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5" r:id="rId6"/>
    <p:sldId id="266" r:id="rId7"/>
    <p:sldId id="279" r:id="rId8"/>
    <p:sldId id="267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6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4" Type="http://schemas.openxmlformats.org/officeDocument/2006/relationships/image" Target="../media/image34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1-14T04:33:51.3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10654 9187 69 0,'2'0'10'0,"-2"-2"-3"0,0 2-2 0,0-2-2 15,0 2 2-15,0-1-5 0,0 1-2 16,0 0 2-16,0 0-2 0,0-2 2 0,0 2 4 16,1 0-4-16,-1 0 0 0,0-1 0 15,0 1 0-15,0 0 1 16,0 0 0-16,0 0 2 0,0 0-2 16,0 0 2-16,0 0 3 0,0-2 0 0,0 2 4 15,0 0-3-15,0 0-1 0,0 0-1 16,0 0-3-16,0 0-1 0,0 0 0 15,0 0-1-15,0-2 2 0,0 2-2 16,0 0 0-16,0 0-2 0,0 0 2 16,0 0-1-16,0 0 1 0,0 0 0 0,0 0 0 15,0 0 0-15,0 0 3 0,0 0-2 16,0 0 0-16,0 0-1 0,0 0 1 16,0 0 0-16,0 0 1 0,0 0 0 15,0 0 3-15,0 0 3 0,0 0 4 16,0 0 4-16,0 0 6 0,0 0-1 15,0 0 1-15,0 0-3 0,0 0-1 16,0 0-7-16,0-1-3 0,0 1-2 16,0 0-3-16,0 0-3 0,0 0-3 15,0 0-3-15,0 0-5 0,0 0-3 0,0 0 2 16,0 0 7-16,0 5-4 0,0 1 8 16,0 8-3-16,0 5 2 0,0 1 10 15,0 6-5-15,2-2 0 0,-2 0-5 16,1-7-1-16,-1 3-4 0,0-8-2 15,0 2-2-15,0 1 0 0,0-3 5 16,0-1 4-16,0-6 4 0,0 2-1 16,0-3 0-16,0 2-1 0,0-1 0 15,0 2 0-15,0-7 1 0,0 0 2 16,0 0-1-16,0 2 1 0,0-1 1 0,0 1-2 16,0-1-1-16,0 1 1 0,0-2-2 15,0 0 0-15,0 0 1 0,2 0 1 16,-2 0-1-16,1-3 2 0,-1-11-1 15,3-4-2-15,0-7 2 0,-2 1 3 16,3 2 0-16,-2-3 2 0,-1 9 5 0,-1-3-4 16,2 6 5-16,-2-1-2 0,0-1-4 15,0 1 1-15,0 0-4 16,0 1-3-16,0-1 1 0,0 2-1 16,0 0-1-16,0 6 2 0,0 0-2 0,0 0 1 15,0 0-1-15,0 0 0 0,0 1 0 16,0 5 0-16,0-1-1 0,0 1-1 15,0-2 0-15,-2 1-2 0,2 1-6 16,0-2-1-16,-1 2 1 0,1 0 6 16,0 0 6-16,0 0 5 0,0 0-2 0,0 0-1 15,0 0 3-15,-2 0-2 0,2 0 4 16,0 0 0-16,0 0 1 0,0 0-3 16,0 0-1-16,0 0 0 0,0 2-1 15,0-2-3-15,-1 0-1 0,1 1-1 16,0-1 0-16,0 2 0 0,0 5 2 15,0 9 0-15,0 3 0 0,0 7-1 16,0 0 5-16,0 3-2 0,0 1 1 16,0 2-2-16,0 1-4 0,-3 2 2 15,2 0-2-15,-2 0 1 0,0-2 0 0,2-1 0 16,-1-5 0-16,1-5-1 0,-1-4 0 16,1-6 0-16,1 0 0 0,-2 2-1 15,2-3 2-15,0 0-1 0,0-4-1 16,0 5-3-16,0-6 2 0,0 5 2 15,0 0 1-15,0 2 3 0,0 4-2 0,0-5 1 16,3 5-2-16,-1-7 0 16,-2 1 0-16,1-1 1 0,1-1-1 15,-1 2 0-15,-1 0 3 0,0-2-4 16,0-5 4-16,3 7-3 0,-3-5 0 0,0 0 0 16,0 0 2-16,0-6-1 0,0 0-1 15,0 0 2-15,0 1-2 0,3 1 2 16,-3 0-2-16,0-1 0 0,0 1 0 15,0-1-1-15,0 1 1 0,0-1 0 16,0 1-1-16,0 0 0 0,0 5 1 0,0-1 1 16,1 5-2-16,-1 0 1 0,0-6-2 15,3 6 0-15,-2-5 1 16,-1 4 2-16,2 1-1 0,-1 0 2 16,-1 0-2-16,0-1-2 0,2 1 2 0,-2 0 2 15,0 1-2-15,0-8 1 0,0 3-2 16,0-7-1-16,0 0 0 0,0 0 0 15,0 1-2-15,0 0 0 0,0 1-2 16,0-1 2-16,0 1-1 0,0-1-1 16,0 0-1-16,0 1-9 0,0-2-14 0,0 1-18 15,0-1-17-15,4-7-34 0</inkml:trace>
  <inkml:trace contextRef="#ctx0" brushRef="#br0" timeOffset="2369.4683">10654 9230 12 0,'0'0'8'0,"0"0"-3"15,0 0 0-15,0 0-4 0,0 0 1 16,0 0-1-16,0 0-2 0,0 0 1 16,0 0 0-16,0 0 0 0,0-15 1 0,0 14-1 15,0 1-1-15,0-2 2 0,0 2 2 16,-1-1 2-16,1 1 4 0,0-1 1 16,0 1-1-16,0-3 2 0,-2 3 2 15,2-1 1-15,0 1 3 0,0 0 1 16,-1 0-1-16,1 0-2 0,0 0-2 15,0-1-1-15,0 1-3 0,0 0-2 16,0 0-3-16,0 0-2 0,0 0 3 16,-2 0-4-16,2 0 3 0,0 0 1 15,0 0-2-15,0 0 5 0,0-2-2 0,0 2-2 16,0 0-1-16,0 0 0 0,0 0 1 16,0 0-1-16,0 0-3 0,0 0 1 15,0 0-4-15,0 0 3 0,0 0 0 16,0 0-3-16,0 0-3 0,0 0 0 15,0 0-3-15,0 0 3 0,0 0 0 16,0 0-2-16,-1 0-3 0,1 0-2 16,0 0 2-16,-2 0 5 0,1 2 10 15,-2 10 10-15,-2 4-1 0,-1 6 3 16,0 1-10-16,-3-1-4 0,2-1-4 0,3-5-3 16,-2-2 4-16,0 2 3 0,3-7 5 15,-3 5 2-15,1-4-3 0,-1-2-2 16,2-1-2-16,1-4-1 0,1 1 1 15,2-4-2-15,-3 4 0 0,2 1-2 16,-1-1 0-16,-2 4 0 0,2-4 1 0,1-1-2 16,-6 7 2-16,7-5 0 15,-3 6-2-15,-3 5 2 0,3-6 1 16,0 5 1-16,2-4 1 0,-2-5-1 16,3 6-1-16,0-6-1 0,0 0 2 0,0 5-1 15,0-5 0-15,0-2 1 0,0 2 0 16,0-6 0-16,0 0 3 0,0 0 2 15,0 2 0-15,0 0 4 0,0-1-3 16,0-1-1-16,0 2-2 0,0-2-5 16,0 0-2-16,0-3 0 0,0-11-2 0,0 1 1 15,0-5 3-15,0 8-1 0,3-4 1 16,-2-4-2-16,1 6 1 0,1-8 2 16,-2 2 0-16,2-1 1 15,-1 1-1-15,1 2 1 0,-2 4 1 0,-1 0-2 16,3-7 0-16,2 3-2 0,1-2 2 15,2 2-1-15,-1-1 1 0,1 2-2 16,-2 3 2-16,0-1-3 0,-3 3 2 16,1 0 2-16,1 0-3 0,-4 6 4 15,2 0 2-15,-3 4 0 0,0-1-1 0,0 1 2 16,3-3-1-16,-3 2 1 0,0 0 1 16,1 1-1-16,-1-2-1 0,0 2-1 15,2-2-1-15,-2 2 3 0,0-1-2 16,0 1 5-16,0-1-2 0,0 1 1 15,0 0 1-15,0-2-1 0,0 2-2 16,0 0-1-16,0 0 1 0,0 0-3 16,0 0 2-16,0-2-3 0,0 2 0 15,0 0 0-15,0 0-3 0,0 0 1 16,0 0-2-16,0 0 3 0,0 0 5 0,0 10-3 16,-3 6 5-16,-4 7-5 0,1 0-1 15,-1 3 1-15,-2-1-2 0,-4 4 0 16,1 3-4-16,-2 2 1 0,4 0-2 15,-2 3 1-15,4-1-1 0,-1-1-4 16,0-1-2-16,2-6 1 0,1-8 3 0,2-3 4 16,1-7 3-16,0-5 0 0,3 1 0 15,0-6 0-15,0 0 1 0,0 0 1 16,0 1 2-16,0 1 2 16,-1-1 1-16,1-1-1 0,0 0 0 0,0 2-4 15,0-2-1-15,0 0-2 0,0 0-2 16,0-3-3-16,0-12-3 0,0-5-4 15,0-4 0-15,1-1-1 0,8 0 2 16,-1 0 2-16,1 1 3 0,-2 1 1 16,2 2 5-16,-2 6 1 0,-1-1 0 0,-2 3-1 15,-1 3-2-15,3-4 2 0,-3 0 0 16,0 3 1-16,2-4 1 0,-3 5 0 16,1-3 1-16,0-3-1 0,0 5-1 15,1-6 2-15,-1 9-1 0,1-2-1 16,1 1 3-16,-3 4-3 0,0 3 3 15,-2 2 1-15,0-2-1 0,0 2 2 16,1-1-1-16,-1-1-1 0,0 1 0 16,2 0-1-16,-2 1 0 0,0-3-1 15,1 3 0-15,-1-1 0 0,0 1 3 0,0-1 2 16,0 1 4-16,2-2 3 0,-2 2 2 16,0-2 0-16,0 2-1 0,0-1-2 15,0 1-1-15,0-1-1 0,0 1-1 16,1 0-1-16,-1 0-2 0,0-2 1 15,0 2-1-15,0 0 0 0,0 0-1 16,0 0-1-16,0 0 1 0,0 0-3 0,0 0-2 16,0 0 0-16,0 0-2 15,0 0 1-15,0 0-1 0,0 0 4 16,0 0-1-16,0 2 2 0,0 2-2 0,2 5 2 16,-1-2 0-16,2-2-2 0,0 4 0 15,-2-4 0-15,2 6 0 0,0-2 0 16,3 0 0-16,-2 2 0 0,-1-4 1 15,3 2-2-15,-2 0 0 0,2-1-2 16,-1 1 2-16,0-1 0 0,-1 1-1 16,1-1 1-16,-1 2-1 0,2 5 0 15,-3-2 1-15,7 7 0 0,-4-1 1 16,-2-1 0-16,2 0-1 0,-3-4 1 16,1-1-2-16,2 2 1 0,-3-4 0 0,1 4 0 15,-1-6 0-15,0-1-1 0,0 1 0 16,-2-4 1-16,2 2-1 0,-1-2 0 15,-1 0 0-15,5 2 1 0,-5-2-1 16,-1-2 1-16,3 1-2 0,-3-4 2 16,0 0-1-16,0 0 1 0,3 1 0 0,-3 1 0 15,1-1 0-15,-1 1 0 0,2 0-1 16,-2-1 0-16,1 1-1 0,-1 0 2 16,2-1-1-16,-2 0 1 15,1 5 1-15,1-1-1 0,-2 1 0 0,1-2 0 16,-1-4 0-16,0 0 0 0,0 0 0 15,0 2-1-15,2 0 1 0,-2-1-1 16,0 1 1-16,1-1-1 0,-1 1 0 16,0-1-1-16,0 1 1 0,2-1 0 15,-2 0 0-15,0 1 0 0,0 0 0 0,1-1-1 16,-1-1 1-16,0 2 1 0,0-2-2 16,0 1 1-16,0-1-1 0,0 2 1 15,0-2 0-15,0 2 1 0,0-2 0 16,0 1 0-16,0-1 1 0,0 0-1 15,0 1 0-15,0-1 1 0,0 0-1 16,0 0 2-16,0 2-2 0,0-2 0 16,0 0 0-16,0 0 0 0,0 1 1 15,0-1 1-15,0 0-1 0,0 0 1 16,0 0 0-16,0 0 1 0,0 0 0 0,0 0-1 16,0 0 0-16,0 0-1 0,0 0 1 15,0 0-2-15,0 0 1 0,-1 0-2 16,-1 0 0-16,1-1-1 0,-4-2-2 15,1-2-3-15,1 2-3 0,0 2-3 16,3 1-4-16,-3-2-4 0,3 2-5 0,0 0-13 16,-1-2-15-16,-2 2-23 15,-4 0-72-15</inkml:trace>
  <inkml:trace contextRef="#ctx0" brushRef="#br0" timeOffset="2828.26">10378 9667 184 0,'0'0'31'0,"0"0"-7"16,0 0-9-16,0 0-7 0,0 0-4 16,0 0-2-16,0 0-1 0,0 0 2 15,0 0-2-15,0 0 1 0,-3-11 2 0,3 11-1 16,0 0 3-16,0 0 3 0,0 0 1 16,3 0 6-16,3 0 5 0,8 0 2 15,4 0 0-15,-1-2 0 0,5-3-3 16,-2-1-3-16,0-1-2 0,-1-1-4 15,0-1-4-15,-1 1-3 0,0 2-2 16,1 0-2-16,0 1 1 0,1 1-1 16,0 1-1-16,-5 0 2 0,3 1-3 15,-6 2-3-15,1 0-1 0,0 0-3 16,-7 0 0-16,5 0 0 0,-8 0 1 0,3 0 0 16,0 0 3-16,-6 0-3 0,0 0 1 15,0 0 0-15,1 0-1 0,1 2-1 16,-1-2-17-16,1 0-22 0,-1 1-21 15,-1-1-31-15,3 0-47 0</inkml:trace>
  <inkml:trace contextRef="#ctx0" brushRef="#br0" timeOffset="3319.9096">10497 9671 239 0,'0'0'54'0,"0"0"-10"0,0 0-9 16,0 0-11-16,0 0-4 0,0 0-5 15,0 0-3-15,0 0 0 0,0 0-5 16,0 0-2-16,-16-8-3 0,16 6-3 15,0 2-1-15,0-1-1 0,0 1 3 16,0-2 0-16,0 1 3 0,7 0-2 16,3-1 0-16,3-1 1 0,0 1-2 15,0 0 1-15,1 2-1 0,0 0 0 0,-3 0 0 16,8 0-1-16,-7 0 1 0,6 0 1 16,-2 2 0-16,-4 0-1 0,5-1 0 15,-4 1 1-15,-3-2 1 0,3 2-1 16,-1-2 1-16,-2 0-3 0,-3 0 1 15,5 0-1-15,-6 0-2 0,-2 0 3 16,10 0-1-16,-8 0 1 0,0 0-1 16,0 0 0-16,-6 0 0 0,0 0 1 15,0 0 1-15,1 0-1 0,1 0 2 16,-1 0 2-16,2 0-2 0,-2 0 1 0,1 0 3 16,-1 0-3-16,-1 0 2 0,0 0-3 15,2 0-2-15,-2 0-5 0,0 0-6 16,1 0-12-16,-1 0-39 0,0 0-67 15,2 0-114-15</inkml:trace>
  <inkml:trace contextRef="#ctx0" brushRef="#br0" timeOffset="16691.4971">13583 6215 73 0,'0'0'14'0,"0"0"0"16,0 0-2-16,0 0-1 0,0 0-2 16,0 0-1-16,0 0-5 0,0 0 1 15,0 0-3-15,-3-5-1 0,3 5-1 0,0 0 1 16,0-2-3-16,0 2 2 0,-2 0-1 16,2 0 2-16,0 0 0 0,0 0 0 15,0 0 1-15,-1 0-1 0,1 0 1 16,0 0 2-16,0 0-2 0,0 0 2 15,0 0 0-15,0 0 0 0,0 0 0 16,-2 0-1-16,2 0-1 0,0 0-1 16,0 0 2-16,0 0-2 0,0 0 0 15,0 0 1-15,0 0-1 0,0 0 1 16,0 0 1-16,0 0 3 0,0 0 1 0,0 0 2 16,0 0 2-16,0 0-1 0,0 0 0 15,0 0 1-15,0 0-1 0,0 0 1 16,0 0-1-16,0 0-1 0,0 0-1 15,0 0-2-15,2 0-2 0,4 0-2 16,-2 0 0-16,5 0 1 0,1 3 1 0,-2 1 1 16,0-2 0-16,2 1-2 0,-3 2 1 15,-3-4-2-15,4 2 0 16,-4-1 1-16,1 0 2 0,0 0-1 0,-1-2 2 16,1 3-1-16,-1-3 3 0,-1 0 0 15,-3 0 0-15,6 0 3 0,1 0-2 16,-1 0 0-16,-2 0-1 0,-4 0-2 15,0 0 0-15,0 0-2 0,3 0 0 16,-2 2 0-16,1-2-2 0,-1 0 4 16,1 0-5-16,-1 0 0 0,1 0 1 0,-1 0 0 15,8 0 0-15,-4 0 2 0,7 0-2 16,-1 0 1-16,1 0 1 0,-3 0-1 16,5 0 0-16,-5-2 0 0,4 2 0 15,-3-3 1-15,2 2-2 0,1 0-1 16,-9-1 1-16,6 0 0 0,-4 1 0 15,7-1 1-15,-3-1 0 0,0 2 0 16,2-3-2-16,-8 3 1 0,2 1-1 16,-2-1 0-16,2 1 1 0,1-1-1 15,3-1 0-15,-4 0 0 0,6 1 1 0,4-2-1 16,-6-1 1-16,9 1 0 0,-1 2 1 16,0-2 0-16,0 0 0 0,-1 0-2 15,0 1 1-15,-6-1-2 0,7-1 2 16,-8 2-1-16,2 1 1 0,0-2-1 15,0 1 1-15,8-1 1 0,-8 1 0 0,1 1-1 16,-2 0-2-16,-5 1 1 16,0 0 0-16,7 0-1 0,-7 0 1 15,0 0 0-15,6 0 0 0,-6 0 2 16,0 0-1-16,4 0-1 0,-3 0 1 0,-2 0-1 16,5 0 1-16,-4 0 1 0,7 0 4 15,4-3 0-15,2 0 0 0,5-2 1 16,-2-1-1-16,0 1 0 0,-6 1-3 15,0 0 1-15,1 2-3 0,-1-1 2 16,7 0-3-16,-1 0 1 0,-6-1-1 0,1 3-4 16,-5-1 3-16,2 1-1 0,-2 0 2 15,1 1 0-15,1 0 0 16,-1 0 0-16,7 0 0 0,-8 0 0 16,10 0 0-16,-11 0 2 0,4-2-2 0,-1 2 0 15,-1 0 0-15,0-1 0 0,1 1 0 16,4-2 0-16,-4 0 0 0,5 1 0 15,-3-1 0-15,-3 2 0 0,7-1 0 16,-2-1 0-16,2 1 0 0,-1-1 1 16,0 2-1-16,-1-1 3 0,-6 1-3 0,8 0-1 15,-8 0 1-15,1 0-3 0,0 0 1 16,-2 0 2-16,1 0-2 0,-6 0 2 16,4 0 0-16,-2 0 0 0,4 0 2 15,0 0-2-15,1 0 0 0,-2 0 2 16,2-2-2-16,6 2 1 0,-6-1 1 15,5 1-4-15,-6-2 2 0,-7 2 2 16,5-1-4-16,-4 1 2 0,1 0 0 16,3-2 0-16,-4 2 0 0,-2-2 0 15,2 2 0-15,-6 0 0 0,0-1-1 0,0 1-1 16,3 0-1-16,-2 0 1 0,1 0-1 16,-1 0 0-16,0 0 0 0,1 0 0 15,-1 0 1-15,1 0 1 0,-1 0-1 16,1 0-1-16,-1 0 1 0,5 0 1 15,0 0 2-15,1 0 1 0,-1 0-2 0,-6 0 1 16,0 0-2-16,0 0 1 16,1 0-1-16,1 0 2 0,-1 0-1 15,1 0 1-15,-1 0 0 0,1 0 0 16,-1 0 1-16,-1 0-1 0,3 0 0 0,-2 0 1 16,1 0-1-16,-1 0 1 0,-1 0-2 15,2 0 0-15,-2 0 0 0,1 0 0 16,-1 0 0-16,0 0 0 0,3 0 2 15,-3 0 0-15,0 0 0 0,1 1-1 16,-1-1 1-16,0 0-1 0,0 0 0 0,2 0 1 16,-2 0-2-16,0 0 2 0,0 0-1 15,0 0-2-15,0 0-1 16,0 0-3-16,0 0-3 0,0 0-1 16,0 0-1-16,0 0-1 0,0 0 0 0,0 0-1 15,1 0-1-15,-1 0 3 0,0 0 2 16,0 0 4-16,0 0 0 0,0 0 1 15,0 0 0-15,0 2 3 0,0-2 0 16,0 0 0-16,0 0 2 0,0 0-2 16,0 0 0-16,0 0 0 0,0 0 0 0,0 0 1 15,0 0 0-15,0 0 0 0,0 0 0 16,0 0 1-16,0 0-2 0,0 0 4 16,0 0-4-16,0 0 2 0,0 0-1 15,0 0 0-15,0 0 2 0,0 0-1 16,0 0 0-16,0 0 2 0,0 0-1 15,0 2 0-15,0-2 2 0,0 0-3 16,0 0 3-16,0 0-3 0,0 0 1 16,0 0 2-16,0 0-2 0,0 0 0 15,0 0-2-15,0 0-1 0,0 0 0 0,0 0 0 16,0 0 0-16,0 0 0 0,0 0 0 16,0 0-1-16,0 0-1 0,0 0-1 15,0 0-3-15,0 0-4 0,0 0-12 16,0 0-27-16,0 0-30 0,-7 3-52 15</inkml:trace>
  <inkml:trace contextRef="#ctx0" brushRef="#br0" timeOffset="24435.5974">13228 5010 70 0,'0'0'6'0,"0"0"-2"15,0 0-2-15,0 0 0 0,0 0 0 0,0 0-2 16,0 0 0-16,0 0-1 0,0 0-2 16,0 0 1-16,0-40 0 0,0 40-1 15,3 0 1-15,-3-2 3 0,0 2 1 16,1-2 3-16,-1 2 1 0,0-2-1 15,2 1 0-15,-2 0-3 0,0-1-1 0,0-4-1 16,1 0 1-16,-1 0 1 16,2-5-5-16,-1 5 3 0,1-5 0 15,-1 1 0-15,-1 6 0 0,3-5 0 16,-1 4-1-16,-1 0 1 0,1 1 0 0,-2 4 1 16,0-2 3-16,0 2-2 0,1-1 2 15,-1 0 3-15,0-1 1 0,0 1 5 16,3-1 7-16,-3 0 5 0,0-4 5 15,3 1 3-15,-2 2 2 0,2-2 1 16,-3 5-2-16,0-2-4 0,0 2-4 0,0-2-4 16,1 1-2-16,-1 0-2 0,0-1-1 15,2 0 0-15,-2 1-7 0,0-1-3 16,1 0-2-16,-1 1-3 16,0 0-1-16,2 0-4 0,-2-1-6 0,0 0-10 15,0 1-11-15,0-1-35 0,1 1-28 16,-1 1-34-16</inkml:trace>
  <inkml:trace contextRef="#ctx0" brushRef="#br0" timeOffset="26032.6623">13317 4947 81 0,'0'0'24'0,"0"0"0"0,0 0-6 16,0 0-9-16,0 0-4 0,0 0 0 15,0 0 5-15,12-83 4 0,-9 73 3 16,-1 5 5-16,-1 1 1 0,-1-2 4 15,2 1 0-15,-2 1-3 0,1-1-6 0,-1 5-2 16,0-1-5-16,0 1-2 16,0-2-2-16,2 1-2 0,-2-6-2 15,0 2 0-15,0-2-2 0,0 3 1 16,0 4-1-16,0-1 0 0,0 1 0 0,0-2 1 16,0 0-4-16,0 1 4 0,0 0-2 15,0-1 1-15,0 0 2 0,0 1-1 16,0-1 3-16,0 0 3 0,0 1 0 15,0 1 2-15,0-1 0 0,0 1-1 16,0-1-3-16,0 1 1 0,0-2-2 0,0 2 0 16,0-2-1-16,0 2 0 0,0-1 0 15,0 1-2-15,0-2 0 0,0 2-1 16,0-1 0-16,0 1 1 16,0-1-4-16,0 1 2 0,-2 0 0 0,2 0-1 15,0-3-1-15,0 3-1 0,0 0-3 16,0 0 3-16,0 0 2 0,-1 0 0 15,1 0 2-15,0 0-1 0,-2 0 0 16,2 0 1-16,-1 0-1 0,1 0 0 16,-2 0 3-16,2 0-3 0,-1 0 0 0,1 0 0 15,-2 3 0-15,2-2 0 0,-4 3 0 16,1 1 0-16,3-1-2 0,-5 5 4 16,3-3-2-16,-1 4-2 0,-1 1 2 15,1-1-2-15,-3-1 2 0,5 1-2 16,-2 1 0-16,1-7-3 0,1 7 1 15,1-5-1-15,0 5 0 0,-2 1 4 16,2 0 0-16,0 4 2 0,0 4 2 16,0-2-1-16,0-1-1 0,0-4 1 15,0 0-1-15,0 3-1 0,0-4 3 0,-2 0-3 16,2-6 1-16,0-1 0 0,0-5-1 16,-2 6 1-16,2-1 0 0,0 0-1 15,0 1 1-15,0-6-1 0,-1 0 2 16,1 6-2-16,0-1 2 0,0 1-1 15,0 0 0-15,0-6 0 0,0 5-1 0,0 1 1 16,0-2-1-16,0 2 0 16,0-6-1-16,0 0 1 0,0 6 0 15,0-1 1-15,0 7 0 0,0-1 4 16,0-1-2-16,0 1 2 0,0 0-5 0,0-1 1 16,0 1 2-16,1-1-1 0,-1 2 3 15,0 1 0-15,0 1-1 0,0-2 0 16,0 0-2-16,0 0 1 0,0-6-3 15,0 0 0-15,0-6 0 0,0 6 0 16,0 0 1-16,0 0-1 0,0 7 0 0,0-8 1 16,0 1-1-16,0 5 0 0,0-6-1 15,0-1 1-15,2 7-1 16,0-7 2-16,0 7 1 0,-1-2-1 16,2 0 1-16,-1 2-2 0,-1-2-1 0,2 0 2 15,0 0-1-15,-2 0 1 0,2 1 1 16,-1-2-1-16,-1-3-1 0,1 5-1 15,-1-5 1-15,1 0 0 0,-1 5 1 16,2-5-1-16,-3-1 1 0,1 1-1 16,-1 0-1-16,0 1 2 0,0-1-1 0,3 6 1 15,-3-5 0-15,0 5-1 0,3 0 2 16,-3-7-1-16,1 8 0 16,-1-6-1-16,2 5-1 0,-2 1 1 0,0 1 0 15,1-3 1-15,-1 3-1 0,0-3 0 16,0 2-1-16,2 0 0 0,-2 0 1 15,0 0 0-15,1 1 1 0,-1-1-1 16,0-6-1-16,2 5-1 0,-2-6 1 16,0 0 1-16,1 1 0 0,-1-1 0 15,0 1 0-15,0 0-1 0,2 0 1 0,-2-2 0 16,0 1 0-16,0-1 4 0,1 2-3 16,-1-6 2-16,0 0-3 0,0 0 0 15,0 2 0-15,2 0 1 16,-2-2-1-16,0 3 0 0,1-2 0 0,-1 1 0 15,0-1 0-15,0 1 1 0,0-1-1 0,2 1 1 16,-2-1-1-16,0 1-3 16,0-2 3-16,0 1 0 0,0-1 0 15,0 2 3-15,1-2-4 0,-1 2 0 16,0-2 1-16,0 1 0 0,0-1 0 0,0 1 0 16,0-1 1-16,0 0-2 0,0 1 1 15,0-1-1-15,0 0 0 0,0 2 1 16,0-2 0-16,0 0 0 0,0 2 0 15,0-2 0-15,0 0-1 0,0 1 0 16,0-1 2-16,0 0-1 0,0 0 0 0,0 2 1 16,0-2-1-16,0 0 0 0,0 0 1 15,0 0-2-15,0 0 0 16,0 0-1-16,0 0-1 0,0 0 0 16,0 0-1-16,0 0-3 0,0 0 0 0,0 0-1 15,0 0 1-15,0 0 0 0,0 0 3 16,0 0-1-16,0 1 2 0,0-1 0 15,0 0 0-15,0 0-1 0,0 0 2 16,0 0 0-16,0 0 1 0,0 0 0 16,0 0 1-16,0 0-1 0,0 0-3 0,0 0-8 15,0 0-14-15,0 0-19 0,0 0-13 16,0 0-4-16,0 0 2 0,0 0 10 16,0 0-3-16,0-1-8 0</inkml:trace>
  <inkml:trace contextRef="#ctx0" brushRef="#br0" timeOffset="30716.8188">13205 5705 76 0,'0'0'19'0,"0"0"-1"16,0 0 1-16,0 0 5 0,0 0 1 15,0 0 2-15,0 0 2 0,0 0-2 16,0 0 1-16,0 0-1 0,0-17-4 16,0 15-1-16,0 0-6 0,3 0 1 15,-3 1-2-15,0 0 0 0,0-1-3 16,0 1-3-16,0-1-2 0,0 0-4 0,0-3-2 16,0-3 0-16,0 2-2 0,0 1-1 15,0 5 0-15,0-6-1 0,0 1 0 16,0-2 1-16,0 3-2 0,0 4 0 15,0-2-4-15,0 2-1 0,0-2-2 16,0 1-4-16,0 0-6 0,0 0-4 0,0-1-2 16,0 0-2-16,1 1 4 0,-1-1 3 15,2 0-1-15,-1 1-3 0,1 0 1 16,-2 1 6-16,1-2 8 16,-1 2 10-16,0-2 4 0,2 2 4 0,-2-1 6 15,1 1 2-15,-1 0 7 0,2 0 7 16,-1-2 8-16,-1 2 4 0,2 0 2 15,-2 0-1-15,1-2-7 0,-1 2-4 16,0 0-5-16,2-1-5 0,-2 1-3 16,0 0-3-16,0-1-3 0,0 1 0 0,0 0-3 15,0-1-3-15,0 1-2 0,0 0-1 16,0 0-2-16,0 0 0 16,0-2 0-16,0 2 0 0,0 0-1 15,0 0-2-15,0 0 2 0,0 0-1 0,0 0 1 16,0 0 2-16,0 0-2 0,2 0 1 15,2 9 0-15,1 0-1 0,2 5 1 16,-1-2 1-16,-3-4-2 0,5 4 0 16,-2 0 0-16,-1-3 0 0,-1 3 1 15,5 1-1-15,-2 0 0 0,0-1 0 0,-1 0 0 16,-2-4 1-16,1 1-1 0,2 2 0 16,-3-3 0-16,0 2-1 0,-1-1 1 15,2-1 0-15,-2 4 0 0,0-2 1 16,-2 1 3-16,2-1-3 0,-3 2 4 15,3-1-5-15,-3-5 0 0,2-1 0 0,-2-5 0 16,0 0 0-16,0 0 0 16,0 3 0-16,2-2 0 0,-2 1 0 15,0-1 0-15,0 1 0 0,0-1 0 16,0 1 1-16,0-1-2 0,0 1 1 0,1 0 0 16,-1-1 0-16,0 1 0 0,0-1 2 15,0 0-2-15,0 1 0 0,0-1 0 16,0 1-2-16,0-1 2 0,2 1 0 15,-2-2 0-15,0 2 1 0,0-2-1 16,0 1 0-16,0-1 0 0,0 0 0 0,0 2 1 16,0-2 0-16,0 1-1 0,0-1 0 15,1 0 1-15,-1 2-2 16,0-2 0-16,0 0 1 0,0 1 0 16,0-1-1-16,0 0 0 0,0 1-1 0,0-1 1 15,0 0 0-15,0 0 1 0,0 2-2 16,0-2 2-16,0 0-1 0,0 0 1 15,0 2 0-15,0-2 1 0,0 0-1 16,0 0 0-16,0 0 0 0,0 1 1 16,0-1 1-16,0 0-1 0,0 0 1 0,0 0 0 15,0 0 2-15,0 0 0 0,0 0 2 16,0 0-3-16,0 0 0 0,0-3-2 16,0-7-1-16,0-2-2 0,3-5 3 15,2 0-2-15,-1 1 1 0,2-8 0 16,1 5 1-16,0-2-1 0,-1 1 0 15,4-3-1-15,0 1 1 0,-3 2 0 16,2-2-3-16,-1 2 2 0,0 1 0 16,-1 0 1-16,-1 1-2 0,0 1 2 15,2 3-1-15,-2 0 1 0,-1 4 0 0,-1 2-1 16,0-2 0-16,-2 6-1 0,1 1 0 16,-3 3 0-16,0-1 1 0,0 1-1 15,1-2 0-15,1 0 0 0,-2 2 0 16,1-3 1-16,-1 2 1 0,3 1-1 15,-3-1 1-15,0 1 0 0,1-2-1 0,-1 2 1 16,0-2 1-16,2 2-1 16,-2-1 2-16,0 1-1 0,0 0 2 15,0-1-1-15,1 1-1 0,-1 0-1 16,0-2 1-16,0 2-1 0,0 0 0 0,0 0 1 16,0 0-1-16,0-2 0 0,0 2-1 15,0 0 2-15,0 0-1 0,0 0 0 16,0 0 0-16,0 0 0 0,0 0 1 15,-1 0-1-15,-1 0 0 0,1 0 1 16,-2 0 0-16,2 0-1 0,-1 0 1 0,-4 0-1 16,1 0 0-16,0 0 0 0,1 2 0 15,4-2 0-15,-2 0 0 0,2 0 0 16,-1 0 0-16,-1 2 1 16,0-2 0-16,0 0-1 0,-5 1 1 0,1-1-1 15,0 0-1-15,-6 1 0 0,6-1 0 16,-6 2 0-16,-2-2 0 0,2 2 0 15,0-2 1-15,1 1 0 0,1 0 1 16,5 2-1-16,1-3 0 0,-3 0-2 16,4 2 2-16,-1 0 0 0,-7 1-1 0,7-2 0 15,-6 3 0-15,0 0 0 0,4-2 0 16,-1 2 1-16,3-3 1 0,-1 1 0 16,2 1 1-16,3-3-1 15,-1 0-1-15,1 0 0 0,-3 0 0 0,-1 1 0 16,-2-1 1-16,0 0-1 0,-1 1 0 15,7-1 1-15,-4 0-1 0,-2 0 0 16,0 0 0-16,1 0-1 0,5 0 0 16,-1 0 1-16,1 0-2 0,-3 0 2 15,3 0-1-15,-2 0 0 0,0 0 0 0,1 0 1 16,-1 0 0-16,1 0 0 0,-1 0 0 16,1 0 0-16,-1 0-2 0,1 0 1 15,-1 0-1-15,1 0-2 0,-1 0-3 16,1 0-6-16,-2 0-11 0,3 0-11 15,-1 0-17-15,-1 0-23 0,1 0-6 0,1 0-7 16,-2 0-26-16</inkml:trace>
  <inkml:trace contextRef="#ctx0" brushRef="#br0" timeOffset="31589.2546">13257 4935 54 0,'0'0'8'0,"0"0"-1"0,0 0-1 15,0 0-2-15,0 0-1 16,0 0-1-16,0 0-1 0,0 0 0 16,0 0 2-16,-10 1 1 0,9-1 2 0,1 0 0 15,-2 0 1-15,2 0 0 0,0 0 0 16,0-1-1-16,0-2 0 0,0 2 0 15,0 0 1-15,0 0 4 0,0-1 1 16,0 0 1-16,0 1 2 0,0 0-1 16,0 1 3-16,0-2-2 0,0 2-1 0,0-1-2 15,0 1-6-15,0-2-2 0,0 2-6 16,0-2-5-16,0 2-3 0,0-2-4 16,0 2 0-16,0-1 3 0,0 1 4 15,0 0 0-15,0 0-3 0,0 0-3 16,0 0 1-16,2 0 2 0,-1 0-2 15,1 0 0-15,-1 0-9 0,-1 0-28 16,3 0-18-16</inkml:trace>
  <inkml:trace contextRef="#ctx0" brushRef="#br0" timeOffset="31696.877">13257 4935 100 0</inkml:trace>
  <inkml:trace contextRef="#ctx0" brushRef="#br0" timeOffset="32532.1673">13257 4935 100 0,'10'-25'26'0,"-10"25"2"0,0-1 1 0,0 1-3 0,0-2-2 0,0 2-5 0,0 0-3 15,0-2 1-15,0 2-2 0,0-1 1 16,0 1 4-16,0 0 0 0,0-1-1 0,0 1-2 16,0 0-2-16,0 0-5 0,0 0-2 15,0 0-2-15,0 0-4 0,0 0-1 16,0 0-1-16,0 0-2 0,0 0-1 15,0 0-3-15,0 0-1 0,0 0 2 16,0 0 1-16,0 0 3 0,0 0 1 0,0 2 1 16,0 13 0-16,0 1 1 0,0 7 0 15,0-7-1-15,0 1-1 0,0 3 0 16,2 0-1-16,-1 5 1 16,-1 0 1-16,0-8-2 0,2 2 0 0,-2-7 3 15,0 2-3-15,0-1 4 0,0-6-3 16,0 0-1-16,0-7-1 0,0 0 1 15,0 6 0-15,0 1 2 0,1-2 0 16,-1 8 0-16,0-1 2 0,0 0-2 16,2 5 2-16,-1-7-2 0,-1 1 0 0,3-1 0 15,-2 0-1-15,1 0 0 0,1-1 0 16,0 1-1-16,1-3 1 16,-1 2-1-16,1-2 2 0,-1 2 0 0,-2-5 0 15,4 3 0-15,-4-2-1 0,1 0 4 16,1-1-4-16,-2-1 1 0,1 2 0 15,-1-1 0-15,2 1 1 0,-3-5 1 16,0 0-1-16,1 4-1 0,-1 3 1 16,0-3-1-16,3 2 1 0,-3-1-1 15,0 0 0-15,0 0 0 0,3 1-1 0,-3-1 0 16,0 1 0-16,0 0 0 0,1 6 1 16,-1-5 1-16,2 3 0 0,-2 3 1 15,0-3-1-15,1 1-2 0,-1 0 1 16,0 1-1-16,0 1 1 0,2-1 1 15,-2 1-2-15,0-1-2 0,0 1 2 16,0-1 0-16,0 1 0 0,0-1 2 16,0-5-2-16,0 4 0 0,0-4 0 15,0-1 0-15,0 4 0 0,0-3 0 16,0-1 0-16,0 0 0 0,0-6 0 0,0 0 0 16,0 6 0-16,0-1 0 0,0 1 0 15,0 0 0-15,0-6 0 0,0 0 0 16,0 0 0-16,0 1 0 0,0 6 0 15,0 0 0-15,0-1 0 0,0 6 1 16,0-6-1-16,0 0 2 0,0 5-2 16,0-5 0-16,0-1 0 0,1 2 0 15,-1-3 0-15,0 3 1 0,0-3-1 16,2 2 0-16,-2-6 0 0,0 0 0 16,0 0-1-16,0 2 1 0,1-1 1 0,-1 1 1 15,0 0-2-15,0-1 2 0,0 5-2 16,0 0 0-16,0 0 0 0,0 0 0 15,0-6 0-15,0 0 0 0,0 0 0 16,0 2 1-16,0-1-1 0,0 1 1 16,0-1-1-16,0 1 1 0,0-2-1 0,0 2 2 15,0-2-2-15,0 1-2 0,0-1-2 16,0 0-7-16,0 1-14 16,0-1-38-16,0 0-59 0,2 1-114 0</inkml:trace>
  <inkml:trace contextRef="#ctx0" brushRef="#br0" timeOffset="33272.0061">13237 5620 282 0,'0'0'39'16,"0"0"-14"-16,0 0-8 0,0 0-8 15,0 0-6-15,0 0 1 0,0 0-1 16,0 0-1-16,0 0 1 0,0 0-2 15,6-20-1-15,-2 19 1 0,5-3 0 16,5-2 3-16,1-1 2 0,3-3 1 0,1 1 0 16,0-2 0-16,0 1-4 0,-9 2 2 15,6 2-5-15,-9 2 0 16,-1 0-5-16,1 1 3 0,-2 2-4 16,0 0 3-16,-2-1 0 0,-3 2 0 0,0-2 3 15,7 2 0-15,-2 0 0 0,1 0 0 16,-2 0 1-16,-4 0 1 0,5 0-1 15,0 0 0-15,-1 2 0 0,1 0 0 16,-5-2-1-16,0 0 1 0,0 0 0 16,1 1 2-16,1-1-1 0,-1 1-1 0,5 2 0 15,-1-3 0-15,0 2 2 0,-1 0-1 16,1-2 0-16,-1 1-1 0,0-1-1 16,5 3 1-16,-5-2-1 0,-1 1 1 15,3 1-1-15,-6-3-1 0,0 0-1 16,0 0 1-16,1 2 0 0,1-2 1 15,-1 2 3-15,1-2 2 0,-1 1 4 16,1-1 1-16,-1 1 5 0,1-1 2 16,-2 0-1-16,0 2-3 0,1-2-4 15,-1 1-4-15,0-1 0 0,0 2 0 0,0-2 0 16,0 2 0-16,-1-2 2 0,-5 1-1 16,1 0 0-16,1 0-2 0,0 1-2 15,4-2-1-15,-5 2-1 0,0-1 1 16,0 1-1-16,-2 4 1 0,4-3-1 15,-3 3-1-15,-4 4 1 0,3 1 0 16,-3 5 0-16,1 0 0 0,-2 1 0 16,0 1 0-16,1 0-2 0,-1 1-1 15,-1 2-3-15,1-1-4 0,-1 1-9 16,2 1-27-16,-4-3-40 0,0-1-55 0,3-4-111 16</inkml:trace>
  <inkml:trace contextRef="#ctx0" brushRef="#br0" timeOffset="35516.239">13666 6277 48 0,'0'0'20'0,"0"0"-1"0,0 0 1 0,0 0 3 16,0 0 4-16,0 0 0 16,0 0 2-16,0 0-3 0,0 0-6 15,-29-12 1-15,28 12-3 0,-2-2-3 16,3 2 2-16,0 0-5 0,-1 0-1 0,1 0 1 16,-2 0-2-16,2-2 1 0,-1 2 0 15,1 0 0-15,-3 0 0 0,3 0-1 16,-1 0-1-16,1 0 1 0,0 0 0 15,0 0 0-15,0-1 0 0,0 1-1 16,0 0-1-16,0 0 0 0,0 0 0 0,0 0-3 16,0 0-1-16,0-2 2 15,0 2-1-15,0 0-1 0,1-2-1 16,10-2 0-16,0 1-3 0,6 0 3 16,-7 2-1-16,0-1-1 0,3 1 0 0,-7 1-1 15,6 0 2-15,-5 0-1 0,4 0 0 16,1 0-1-16,-5 0 0 0,3 0-1 15,-4 0 3-15,4 0 2 0,3 0 0 16,-8 0-1-16,5 0-2 0,-3 0 2 16,4 0 3-16,1 0 2 0,2 0 4 0,0 0-6 15,0 0-2-15,-1 0-2 0,1 0-4 16,-2 0 5-16,1 0-1 0,0 0 0 16,-1 0 0-16,0 0-2 15,-7-2-1-15,1 2 0 0,-2 0 0 0,2 0 1 16,7 0 1-16,-3 0 2 0,2-2-1 15,-1 2 1-15,4 0-1 0,-4 0-1 16,2-3 1-16,0 2-1 0,-1 0 1 16,-1-1-2-16,1 0 0 0,-2 1 0 15,-4-1-2-15,4 1 1 0,-4-1 1 0,-2 1 0 16,2 1 1-16,-6 0-1 0,4-2 0 16,1 2-1-16,-1-2 0 0,3 2 0 15,-3 0 1-15,2 0 0 0,0 0-1 16,6 0 1-16,-5 0-2 0,4 0 3 15,1 0-1-15,1 0 1 0,-1 0 0 0,-1 0-1 16,1 0-1-16,-8 0 1 16,9 0-1-16,-7 0 1 0,0 0 1 15,7 0-1-15,-6 0 0 0,-3 0 1 16,8 0 0-16,-6 0-1 0,1 0 0 0,-2 0-1 16,0 0 1-16,1 0 0 0,0 0-1 15,6 0 2-15,-6 0-1 0,6 0 0 16,1 0 0-16,-2 0 0 0,1 0 0 15,2 0 1-15,1 0-1 0,-1 0 1 16,2 0-1-16,-3-1 0 0,-1-1 0 0,1 0 0 16,-2-1 0-16,3 0 0 0,-3-1-1 15,1 1 0-15,-4 2 0 0,4-1-1 16,-8 1 1-16,6 0-1 16,-4 1 1-16,1 0 1 0,3 0-1 0,-4 0 1 15,6 0 0-15,-1 0-1 0,-2 1 1 16,2 2 0-16,-2-2 0 0,0 1 0 15,-3-1 0-15,4 3 0 0,-6-3 0 16,-1 1 0-16,9 1 1 0,-8-1 0 16,2-1 1-16,-2 0-1 0,-4-1 0 0,4 0 0 15,2 0 0-15,0 0 0 0,5 0-1 16,-5 0 0-16,-1 0 0 0,5 0 0 16,-4-1 0-16,-1 0 0 15,7-1 0-15,-6 2 0 0,5-3 0 0,1 1 0 16,-3 1 0-16,2-1 0 0,-7 0 0 15,7 1 0-15,-7 1-1 0,0-2 2 16,3 2-2-16,-7 0 1 0,0 0-1 16,0 0 0-16,2 0 1 0,-1 0 0 15,1 0 0-15,-1 0 1 0,1 0-1 0,-1 0 0 16,1-1 0-16,-1 1 0 0,1 0 1 16,-1 0 0-16,-1 0-1 0,3 0 1 15,-2 0 0-15,1 0-2 0,-1-2 2 16,1 2-1-16,-1 0-1 0,6-1 1 15,-1 0 1-15,0-1-1 0,4 0-1 16,-4 1 1-16,2-1 1 0,1-2-2 16,0-1 1-16,-1 2-1 0,1-2-1 15,-3 1 2-15,0 1-1 0,2-1 0 16,-3 2 1-16,-1 0-1 0,0 1 0 0,1-1 0 16,1 1 0-16,-1-1-1 0,5-1 2 15,-5 2-2-15,-1-1 1 0,2 2 1 16,-6 0-1-16,0-1 1 0,7 1-1 15,-3-2 1-15,2 2 0 0,0 0 0 16,-6 0 1-16,0 0-1 0,0 0 1 0,2 0-2 16,-1 0 1-16,-1 0 0 0,3 0 0 15,-2 0 1-15,1 0-2 16,5-1 1-16,-1 1 0 0,0-2 0 16,-1 2 0-16,-5 0-1 0,5-2 1 0,2 2 0 15,-3-1 0-15,2 1 0 0,-2-1 0 16,2 1-1-16,-1-1 1 0,0 1 0 15,-5 0-2-15,0-2 2 0,0 2-1 16,3 0-2-16,-2-2-1 0,1 2-6 16,-1 0-5-16,1 0-9 0,-1 0-7 0,1 0-8 15,-2 0-9-15,0 0-14 0,0 0-16 16,-9 0-13-16,-1 2-29 0</inkml:trace>
  <inkml:trace contextRef="#ctx0" brushRef="#br0" timeOffset="36108.1811">14692 6228 279 0,'0'0'72'0,"0"0"-12"0,0 0-20 15,0 0-12-15,0 0-6 0,0 0-7 0,0 0-5 16,0 0-4-16,0 0-1 16,0 0-2-16,-16 0 1 0,16 0 2 15,5-5-2-15,7-1 0 0,7-1-1 16,0 0 0-16,2 3 1 0,1 0-1 0,0 0 0 16,1 1 0-16,4 0 0 0,-2 1-1 15,1 0 1-15,0 0-2 0,0 1 0 16,2-2 2-16,-1-1 1 0,1 0-3 15,-1 0 0-15,0-1 0 0,-1 0-1 16,-2 1 1-16,-1 1 0 0,0-2 0 16,-2 2-1-16,1-1 0 0,0-1 0 15,1-1 0-15,0 0 0 0,-7 3 1 16,0-2 0-16,-4 2-2 0,-2 0 2 16,3 0-1-16,-9 2-2 0,2 1 2 0,-6 0-2 15,0-2 0-15,0 2 0 0,1 0 0 16,1 0 1-16,-1 0 0 0,1 0 1 15,-1 0 2-15,1 0 1 0,-1 0 0 16,1 0 0-16,0 0-1 0,0 0 2 16,-1 0-2-16,-1 0-1 0,2 0 0 0,-2 0 1 15,1 0-1-15,-1 0 2 0,0 0-2 16,0 0 0-16,0 0-1 16,3-1 0-16,-3 1 0 0,0 0 1 15,1 0-2-15,-1 0 1 0,0 0-1 0,2 0-1 16,-2 0 0-16,0 0-2 0,0 0-3 15,0 0-1-15,1 0-4 0,-1 0-6 16,0 0-11-16,0 0-17 0,0 0-36 16,0 0-55-16,-8 1-114 0</inkml:trace>
  <inkml:trace contextRef="#ctx0" brushRef="#br0" timeOffset="44132.0269">13820 6111 43 0,'0'0'31'0,"0"0"0"15,0 0 0-15,0 0-2 0,0 0 1 16,0 0 1-16,0 0-5 0,0 0 2 0,0 0-2 16,0 0-2-16,0 0-3 0,0 0-2 15,0 0-5-15,0 0-4 0,0 0-4 16,0 0-1-16,1 0-4 0,-1 0-1 15,0 0-2-15,0 0-3 0,0 0 0 16,0 0-3-16,0 0 0 0,0-2-3 0,0 2 0 16,3 0-1-16,-3 0 2 0,0 0 0 15,1-1 3-15,-1 1 2 16,2 0 0-16,-2 0-1 0,1 0 0 16,-1 0 2-16,2 0 0 0,-2 0 1 0,1 0-1 15,-1 0 3-15,2 0 0 0,-2 0 1 16,1 0 1-16,-1 0-1 0,2 0 1 15,-2 0 1-15,0 0 2 0,1 0 2 16,-1 0 4-16,0 0 0 0,0 0 0 16,0 0-1-16,0 0-2 0,0 0 0 0,0 0-1 15,0 0-1-15,0 0-2 0,0 0 1 16,0 1-3-16,0-1-1 0,0 2 0 16,-1 1 2-16,-8 4-1 0,-4 5 2 15,-4 1-1-15,1 1-2 0,1-3 0 16,-2 2 0-16,5-2 0 0,-2 1 0 15,-2-1 0-15,3 2 1 0,-3-1-1 16,4-3-1-16,0 0 0 0,-2-2 1 16,6 0 1-16,-7 2 0 0,2-1 2 15,2-3-3-15,-4 2 2 0,5-3-2 0,-1-1 0 16,0 2 2-16,7-4-1 0,-7 2 0 16,6-1 0-16,1-1 0 0,-1 1-2 15,0-2 2-15,0 2-1 0,-2-2-1 16,-3 1 1-16,7 0-1 0,-1 1 1 15,-1 0-1-15,5-2-1 0,-1 0 1 16,1 0-2-16,-2 1 2 0,0-1 1 0,0 1-1 16,1-1 0-16,-2 3 1 15,3-3-1-15,-3 1 2 0,3-1 0 16,-1 0 0-16,-1 1 1 0,1-1 1 0,-1 0-2 16,2 2 1-16,-1-2-1 0,1 0 2 15,-2 0 0-15,2 1 2 0,-1-1-1 16,1 0 2-16,-2 0-3 0,2 2 3 15,-1-2-2-15,1 0-1 0,0 0 0 16,0 0-2-16,0 0-2 0,0 0 1 0,0 0 1 16,0 0 2-16,0 0 2 0,0 0 0 15,6 0 0-15,0 0-1 0,6 0-2 16,0 0 0-16,1 1 3 16,6 0 3-16,1 1 1 0,2 1-2 0,1 1 0 15,-1-1-6-15,-5 1-2 0,2 1 1 16,-1 2-3-16,-1 1 3 0,1-1 0 15,-2 1-1-15,-3 0 0 0,0-3-1 16,-4 0-1-16,1 0-1 0,0-1 1 16,-2-1 2-16,1 2 0 0,-4-4 1 0,2 3-1 15,-4-3-2-15,3 1 2 0,-2-2-2 16,-4 0 0-16,0 0-4 0,0 0 0 16,2 2-2-16,-1-2 1 0,2 2 2 15,-2-2-2-15,1 1 3 0,-2-1 1 16,1 2-2-16,-1-2 1 0,0 1-3 15,2 0-2-15,-2-1-6 0,0 3-7 16,1-3-5-16,-1 1-3 0,0-1-6 16,0 2-7-16,0-2 4 0,0 0 5 15,0 1 10-15,0-1-10 0,-1 0-23 0</inkml:trace>
  <inkml:trace contextRef="#ctx0" brushRef="#br0" timeOffset="44808.4986">13814 6202 57 0,'0'0'24'0,"0"0"-4"0,0 0 4 16,0 0-1-16,0 0-2 0,0 0-3 15,0 0-4-15,0 0-6 0,0 0-2 16,6-31-2-16,-6 31 2 0,0 0 1 15,0 0 0-15,0 0 0 0,-2 7-4 16,-1 3 1-16,-1 1-2 0,1 1 1 0,-1 5 0 16,1-7 0-16,0 9 0 15,0-3-2-15,0 1 4 0,0 6 1 16,0-1 0-16,2-5 1 0,1 2-5 16,-2-1-3-16,2-7-3 0,0 7 2 0,0-5 1 15,0-3 1-15,2 3 1 0,-1-8 0 16,2 4 0-16,-1-5 3 0,-1-1 1 15,1 2 3-15,-2-5 3 0,0 0 5 16,0 0 0-16,1 0-1 0,1 1-5 16,-1-1-4-16,2 0-4 0,0-1-1 0,1-11 0 15,3-2-1-15,-4-2-2 0,0-6 1 16,1 6 0-16,-2 0 2 0,-1-3 0 16,-1-1 0-16,0-8 2 0,0 4 1 15,0-1 2-15,0 9-2 0,-1-2 3 16,-1 6-1-16,1-2 1 0,-2 2 2 15,2 6 2-15,1 0 1 0,0 6 2 16,-2-1-3-16,2 1-5 0,0-2-3 16,-1 0-6-16,1 1-3 0,-2-1 0 15,2 2 1-15,-1 0 2 0,-2 2 3 0,0 11 2 16,0 9-4-16,0 7 2 0,-1-3-1 16,3 5 1-16,-1-2 0 0,1 2 0 15,-2-2-2-15,1-8-1 0,2-2 1 16,0 1 2-16,0-2 0 0,0-1 5 15,0-1-3-15,0-5 2 0,0-6-3 0,2 1 0 16,-2-6-1-16,0 0 0 16,0 0-1-16,1 1 1 0,-1 0-1 15,2 1 1-15,-2 0 0 0,0-1 0 16,1 1-1-16,-1-1-2 0,0 1-2 0,2-1-2 16,-2 1-1-16,0 0-2 0,0-1-3 15,1 0-14-15,-1 5-19 0,0-2-35 16,0 3-70-16</inkml:trace>
  <inkml:trace contextRef="#ctx0" brushRef="#br0" timeOffset="101520.9636">16107 5830 130 0,'0'0'27'0,"0"0"-9"0,0 0-4 0,0 0-3 16,0 0 0-16,0 0-3 16,0 0 0-16,0 0-1 0,0 0-1 15,0 0 1-15,2-45 0 0,-2 42-1 16,0 3 0-16,0-1-1 0,-2 0-1 0,2-1 0 16,0 2 1-16,-1-1-1 0,1 1 0 15,0-2-1-15,-2 2-1 0,2-2-1 16,0 2-1-16,0-1-1 0,-1 1 1 15,1 0-2-15,0 0 2 0,-1 0-2 16,-1 0 1-16,-1 5 0 0,0 4-1 16,-2 5 4-16,0-1-2 0,1 6 3 0,0 1 0 15,1-1 0-15,0-4-1 16,1 2-2-16,-1 0 3 0,2-5-3 16,-1 6-2-16,0-6 2 0,2-2-1 0,0 3 0 15,0-9 0-15,0 7 0 0,0-7 1 16,0 1 0-16,0 2 0 0,0-7 1 15,0 0 1-15,0 0 3 0,0 1 3 16,0 0 4-16,0 1 5 0,0-1 5 16,0 1 0-16,0-2 1 0,0 1-5 0,0-1-6 15,0 0-3-15,0 2-3 0,0-2-4 16,0 0-1-16,0 0 0 16,0-2 1-16,0-4-1 0,0-6 2 0,-2 2-2 15,1-2 2-15,-2 0-1 0,2-1 3 16,-1-7-3-16,-1 2 1 0,0-4-3 15,0 0-3-15,0-1 3 0,0 1-4 16,0 0 2-16,2 5 1 0,0-1 0 16,-2 0 2-16,2 4-1 0,1-4 1 15,-2 6-1-15,2-2 0 0,-1 1 0 0,1-1 3 16,0 2-1-16,0 6-1 0,0-5-2 16,0 0-2-16,1-1-3 0,9-6-1 15,-1 5 1-15,4 1 0 0,-3 5-2 16,3 0 0-16,-4 4 1 0,2 2 0 15,-1 1 2-15,3 0 0 0,3 0-2 0,-3 4 0 16,6 5 0-16,-3 1 1 16,-6 3 2-16,3-1 0 0,-3 3 1 15,-3-5 2-15,-2 5 0 0,-1-1 1 16,-2-3 3-16,-2 8 2 0,0-1 1 0,-5 0 0 16,-8 5 0-16,0-1 1 0,-3-3 0 15,-1-3-2-15,-1-1 3 0,1-1 2 16,4-6 0-16,0-2 6 0,6-2-4 15,3-3 0-15,-5 1-2 0,3 0-1 16,0-2-4-16,2 1-3 0,4-1 3 0,-6 0-4 16,2 0 3-16,-1 0 0 0,0 0-3 15,5 0-1-15,-3 0-4 16,3 0-3-16,0 0-5 0,-1 0 4 16,1 0 1-16,-2 0 7 0,2 3 0 0,0 8 1 15,3 4 1-15,10 2 0 0,-3-5 0 16,3-1 2-16,4-2-1 0,1-2 0 15,-1 0-2-15,2-2-2 0,-2 2-2 16,2-1-2-16,1-2 5 0,-2 3 0 16,2-3-2-16,-3 0 0 0,-1-1-2 0,-3 1-3 15,-1-1-2-15,-2-2-5 0,0 1-13 16,-4-1-27-16,5 2-29 16,-5-1-50-16</inkml:trace>
  <inkml:trace contextRef="#ctx0" brushRef="#br0" timeOffset="102537.5928">16541 6146 84 0,'0'0'23'15,"0"0"2"-15,0 0-3 0,0 0-2 0,0 0-2 16,0 0-1-16,0 0 1 0,0 0 6 16,0 0 2-16,0 0-2 0,-1-44 1 15,-4 35-6-15,4 4 0 0,-1 1-2 16,-2-6 1-16,3 6-2 0,-2 0 2 15,-3-6-2-15,5 7-3 0,-2-1-2 0,1 1-3 16,-2 0-2-16,1-1-5 16,0 1-2-16,-4-1-5 0,1 3 0 15,2-1-2-15,-6 2 3 0,-1 0 0 16,0 0 3-16,-4 6-2 0,3 0 2 0,3 0-1 16,-3 3-1-16,1 2 3 0,1 0-1 15,1-1 1-15,-1 1 1 0,3 1-6 16,2-5 1-16,-2 6-1 0,4-4 1 15,1-5 4-15,0 7 1 0,2-5 0 16,0 0-1-16,0 6 0 0,0-6-1 0,0 6 1 16,2 4 2-16,1-7 1 15,6 2 1-15,3-2 1 0,2-2-1 0,-1 0 1 16,5-3-2-16,-4-1-4 16,-1-1-1-16,3 0 2 0,-5-2 0 0,-6 0 3 15,5 0 3-15,-4 0-4 0,-2 0 5 16,8 0-1-16,-8 0 4 0,5-2 0 15,1-2 0-15,-7 1 0 0,1 2 0 16,-4 1-2-16,0-1 2 0,0 1-2 16,1 0 0-16,1-3-3 0,-1 3 0 0,1-1-3 15,-1 1-2-15,-1 0-3 0,2 0-4 16,-2 0-9-16,0 0-10 0,1 0-25 16,-1 0-16-16,0 0-27 15,3 0-59-15</inkml:trace>
  <inkml:trace contextRef="#ctx0" brushRef="#br0" timeOffset="103908.1602">16697 6390 137 0,'0'0'39'0,"0"0"-2"0,0 0-3 16,0 0-1-16,0 0-3 0,0 0-5 16,0 0-5-16,0 0-7 0,0 0-1 0,-4-27-4 15,4 25-4-15,-1 1 1 0,1 0-3 16,0-1 1-16,0 2-2 0,0-1 0 15,0 1 0-15,0-2 0 0,0 2 0 16,0-2 0-16,0 2 2 0,-2-2-2 16,2 2 1-16,0-1 0 0,0 1-1 0,0-2 3 15,0 2-2-15,0 0 4 0,0-1-4 16,0 1 3-16,0-1-2 0,-1 1-2 16,1-2-1-16,0 1-1 15,-2-1-1-15,-1-3-1 0,0-1 2 0,2 2 0 16,-5-4-1-16,5 6 1 0,-2-3 1 15,3 2-2-15,0 3 2 0,-1-1-2 16,1 1 2-16,0-2-1 0,-2 0-2 16,2 0 1-16,-1 1-2 0,1-1-1 15,-2 1 1-15,2 0 1 0,0 1 4 0,0-2-1 16,0 2 1-16,-1-1 0 0,1 1 0 16,0-2 3-16,0 2-1 0,0-1 2 15,0 1-1-15,-2-1 2 0,2 1-2 16,0-3 3-16,0 3 0 0,-1 0 1 15,1 0 2-15,0-1 2 0,0 1 1 16,0 0 0-16,0-1-1 0,0 1-1 16,0 0 0-16,0-2-2 0,0 2 0 15,0 0-3-15,0 0-2 0,0-2-1 16,0 2-1-16,0 0-3 0,0 0-1 0,0 0-2 16,0 0 2-16,0 0-2 0,0 0 2 15,3 0 1-15,7 2 0 0,6 6 0 16,1 0 0-16,2 2 1 0,-2 0 0 15,1 0 0-15,-1 1-1 0,0-4-1 16,1 2 0-16,-7-3-2 0,2 0-3 0,-1 1-2 16,-3-2 0-16,3 3-2 0,-3-4-2 15,-3 2-5-15,5-2-8 16,-8 0-7-16,2-1-16 0,-5-3-15 16,0 0-18-16,0 0-15 0,0 2-15 0</inkml:trace>
  <inkml:trace contextRef="#ctx0" brushRef="#br0" timeOffset="104207.9766">16809 6273 165 0,'0'0'53'0,"0"0"-3"15,0 0-10-15,0 0-10 0,0 0-10 16,0 0-7-16,0 0-4 0,0 0-5 15,0 0-2-15,0 0-4 0,-5-10 1 16,4 10 1-16,-3 0 1 0,-1 4 3 16,-2 8 2-16,-2 6 2 0,-2 2-2 15,-1 2 1-15,2-1-5 0,-4 0 0 0,2 0-2 16,-2 0 2-16,1 2-1 0,-1-1 0 16,-1 1 1-16,3-3-3 0,-1 0 2 15,4-6-3-15,4-2-2 0,0-4-2 16,2-5-3-16,1 1-1 0,2-4-9 15,-2 0-11-15,2 0-36 0,-1 1-38 16</inkml:trace>
  <inkml:trace contextRef="#ctx0" brushRef="#br0" timeOffset="106252.5066">13497 4275 171 0,'0'0'31'0,"0"0"-5"16,0 0-3-16,0 0-7 0,0 0-4 15,0 0-7-15,0 0-3 0,0 0-8 16,0 0-5-16,-8-18 2 0,8 18 0 16,-3 0 5-16,-2 10 4 0,-1 5 2 15,1 8 0-15,-1-1 0 0,5 1 0 0,-1 1 0 16,2-2-1-16,0 1 0 0,0-1 0 16,0-5 0-16,2-1-1 0,-1 1 3 15,2-5-3-15,1 5 0 0,0-8 0 16,-2-4-2-16,-1 1 1 0,1-3 1 15,-1 2-1-15,1-3 2 0,-1 3 2 16,-1-5 4-16,0 0 9 0,0 0 13 16,2 1 11-16,-2-1 6 0,1 0-5 15,-1 0-12-15,0 0-11 0,2-1-15 16,-2-11 1-16,0 0-3 0,0-6 3 0,0-1-2 16,-5 1-2-16,-1-5 1 0,-1 2 0 15,3 1 0-15,-2-1-1 0,3 6 2 16,-1-2-2-16,1 0 1 0,1 5-1 15,-1-7 1-15,-2-1-2 0,5 6 1 16,0-6 0-16,0 0-3 0,0 1 2 0,0-6 0 16,0 11-1-16,0-3 0 0,5 1-4 15,-2 7 1-15,3-4-2 16,-1 3-1-16,-1 3-1 0,5-4 0 16,2 4 1-16,4-3 1 0,2 2 1 0,3 0-1 15,-1 4 0-15,-3-1 0 0,1 4 3 16,-4 0 0-16,-1-2 0 0,1 3-3 15,-2 0 0-15,1 4 2 0,-6 2 2 16,5 4 1-16,-6 0 2 0,-5 3 1 16,0 7 0-16,-2 2 1 0,-9 3 1 0,-1-2-2 15,-1 0 1-15,-1-5 5 0,-1-2-3 16,1 0 4-16,4-7 1 0,-1-2-1 16,3-3 0-16,-2 0 0 0,1 1-1 15,-2-2 0-15,-4 2-3 0,5-2-1 16,-6 2 0-16,7-2-1 0,5-1 2 15,-2-1 3-15,6-1 1 0,-1 0 1 16,1 0-2-16,-3 0-3 0,3 0-1 16,-3 0-2-16,3 0 0 0,0 0-1 15,0 0 1-15,0 0 0 0,0 0-1 0,0 0 0 16,3 0-1-16,5 0-2 0,4 1-1 16,3 4 2-16,-1 0-1 0,4 2 0 15,-1 4 1-15,-3 0 0 0,2 2 1 16,-1 1 0-16,2-1-1 0,-4 1 1 15,1 0-4-15,-5-5-2 0,0 0-3 16,-2-3-4-16,0 2-1 0,2 1 1 16,-2-3-5-16,5 1-9 0,-8-1-11 15,0-4-24-15,9 3-24 0,-7-2-41 16</inkml:trace>
  <inkml:trace contextRef="#ctx0" brushRef="#br0" timeOffset="106956.6431">13899 4493 118 0,'0'0'24'16,"0"0"-5"-16,0 0 0 0,0 0 1 0,0 0 4 16,0 0 1-16,0 0 5 15,0 0-2-15,0 0 0 0,0 0-3 16,0-72-1-16,0 68-5 0,-4-5-2 0,1 6-4 16,0 0-5-16,-3-3-3 0,3 4-2 15,-1-1-4-15,0 1 0 0,4 2 1 16,-7 0 0-16,-4 0-1 0,-4 2 0 15,-3 6-4-15,5-2-1 0,2 3 1 16,2 0-4-16,2-1 3 0,-2 5 0 0,3 1 0 16,3-4 0-16,2 8 2 0,1 2 1 15,0 2 5-15,0 3-2 16,7-2 0-16,2-3-1 0,1-3-1 16,0-3-2-16,0-3 2 0,0-1-1 0,0-3-6 15,2-1-10-15,-2-3-2 0,5 0-2 16,2-3 2-16,0 0 4 0,8-4-12 15,-2-5-15-15,0-5-27 0,-4-1-54 16</inkml:trace>
  <inkml:trace contextRef="#ctx0" brushRef="#br0" timeOffset="108256.0162">14053 4541 266 0,'0'0'28'0,"0"0"-8"0,0 0-10 0,0 0-4 16,0 0-6-16,0 0-11 0,0 0-9 15,0 0-8-15,0 0-9 16,-6-18-3-16,6 16 6 0,0 1 11 16,0-1 11-16,0 0 12 0,3-1 1 0,0 0-1 15,1 1 2-15,-4 2-2 0,0-2 0 16,0 2 4-16,3 0 0 0,-2 0 7 15,-1-1 3-15,3 1 4 0,-2 0-2 16,1 0-3-16,-1 0-3 0,1 0-8 16,-1 0-3-16,1 0-2 0,-1 0 0 0,4 0 3 15,2 1 0-15,4 9 1 0,-2-3 0 16,3 1-1-16,1-1 1 0,0 1 1 16,4 1 0-16,-1-1-4 15,-3-4-1-15,0 2-4 0,4-3-5 0,-7 1-2 16,8 0-2-16,-8-3-1 0,0 2 0 15,1-1 2-15,-6 0-3 0,1-1-1 16,-6-1 1-16,0 0 5 0,0 0 8 16,1 0 9-16,1 0 7 0,-1 0 5 15,2 0 8-15,0-3 13 0,-2-2 4 0,2-5-2 16,-3 3-4-16,0-6-7 0,3-1 3 16,-3 1 5-16,0-1 2 0,0 8-1 15,0 0-5-15,0 6-7 0,0-2-2 16,0 2-5-16,0-1-6 0,1 0-4 15,-1-1-4-15,0 0-3 0,0 1 0 16,0-1-3-16,0 1 0 0,0-1-2 16,0 0-2-16,0 1 0 0,0 0-2 15,0 1 1-15,0-2-1 0,0 2 1 16,0-1 4-16,0 1 2 0,-1 0 2 0,1 0 2 16,-3 0 2-16,-1 0-3 0,1 1 0 15,-3 7 3-15,0 0-7 0,0-1 5 16,-2 1-4-16,7-5-2 0,-4 6 2 15,4-5 0-15,-4 4 1 0,2 1 1 16,2-5 0-16,-1 1-1 0,2-5 1 0,-4 3-2 16,4 2 0-16,-1-1 0 0,-1 1-1 15,2-5 2-15,-1 0-1 16,1 0 0-16,0 1 1 0,0 1-2 16,0-1 2-16,0 1 0 0,0 0-1 0,0-2 2 15,0 1-1-15,0-1 0 0,0 1 2 16,0 1-2-16,-3-1 0 0,3 1 0 15,0-1 0-15,0 1 2 0,0 0-1 16,0-1 1-16,0 1 0 0,0-1 2 16,0-1-2-16,-1 2 1 0,1-2-2 0,0 1 1 15,0-1 1-15,0 1-2 0,0-1 1 16,0 0-1-16,0 2 1 0,0-2-1 16,0 0-1-16,0 1 1 0,0-1-1 15,0 0 0-15,0 2 0 0,0-2 1 16,0 2-1-16,0-1 1 0,0 1 2 15,-2 5-1-15,2 1 1 0,-1 5 1 16,-2 7 0-16,0-1 0 0,-3 3 0 16,3 1-2-16,-1-2 1 0,-1 0-3 15,0 1 0-15,-1 1 0 0,3-1 2 0,0-5-1 16,0-1 0-16,0-3 1 0,2-8-1 16,1 2-1-16,0-7 2 0,-2 0 0 15,2 0 2-15,0 2 2 0,0-1 3 16,0 0 1-16,-1 1 3 0,1 0-2 15,0-1-2-15,0-1-4 0,0 0-5 0,0 0 0 16,0 0-2-16,0 0-1 16,0 0-4-16,0 0-7 0,0 0-16 15,0 0-18-15,-2 4-41 0,-3 5-50 16,-1 9-80-16</inkml:trace>
  <inkml:trace contextRef="#ctx0" brushRef="#br0" timeOffset="116431.7835">11162 10019 181 0,'0'0'45'0,"0"0"-6"16,0 0-13-16,0 0-12 0,0 0-5 15,0 0-3-15,0 0-2 0,0 0-2 16,0 0-4-16,-9-27-3 0,8 25 0 0,1 2 0 16,-2 0 5-16,1 0 1 0,-1 13 1 15,1 3 0-15,-2 7-1 0,0 2 0 16,3-3-1-16,0 2 1 0,0 2 1 15,-3-2-1-15,3 3 0 0,0-2 0 16,0 0-1-16,0-5 1 0,0-2-1 0,0-6-1 16,0-2 1-16,0 2 0 0,0-7 1 15,0 1 0-15,0-6 3 16,0 0 3-16,0 0 10 0,0 2 12 16,0-1 4-16,0 1-1 0,0-2-8 0,0 0-10 15,0 0-3-15,0-2-3 0,-1-10-2 16,-3-6-2-16,-1-6 0 0,2 1-1 15,0 2 2-15,-1 5-2 0,1 0 0 16,3 5 1-16,-3-1 0 0,0 0-2 16,0 1 0-16,-1 0-1 0,3 5 0 0,-1-4 0 15,2 4 0-15,-1-6-1 0,1-1 1 16,0 2 2-16,0-7-3 0,3 2 1 16,5-3-1-16,-2 6-1 0,1 1 1 15,-1 4-1-15,-3 3 1 0,3 0 1 16,-5 2 0-16,2 0 0 0,1-1 0 15,-2 0-1-15,1 1-1 0,3-3-1 16,0 0-1-16,-5 3 0 0,7 0 1 16,-3 1-1-16,-1 1 0 0,5-2 1 15,-1 3-2-15,4 0 2 0,0 0 1 0,-1 0-1 16,-1 1-1-16,-1 4-1 0,-2 0 1 16,-4-3 1-16,4 4 1 0,-4-1 1 15,-1 0 2-15,-1 5 2 0,-1 4 0 16,-6 4 1-16,-4 4-3 0,-3-3-1 15,0-2 0-15,3-7 0 0,0 1-1 16,0-2 2-16,3-4-2 0,-5 4 0 16,5-5 1-16,-2 1 0 0,-1 0 1 15,6-4 0-15,1 2-1 0,3-3 0 16,0 0-1-16,-5 0 1 0,1 0-1 0,1 1 0 16,-2 1 0-16,5-2-2 0,-2 0-1 15,2 0 0-15,0 0 0 0,-1 1 1 16,1-1 2-16,0 1 0 0,0 3 1 15,0-2 0-15,8 3-1 0,5 2 2 16,-1 0-2-16,5 1 0 0,0 1-2 0,-2-1 2 16,4 2-2-16,-3 0 1 15,2 0-1-15,-3 1-1 0,5 1 1 16,-2-2 1-16,2 1 1 0,0-2-2 16,-1-1-6-16,-2-2-6 0,-1-3-6 0,-3 0-9 15,-1-3-14-15,2 1-23 0,-8-1-22 16,0 0-38-16</inkml:trace>
  <inkml:trace contextRef="#ctx0" brushRef="#br0" timeOffset="117172.3586">11590 10250 80 0,'0'0'19'0,"0"0"-1"16,0 0 1-16,0 0 5 0,0 0 4 15,0 0 3-15,0 0 1 0,0 0 2 16,0 0-5-16,0 0-2 0,16-38-3 0,-16 37-9 16,0 0-3-16,0 1-4 0,0-2-3 15,0 2 1-15,0-2-3 0,-2 2 3 16,1-1-1-16,-1 1 1 0,1-2 1 15,-1 2-2-15,1-2 0 0,-2 2-2 16,2-1-2-16,-2 1 0 0,3-1-1 0,0 1-2 16,0 0 2-16,-1 0 0 0,1 0 0 15,-2 0 4-15,2 0-4 0,0 0 1 16,0 0 0-16,0 0-1 16,-1 7 2-16,1-1 1 0,0 0-2 0,0 7 2 15,0-7-1-15,0 4-1 0,0 3 0 16,0-8 1-16,0 8-2 0,0-8 0 15,0 8 0-15,0 1 0 0,0-2 0 16,0 0 1-16,0-2-1 0,0 3-1 16,0-3 1-16,1 2 0 0,-1-7 1 0,2 5-1 15,-1-5 2-15,-1 0-4 0,3 1 2 16,-2-4 2-16,2 3-2 16,-2 0 2-16,2-1-1 0,0-1-1 0,0 0 1 15,0 1-1-15,3 2 1 0,-3-4 0 16,0 1-1-16,5 2 0 0,-3-3-1 15,-1-1 0-15,0 2 2 0,1-3-2 16,1 0 2-16,-1 0-2 0,7 0 0 16,-6 0-2-16,5 0-4 0,4 0-1 15,-5-3-3-15,3 2 1 0,-6-2 0 0,5-1-5 16,-1 0 0-16,4 0-6 0,-8 1-9 16,10-2-6-16,-8 2-11 0,4 1-10 15,-3 1-1-15,-6 0-29 0</inkml:trace>
  <inkml:trace contextRef="#ctx0" brushRef="#br0" timeOffset="117469.3828">11600 10346 374 0,'0'0'46'0,"0"0"-15"0,0 0-12 16,0 0-7-16,0 0-7 0,0 0-3 16,0 0-2-16,0 0-1 0,0 0 0 0,0 0-4 15,13-43 0-15,-4 40-2 0,2 0-1 16,5-1-1-16,-4 3-2 0,4-3-4 15,-5 1-6-15,-1 1-12 0,-1 1-20 16,4 1-25-16,-3 0-39 0</inkml:trace>
  <inkml:trace contextRef="#ctx0" brushRef="#br0" timeOffset="117799.2028">11587 10188 287 0,'0'0'57'0,"0"0"-12"0,0 0-11 0,0 0-8 16,0 0-4-16,0 0-1 0,0 0-3 15,0 0-4-15,0 0-3 0,0 0-4 16,-22-30-1-16,22 30-2 0,0-7-3 15,0 2 0-15,0-3-1 0,6-1 0 16,1 3-1-16,5-4 0 0,-4 5 1 16,6-2-2-16,-1 0 0 0,-3 3-1 15,4-1-1-15,2-1-1 0,-6 3-2 16,6 0 1-16,-6 1-1 0,-1 0-2 0,2 1-3 16,-6 0 0-16,5 1-6 0,-6 0-15 15,4 0-29-15,0 4-35 0,-5 4-58 16</inkml:trace>
  <inkml:trace contextRef="#ctx0" brushRef="#br0" timeOffset="136960.3154">17040 6563 68 0,'0'0'12'16,"0"0"-5"-16,0 0-1 0,0 0-4 16,0 0 2-16,0 0-4 0,0 0 0 0,0 0 0 15,-52 79 0-15,36-62 0 0,0-1 2 16,-3 1 0-16,-2 1 0 0,2 1 3 16,-3-1-1-16,1-1 2 15,0-1 6-15,1 0 0 0,0-1 2 0,2-3-1 16,0 0-1-16,2-3 0 0,-2 0 4 15,0-3-1-15,0 2 0 0,-3-2-1 16,-2 0-3-16,-2 0-3 0,-3 0-2 16,-2-1-2-16,-2 0-2 0,5 0 1 15,-2-3 7-15,3 1 0 0,0 0 2 0,1 0 0 16,2-3-1-16,-2 1 1 0,1-1-1 16,-1 0 2-16,2-3-1 0,3-6-1 15,-3-1-2-15,3-2-4 0,-1-5 1 16,1 1 0-16,1-1-2 0,2-2 2 15,0 1 2-15,1 3 2 0,1 0 2 0,2 0-2 16,1 1-1-16,3 3-5 16,0 1 1-16,-2-3-2 0,0 1-1 15,-2-5 1-15,0 2 3 0,0 2 0 16,3-2 2-16,-2-1-1 0,1 0 2 0,-2 1-3 16,1-2-1-16,-1-1-2 0,-1 2-5 15,2-2 3-15,-2 1-4 0,1-1 3 16,-2 2 0-16,4 0-1 0,-3 0 1 15,0-1-2-15,1-1 1 0,-1-1 1 16,1 0 0-16,0-1 0 0,3 2 3 0,-1 0-1 16,4 2 0-16,-1-4-1 0,2 2 1 15,0 1-1-15,0-1 0 16,3 2-1-16,0 0 0 0,-1-4-1 16,1-3-1-16,0-4 0 0,2-1 1 0,-1 9 0 15,2-1 2-15,0 0 2 0,0 2 0 16,0-8-1-16,3 3-1 0,2-2-2 15,3-3-5-15,1-1 5 0,3 0-3 16,0 2 1-16,0-1 2 0,4 3-3 16,-3-1 3-16,6 0-1 0,-3 1 2 0,1-3 1 15,1 1-1-15,-1 0 0 0,0-1 0 16,2 4-1-16,0-1 1 0,-2 3 1 16,3 1-1-16,2-1-1 0,0 4-1 15,1 0-3-15,0 3 3 0,-1-1-2 16,-2 4 3-16,0 2-1 0,-7 4-1 15,3 1 1-15,-3 1 0 0,-3 1 0 16,9-1 0-16,0 3 1 0,0 1-1 16,7 0 2-16,-2 1 0 0,-1 6-2 15,1-2 1-15,-1 5-1 0,-2-1 0 0,1 0 1 16,-2 0-2-16,2 2 0 0,-2 0 3 16,2-1 0-16,-2 1 0 0,2-2 0 15,-5 0-2-15,0 0-1 0,-2-2-1 16,1 3 0-16,-3-2 1 0,6 3 3 15,-2 0 0-15,3-1 0 0,-1 0 1 16,-1 0 0-16,0 1 1 0,-2 0-1 16,0-1 1-16,-1 1-1 0,-1 1 0 15,-1 2 1-15,1-1 0 0,0 2 3 16,-2 1-5-16,0 0 0 0,0 0-2 0,-2 2-2 16,-2-1 3-16,1 4 2 0,1 1 0 15,-3 3 2-15,2 0 4 0,-3 3-6 16,4 1 5-16,-4-2-6 0,0-4-2 15,-2-6 1-15,0-1 1 0,1 0-1 16,0-1 1-16,1 5 0 0,-2-5 1 0,1 0 3 16,-2 3-3-16,0 0 1 15,0 6-1-15,-3 3-1 0,0-2 1 16,0 2 1-16,-5 3-2 0,-1 0 0 16,-2 2-1-16,-1-1 0 0,0 1-3 0,1 1-1 15,-1 1-6-15,-1 0 2 0,1-3 3 16,-1 1-2-16,2-5 5 0,2-8-7 15,3-9-12-15,1 2-28 0,-2-3-42 16,0 0-93-16</inkml:trace>
  <inkml:trace contextRef="#ctx0" brushRef="#br0" timeOffset="138833.1408">14489 5009 167 0,'0'0'39'15,"0"0"-3"-15,0 0-6 0,0 0-8 16,0 0-8-16,0 0-5 0,0 0-3 0,0 0-2 16,0 0-3-16,0 0-3 0,-7 12-3 15,-2-6-1-15,-4 3 0 0,-4 3 4 16,-3-1 2-16,-1 1 0 0,-2-1 1 15,-1-1 1-15,1 0 2 0,1-2 2 16,-1-1 4-16,0-1 0 0,0-2 0 16,1-1 5-16,-1 1-1 0,1-2-2 0,2-1-1 15,2 1-1-15,0-2 2 16,0 0 3-16,0 0-1 0,-7 0-2 16,3-3-6-16,-2-1-2 0,-1-1 0 0,-2 1-2 15,1-1-3-15,-3-1 2 0,2 1-4 16,0 1 0-16,-2 0-1 0,5 0-1 15,-1 1-1-15,1 0 2 0,7 0 1 16,-1-1 2-16,2 1 4 0,-3-5-3 16,-1-3 0-16,1-4 0 0,0-1 1 0,3-6 0 15,0 0 4-15,2-1 0 0,-2-2 1 16,3 1 1-16,0 0-3 0,0 1 1 16,0 0-2-16,-3 1 2 15,4 0-1-15,-2 2-2 0,1-2 0 0,-1 1-2 16,2-2 2-16,-2 2 1 0,-1-4-3 15,3 1-1-15,-3-3 1 0,1 1 2 16,0-1-4-16,-2-1 2 0,3 4-4 16,0-1 2-16,-1 5 3 0,4 0-1 15,-1 2 1-15,0-1-1 0,2-1-2 0,0 0-3 16,0 1 0-16,3 4 3 0,0-2 3 16,0 1 2-16,3 5 2 0,-1-7-3 15,1 0-2-15,-3-2-2 0,0-6-3 16,2 1 1-16,1-2 2 0,0 9 3 15,0-2 1-15,2 1 3 0,-2-1-1 0,1-6-3 16,0 2 1-16,2 1 1 16,0 2 2-16,0-1 0 0,0 1 2 15,2 0-3-15,4 0-4 0,0-2 0 16,3-1-4-16,4 0 0 0,3-1 2 0,4 0-1 16,4 0 1-16,1 2-2 0,0 4 0 15,-4 2 0-15,1 2-2 0,-2 2 3 16,2 3 1-16,4 0-1 0,-3 1 0 15,-7 5-1-15,3 1-3 0,-9 3 2 16,6 0 0-16,3 0 4 0,1 0 1 0,3 2 1 16,-3 1-1-16,2-1 2 15,-3 2-1-15,0-1-1 0,-5 0 0 16,1-1 0-16,2 2-1 0,-1 0 1 16,7 3 0-16,0-2 0 0,-4 3 0 0,4 1 1 15,-3 1-2-15,1 0-1 0,-3 0 1 16,2 3-2-16,-1-1 0 0,2 2 0 15,-1 1 2-15,-1 0 0 0,1 0 1 16,-3 0 1-16,1 0 3 0,0 2-3 16,-2 0 2-16,0-2-1 0,0 0-4 0,0 1 4 15,-3-4-2-15,4 1 0 0,-2-1 0 16,-1-1 0-16,-1 1 0 16,-2-4 0-16,0 1-2 0,1 0 2 15,-2 2-3-15,6 1 1 0,-5 1-1 0,2 2 1 16,-1 2 1-16,-2 1 2 0,1 1-1 15,0-1 0-15,0 2 1 0,1 2 0 16,-4 1 0-16,1 2 1 0,1 0-1 16,-4 0-1-16,0 0 0 0,-3 0 0 15,1-2 0-15,-1 0 1 0,0-1-1 0,-2-5 1 16,2 1 0-16,-2-1-1 0,1-5 0 16,-1 6 1-16,-1-1 1 0,2-5-2 15,-1 4 4-15,1-4-4 0,-2 1-1 16,1 5 1-16,1-6 0 0,-2 8 0 15,0-2 1-15,0 2 0 0,0 6-1 0,-5-2 1 16,-1 0-3-16,-2 0-1 16,-1-1 2-16,-1 1-3 0,3 1 3 15,-3-3 1-15,4-4 0 0,0-4 0 16,2-3 1-16,1-4 1 0,-3 3 0 0,3-1-1 16,-1-2 1-16,0 3 0 0,-1-3-1 15,-1 0 0-15,-1 2-1 0,2-4-1 16,-3 2-5-16,2 0-5 0,-1-1-10 15,4-3-35-15,-1 1-63 0,4-4-122 16</inkml:trace>
  <inkml:trace contextRef="#ctx0" brushRef="#br0" timeOffset="140863.4667">11478 9611 78 0,'0'0'13'16,"0"0"-5"-16,0 0-1 0,0 0 1 16,0 0 0-16,0 0-2 0,0 0-1 15,0 0 1-15,0 0 0 0,0 0 3 0,-18-27-1 16,13 25 1-16,1 1 1 0,-5-2 1 16,4 1 0-16,0 1 2 0,-5 0 3 15,4-1-1-15,-1 0-2 0,-3-1 1 16,4 3 6-16,0 0 3 0,-6-2 3 15,7 2-4-15,-1 0-4 0,-7 0-4 16,8 0-4-16,-10 0 3 0,-2 0-3 16,1 0-3-16,-7 0-4 0,1 2-1 15,0 3-3-15,5-2 2 0,1 0 3 16,0 0-2-16,6 0-1 0,-7 2 0 0,-1 2-2 16,2 1 0-16,-5 0 0 0,6 0-1 15,1 1-1-15,5-2 0 0,5-4 0 16,-4 2-1-16,1 2 2 0,-1 2-1 15,-4 5 1-15,0-1 0 0,-2 1 1 16,4 1 0-16,-3 0 1 0,3 0 0 0,-2 2 0 16,1 1 0-16,-1-1 0 15,-1 0 0-15,3 1 0 0,-2 0 3 16,-2 4 0-16,4 0 0 0,-2 0-2 16,-1-2-2-16,0-1 0 0,3-2 1 0,1-1 0 15,-1-2 0-15,-1 1 0 0,1-1 0 16,1 0 0-16,-4-2 0 0,7-1 0 15,-1 1 0-15,2-5 0 0,-2 1 0 16,3 1-2-16,1-2 0 0,-3 7 1 16,2 0-1-16,-2 7 2 0,5 1 0 0,-2 1 1 15,1 2 0-15,2-3-1 0,0 1 1 16,0-2-1-16,0-6 0 0,0 1 0 16,5-1 0-16,-1 0-1 15,3 3 1-15,-1-1 1 0,1 1 1 0,2-1 1 16,0-1-2-16,-2 3 1 0,4-3-1 15,-2 1-1-15,0 0 5 0,2-2-5 16,-2 0 4-16,4-1-4 0,-3-5-1 16,0 0 1-16,1-1-1 0,3 0 2 15,2-1-1-15,1-1 0 0,-5-2 1 0,2 1 1 16,4 0-1-16,-1 0-1 0,4 0 0 16,0 0 1-16,-1-1-1 0,0 0 1 15,2 1 0-15,-2-3-1 0,0 1 0 16,-1 0-1-16,1 1 0 0,2 0 1 15,-3 0-1-15,4 3 1 0,2-4 0 0,-3 4-1 16,1-3-1-16,0 2 1 16,0-1 0-16,-1-2 0 0,1 0 2 15,1-2-2-15,1-1 0 0,-3 0 0 16,2 0 0-16,-7 0 1 0,2-1 0 0,0 0 1 16,-3-1-1-16,3 1 1 0,1-1-1 15,-4 1 0-15,7-4 2 0,-1 0-1 16,-3-1 5-16,1 0-3 0,0-1 2 15,-7 2-2-15,3-1-2 0,-2 0 1 16,2 1-2-16,3-4 3 0,1 0 0 16,-2 0-1-16,2 0 0 0,0-3-3 0,1-2 3 15,2-2-2-15,0-3-1 16,1-1 4-16,1-1-5 0,-3 2 5 16,-1-1 1-16,-2 0-1 0,-6 3 2 0,0 5 0 15,-3 0 2-15,-3 1-1 0,2-1-1 16,1-4-3-16,0-1 1 0,-2 3-2 15,-1 2 4-15,-2 3-2 0,-3 4 0 16,1 3 0-16,-3 2 1 0,0-2 0 16,0-1 1-16,1-2 2 0,2-5-2 0,0-5 0 15,-1-5-4-15,-1-6 1 0,-1 0 2 16,0 1-1-16,0 0-1 0,0 1-1 16,0 1-1-16,0 5-1 15,0 1 3-15,-1-1-2 0,-1 5 0 0,-2-6-1 16,-1 3 1-16,2 5-1 0,-5-5 1 15,2 1 0-15,-3 2 1 0,-2-5-1 16,1 3 1-16,1-1 0 0,2 5-3 16,-2-1 3-16,-1-1-3 0,3-1 3 15,-6-4 0-15,3 1 1 0,-1 1-2 0,2-3-1 16,-2 3 2-16,1 0-1 0,-1 3 1 16,-1-1 0-16,5 5-1 0,-5-2 1 15,1 1 0-15,3 2 0 0,-6-2 0 16,2 0-1-16,5 4 2 0,-7-3-4 15,1 2 4-15,-2-1-4 0,-1-2 2 0,1 0 0 16,0 1-1-16,-1 0 2 16,0 0-1-16,2 0 3 0,-1 0-2 15,4 1-1-15,-1 1 1 0,0-3-3 16,3 4 3-16,-5-1-1 0,3-2 1 0,1 4-1 16,-3-1 0-16,5 2 0 0,-3-1-1 15,4 2 0-15,2 1 0 0,-6-1-1 16,5 3 0-16,-4-1-1 0,-2 1-1 15,2 0 0-15,0 0 1 0,6 0 0 16,-8 1 0-16,8 0-3 0,-5 3-14 0,-3 2-27 16,4 0-50-16,-4 3-86 15</inkml:trace>
  <inkml:trace contextRef="#ctx0" brushRef="#br0" timeOffset="144977.6451">13147 6284 0 0,'0'0'1'16,"0"0"1"-16,0 0-4 0,0 0 1 16,0 0 1-16</inkml:trace>
  <inkml:trace contextRef="#ctx0" brushRef="#br0" timeOffset="146176.1998">13140 6252 1 0,'0'0'3'0,"0"0"0"0,0 0 0 0,0 0-2 16,0 0 2-16,0 0 1 0,0 0 4 15,0 0 4-15,0 0 1 0,0 0 0 16,0 1-1-16,0-1-1 0,0 0-3 0,0 0 1 16,0 0-1-16,-2 0-1 0,2 0 0 15,0 0 0-15,0 0-1 16,0 0 2-16,0 0-1 0,0 0 1 16,0 0 3-16,0 0 0 0,0 0-1 0,0 0-2 15,0 0-2-15,0 0-2 0,0 0-2 16,0 0-2-16,0 0 1 0,0 0-1 15,0 0-1-15,0 0 1 0,0 0-1 16,0 0 1-16,0 0-1 0,0 0 0 16,0 0-1-16,0 0 1 0,0 0 1 0,0 0 0 15,0 0-1-15,0 0 1 16,0 0-2-16,0 0 0 0,0 0 0 0,0 0 0 16,0 0-1-16,0 0 2 15,0 0 0-15,0 0 0 0,0 0 0 0,0 0 1 16,0 0-2-16,0 0 2 0,0 0-1 15,0 0 0-15,0 0 1 0,0 0 0 16,0 0 0-16,0 0 0 0,0 0 0 16,0 0-1-16,0 0 1 0,0 0-1 15,0 0-1-15,0 0 0 0,0 0-3 0,0 0 1 16,0 0-1-16,0 0 0 0,0 0-2 16,0 0 1-16,0 0-5 0,0 0-3 15,0 0-3-15,0 0-34 0</inkml:trace>
  <inkml:trace contextRef="#ctx0" brushRef="#br0" timeOffset="147706.4882">19136 6590 147 0,'0'0'45'0,"0"0"1"0,0 0-9 16,0 0-9-16,0 0-5 0,0 0-8 16,0 0-3-16,0 0-1 0,0 0-5 15,23-36-4-15,-23 35-2 0,0 1-4 16,1 0 1-16,-1-3 1 0,2 3 2 15,-2 0 0-15,0 0 3 0,1-2-1 16,-1 2 5-16,0-2-1 0,-1 2 0 0,-11 0-2 16,-7 0-4-16,-4 0 1 15,0 4 1-15,-2-4 0 0,-1 3-2 16,0-3 0-16,0 1 1 0,1-1 1 0,1 0 1 16,4 0 1-16,2 0 0 0,-2 0-1 15,7 0 4-15,-4 0-2 0,6 0 3 16,5 0 1-16,-5 0-3 0,5 0-1 15,1 0 1-15,-1 0-3 0,6 0 1 16,-1-1-4-16,1 1-4 0,-2 0-1 0,1 0-4 16,-1 0-3-16,1 0-3 0,-1 0 4 15,1 0 1-15,-1 0 7 16,-2 0 2-16,3 3 1 0,-1 1 0 16,2 6 1-16,0-7 2 0,0 5 1 0,9 4-2 15,1-2 0-15,6 2 1 0,-3-3-1 16,3 2 0-16,-3-3-3 0,0 2 0 15,0-1-1-15,0 1-2 0,-3 1 0 16,2 1 1-16,0 0 0 0,-1 1 2 16,0 1 2-16,2 1 0 0,-1 1-1 0,-1 1 1 15,-2 3-2-15,-2 1 2 16,-2 5 2-16,-5 1-5 0,0 3 2 16,-3 0 0-16,-7 4 0 0,-8 2 4 15,1-2-1-15,-6 0-2 0,0-4 1 0,2-1-2 16,0-3 3-16,2-6-2 0,7-4 2 15,3-4-1-15,3-5 1 0,3-4 2 16,1 1 1-16,2-4 3 0,-1 0-2 16,1 0 1-16,0 1-3 0,0-1-2 15,0 0-3-15,0 2-3 0,0-2-2 0,0 0 1 16,0 0 3-16,3 0-1 0,11 0 2 16,5 0-2-16,5 0-3 0,2 0 2 15,-1-2 0-15,1 1-4 0,-3-2-2 16,2 2-14-16,-1 0-18 0,1-1-22 15,-1 1-38-15,1-1-48 0</inkml:trace>
  <inkml:trace contextRef="#ctx0" brushRef="#br0" timeOffset="148480.0714">19452 6832 437 0,'0'0'41'0,"0"0"-14"15,0 0-10-15,0 0-13 0,0 0-8 16,0 0-9-16,0 0-3 0,0 0 5 15,0 0 2-15,0 0 8 0,-3 9-3 16,3 18-4-16,0 2 0 0,2 0 2 16,-2-2 3-16,0 1 2 0,0-8 0 0,0-1 0 15,0-6 0-15,0-8 0 0,0 3 1 16,0-8 1-16,0 0 0 0,0 0 2 16,0 1 4-16,0 1 2 0,0 0 3 15,0-1-1-15,0 0-1 0,0 2-1 16,0-3-3-16,0 0 1 0,0 0 1 15,-4 0 0-15,2-7 0 0,1-7 1 16,-1-6-2-16,1 0-3 0,1-10 0 16,0 3-1-16,0 2 2 0,1 0-2 15,1 7-1-15,1 0 2 0,-1 7 2 0,-2 5 1 16,2 0 0-16,-2 6-3 0,0-2-3 16,0 2-3-16,0-1-5 0,1-1-3 15,-1 1-7-15,1 1 1 0,-1-2 4 16,6 2 3-16,3 10 7 0,4 5-1 15,3 7 0-15,-2 3-1 0,-2 0 3 0,-2 0-1 16,0-4 1-16,-3-4 0 16,-1-3 0-16,-1-6 0 0,-4-3 1 15,2 0 0-15,-3-5 1 0,0 0 0 16,0 0 3-16,2 1 6 0,-1-1-2 0,0 1-1 16,5-1 0-16,0-9-4 0,1-4 0 15,0-6 0-15,-1-4 1 0,1 0 1 16,-2-2 0-16,0-2 0 0,1 0-1 15,0-2-1-15,3 1-2 0,-1 1-1 16,0 3 1-16,-1 5 0 0,0 4 0 0,-3 6-1 16,-2 5 1-16,1-1-2 15,-3 5-1-15,0-1-4 0,0 1 1 16,1 0 0-16,5 0 1 0,3 2 1 16,4 11 1-16,0 5 1 0,-2 6-3 0,-4 5 3 15,-1 3-1-15,-3 5 1 0,0 2 0 16,-3 4 1-16,0-3-2 0,0 1 2 15,0-2-4-15,-1-6 0 0,-2-10-5 16,1-4-10-16,1-5-26 0,1-1-37 16,0 1-34-16,0-1-47 0</inkml:trace>
  <inkml:trace contextRef="#ctx0" brushRef="#br0" timeOffset="148940.5526">19970 7085 249 0,'0'0'48'0,"0"0"-10"15,0 0-17-15,0 0-9 0,0 0-5 0,0 0 0 16,0 0-1-16,0 0 0 16,0 0-1-16,0 0 2 0,25-45 1 15,-24 40 1-15,-1 5 1 0,0-1 0 16,0 1-2-16,0-1 1 0,0-1-1 0,0-4 1 16,0 1 1-16,0 0 0 0,0 1-1 15,-4 1-2-15,1 1-4 0,0-2-2 16,-6 1-2-16,-2 3 0 0,-3 2-1 15,-4 7-1-15,3 1-1 0,1 4-2 16,4 1-2-16,2-3 3 0,2 4 0 0,1 0 4 16,2 2-1-16,2 0-2 0,-1 0-1 15,2 1-3-15,0-1 2 16,3 2 0-16,1-7 1 0,5-1 0 16,3-2-4-16,-5-6 0 0,9 4 0 0,-3-5 1 15,-2-1 0-15,7-1-3 0,-1-1-27 16,0-1-18-16,5-7-28 0,1 0-20 15</inkml:trace>
  <inkml:trace contextRef="#ctx0" brushRef="#br0" timeOffset="149301.611">20480 6832 421 0,'0'0'36'0,"0"0"-15"0,0 0-8 0,0 0-12 16,0 0-2-16,0 0-2 15,0 0-1-15,0 0 2 0,0 0-2 16,0 0-6-16,44-30-5 0,-31 28 2 0,6 1-2 16,-7 1 3-16,9 0 1 0,-8 0-10 15,0 0-25-15,1 0-31 0,-8 0-46 16</inkml:trace>
  <inkml:trace contextRef="#ctx0" brushRef="#br0" timeOffset="149501.7353">20470 7024 310 0,'0'0'57'15,"0"0"-16"-15,0 0-13 0,0 0-16 16,0 0-5-16,0 0-10 0,0 0-6 16,0 0-10-16,0 0-2 0,91 0-6 0,-70-2-23 15,6 0-31-15,1 0-69 0</inkml:trace>
  <inkml:trace contextRef="#ctx0" brushRef="#br0" timeOffset="150120.4414">21247 6757 387 0,'0'0'52'15,"0"0"-12"-15,0 0-5 0,0 0-9 16,0 0-5-16,0 0-4 0,0 0-1 0,0 0-4 16,0 0-1-16,1-68-1 0,-1 68-4 15,0-4-2-15,-1-1-2 0,-1 0-1 16,1 2 0-16,1 3-2 0,-2-1 0 15,2 1-3-15,-1 0 1 0,-1-1-2 16,1 1-1-16,-1 0 3 0,-4 0-2 16,-3 0 3-16,-3 7 0 0,-4 5 0 0,5 3 1 15,-1 2 1-15,2 3-2 0,1 1 2 16,-1 2-1-16,3-2-1 16,1 2 0-16,0 0 1 0,2-2-1 0,1-5 1 15,1 1-2-15,2-8 0 0,0 2 0 16,0-1-2-16,0-5 2 0,0 5 1 15,2-8-3-15,-1 1-1 0,7 2 0 16,-2-3 1-16,5-2 3 0,8 0 2 16,1-7 3-16,6-6-1 0,-2-1 2 0,-1-1-3 15,-2 0 2-15,-3 0 1 0,-3-1-1 16,-4 6 1-16,-4-2 1 16,0 4 3-16,-4-4-3 0,0-3-3 15,-2-4-2-15,-1-3-1 0,0 1 2 0,0 1 0 16,-6 0 2-16,-2 1 0 0,-1 3 0 15,-3 2-1-15,5 4-1 0,-4 2-1 16,4 4-3-16,-4 1-7 0,-4 3-4 16,-2 0-7-16,-7 5-24 0,2 11-48 15,1 2-65-15,3 3-106 0</inkml:trace>
  <inkml:trace contextRef="#ctx0" brushRef="#br0" timeOffset="150309.4772">21506 6777 433 0,'0'0'42'0,"0"0"-19"0,0 0-19 15,0 0-20-15,0 0-22 0,0 0-67 16,0 0-153-16</inkml:trace>
  <inkml:trace contextRef="#ctx0" brushRef="#br0" timeOffset="157357.7351">13623 5698 1 0,'0'0'2'0,"0"0"-5"16,0 0 3-16</inkml:trace>
  <inkml:trace contextRef="#ctx0" brushRef="#br0" timeOffset="158941.0023">16778 6396 10 0,'0'0'2'0,"0"0"-7"0,0 0-2 15</inkml:trace>
  <inkml:trace contextRef="#ctx0" brushRef="#br0" timeOffset="186732.1702">17818 8763 144 0,'0'0'29'0,"0"0"-6"16,0 0-3-16,0 0-5 0,0 0-2 15,0 0-3-15,0 0 1 0,0 0-1 16,0 0 2-16,0 0 2 0,0 0 0 0,0 0 1 16,0 0-4-16,0 0-4 0,0-3-5 15,3-7-1-15,1 2 0 16,-1-2 0-16,3 3 2 0,-3 4-1 16,0-2 0-16,1-2 1 0,0 4-3 0,-1-1 0 15,0 1-3-15,-3 3-1 0,5-3-2 16,-1 1 1-16,6-1 2 0,1-1 4 15,3 4-2-15,4 0 0 0,-2 0-2 16,6 0 0-16,-5 7 2 0,-5-2 1 16,-2 3-3-16,0 1 2 0,-1 3 1 0,-2-1-2 15,-1 3 4-15,-5 2-2 0,-1 3 1 16,0 5-2-16,-7 0 1 0,-3 0 1 16,-6 2 1-16,-1 0 0 0,-4 0 1 15,3-4-1-15,-1-2 2 0,0-3 2 16,3-3 2-16,2-7 2 0,6-2 4 15,1-1 3-15,3-2 4 0,-2-1 2 16,3 1 2-16,3-2-2 0,0 0-4 16,0 0-9-16,0 0-2 0,-1 0-6 15,-1 0 0-15,1 0 1 0,-2 0-1 0,3 0 0 16,-1 0-2-16,-1 0-2 0,2 0-4 16,0 0 0-16,0 0-2 0,0 0 4 15,2-2 1-15,6-1-4 0,8 0-4 16,-6 2-1-16,9-1 0 0,0 2 0 15,0 0 6-15,7 0-1 0,-10 2-7 16,2 1-15-16,1-2-14 0,-7 1-21 16,8 1-17-16,-8-1-26 0</inkml:trace>
  <inkml:trace contextRef="#ctx0" brushRef="#br0" timeOffset="188528.5669">18349 8742 328 0,'0'0'30'0,"0"0"-13"16,0 0-4-16,0 0-5 0,0 0-6 15,0 0-1-15,0 0-3 0,0 0-3 16,-83-11 0-16,67 23-3 0,2 3 1 16,2 2 0-16,4 2 1 0,1 1 0 0,2 2 3 15,1-1-1-15,2-4-1 0,1 1-2 16,1 0 0-16,0 0 0 0,1 7 0 16,4-6 1-16,-1-5-4 0,1 0-2 15,-1-6 0-15,3 0-3 0,-1 0 1 16,-3-5-3-16,0 1 3 0,-3-4 3 15,0 0 12-15,0 0 10 0,5 0 6 16,5 0-4-16,1-6 0 0,2-4-3 16,0-5 1-16,-5-4 8 0,-2 7 0 15,-1-4-1-15,-4-3-6 0,-1 7 0 0,0-7-3 16,0 6 4-16,0-1 3 0,0 2 8 16,-3 2 2-16,0 0-2 0,-3 2-5 15,2 0-7-15,1 4-3 0,2 1-2 16,1 3 0-16,-3-4-3 0,0 1-2 15,-1 0-1-15,1 2-1 0,3 1-5 0,-2-2-9 16,2 2-17-16,0-4-8 0,7-1 2 16,11-2 5-16,8-3 5 15,4 3-3-15,5-1-5 0,0 1-2 16,-1 1 4-16,-2-1 10 0,-3 3 10 0,-1 0 4 16,-4 0 4-16,-5 1 0 0,-3 0 1 15,-3 1 7-15,-9 1 5 0,2 1 16 16,-6 0 14-16,0-1 8 0,0 1 4 15,1 0 1-15,1-3-4 0,-1 3-4 16,1 0-8-16,-1 0-8 0,1-2-11 0,-1 2-4 16,1-1-3-16,-1 1-1 0,-1-2-2 15,0 2-2-15,0-2-2 16,0 2-1-16,3 0-4 0,-3 0-2 16,0 0-1-16,0 0 0 0,0 0 5 0,-9 5-1 15,-6 7 2-15,-3 3-1 0,-1 2-1 16,3 0-1-16,2-2-2 0,2 2 0 15,3 1 2-15,1 0 1 0,2 2 0 16,0 0-1-16,3-6 1 0,0 2-1 16,2-5 0-16,1-1 0 0,0 3 0 0,0-5 0 15,0 3 2-15,0-7-2 0,1 5-4 16,2-5 0-16,5 0-2 0,-2 3 3 16,5-6 4-16,5-1 1 0,1 0 0 15,6-1-1-15,-4-7 2 0,1-3-1 16,-4-1 3-16,0-3 2 0,-3-3 0 15,-1 1 0-15,-4-1 3 0,-2 4 0 16,-1-2-1-16,-2 5 0 0,-3-3-3 16,0-4-2-16,0 1-1 0,-5 2 0 15,-4 1 0-15,-1 4 0 0,2 2 0 0,-5-2 0 16,2 6-2-16,0 0 0 0,-1 1-1 16,6 2-1-16,-5 1-3 0,5 0-2 15,0 0-1-15,-4 0-1 0,7 1 1 16,-2 2-2-16,2 0 2 0,3 2 2 15,0 1-4-15,0 4-5 0,3-1-2 16,5-1-8-16,4-1-8 0,-2-2-2 16,9-2-8-16,2-3 8 0,3 0 10 15,8-1 11-15,-1-6 11 0,2-2 4 16,1 1-1-16,-3-2 1 0,1 1 2 0,0 1 2 16,-5 0 2-16,-6 1 4 0,-4 3 2 15,-5 0 1-15,-8 3 7 0,3 0 10 16,-7 1 10-16,0 0 9 0,0 0-2 15,2 0-5-15,-1 0-8 0,1 0-9 16,-1-3-5-16,-1 3-6 0,0 0-6 0,2 0-4 16,-2-2-1-16,0 2-1 0,0-1 0 15,0 1-1-15,1-2 0 0,-1 2-2 16,0-2 0-16,0 2-1 16,0-1-2-16,0 1 3 0,0 0 0 0,0 0 1 15,-1 0-1-15,-5 0 2 0,-1 0 0 16,2 0 2-16,1 0-1 0,4 0 0 15,-1 0 1-15,1 0 0 0,-2 0 1 16,1 0 2-16,-1 0-2 0,1 0 0 16,-1 0 2-16,1 0-4 0,-1 0 1 0,1 0 0 15,-1 0-1-15,1 0 1 0,-1 0 1 16,0 0-1-16,0 0 0 0,1 0-1 16,0 0 1-16,-1 0-2 0,1 0 0 15,-1 0-1-15,1 0 1 0,-1 0-1 16,2 0 0-16,-1 0-1 0,1 0 0 15,-2 0-2-15,2 0 3 0,-1 0 0 16,1 0 0-16,-2 0 2 0,2 0-1 16,-1 0 0-16,1 0 1 0,-2 0-1 15,2 0 1-15,-1 0 0 0,1 0 1 0,-2 0-2 16,2 0 0-16,0 0 2 0,-1 0-2 16,1 0 1-16,0 0-1 0,-2 0-2 15,2 0 2-15,0 0 0 0,-1 0 0 16,1 0 0-16,-1 0 0 0,1 0 0 15,-3 0 0-15,2 0 1 0,1 0-1 16,-2 0-1-16,1 0 1 0,1 0 0 0,-2 0 0 16,1 0 1-16,-1 0-1 15,1 0-1-15,-1 0 1 0,1 0 0 16,-1 1 0-16,1-1-1 0,-3 4-1 0,-4 3 1 16,0-1 0-16,-1 4 0 0,2 2 0 15,2-5 1-15,-2 6-1 0,3 0-2 16,1-4 1-16,0 8-3 0,0-1 4 15,0-3 0-15,2 5-1 0,1-6 0 16,0 0-3-16,0 2-1 0,0-2 2 0,0 3 0 16,3-4 2-16,1 4 0 15,1-6-4-15,-1-1-1 0,0-1-3 16,-1-4-1-16,0 2 2 0,-3-5 2 16,0 0 4-16,4 2 3 0,1-1 4 0,5-1 5 15,4 0 1-15,-2-8 1 0,5-4-1 16,-4-3-1-16,-1-2-1 0,-1-1-1 15,-2-2-2-15,-3 7 0 0,-2-3 0 16,0 7 1-16,-2 3-2 0,-2-6-1 16,0 6 1-16,0-6-3 0,-7-6-1 0,2 10-2 15,-5-4-1-15,4 5-1 0,-4 4-1 16,2-2-11-16,3 3-33 0,-5 1-88 16,-1 1-125-16</inkml:trace>
  <inkml:trace contextRef="#ctx0" brushRef="#br0" timeOffset="191075.8311">19419 8763 194 0,'0'0'45'0,"0"0"-4"0,0 0-7 0,0 0-10 16,0 0-2-16,0 0-9 0,0 0-6 15,0 0-6-15,0 0 1 16,0-37-1-16,0 36 2 0,0-2-2 16,0 3-1-16,0-2-1 0,0 1 0 0,0-1-4 15,0 0 0-15,0 1-1 0,0 0 0 16,0-1 2-16,0 2 2 0,0-1 3 15,1 1-1-15,-1 0 1 0,2 0 2 16,-2 0-2-16,1 0 0 0,3 0 0 16,1 0 0-16,2 4 0 0,7 4 1 0,0 2 0 15,6 4 0-15,-1 3-1 0,4-1 0 16,1 2-1-16,1 4-1 0,-2 1-1 16,2 1-1-16,-1-1-1 15,-2-1-4-15,-3-2-9 0,0-2-2 0,-2-2 2 16,-6-6-6-16,0-2-8 0,-3-2-21 15,-5-5-33-15,6 1-29 0</inkml:trace>
  <inkml:trace contextRef="#ctx0" brushRef="#br0" timeOffset="191274.4141">19793 8802 211 0,'0'0'57'0,"0"0"2"15,0 0-13-15,0 0-15 0,0 0-3 16,0 0 0-16,0 0 1 0,0 0-4 15,0 0-8-15,0 0-5 0,-30-67-5 16,26 67-4-16,-8 0-3 0,-2 10 1 16,-8 8 0-16,-5 8-2 0,-4 9-1 15,-2 4-5-15,-2 6-6 0,-1 1-14 16,3 0-11-16,1-3-42 0,4-1-49 0,4-8-109 16</inkml:trace>
  <inkml:trace contextRef="#ctx0" brushRef="#br0" timeOffset="193132.4052">20402 8714 176 0,'0'0'58'0,"0"0"-6"0,0 0-7 16,0 0-10-16,0 0-10 0,0 0-8 15,0 0-5-15,0 0-5 0,0 0-5 16,0 0 0-16,-8-76-1 0,8 76 0 16,0-6 2-16,0 0-2 0,0 0 0 15,0-4 0-15,0 4 1 0,1 2 0 0,5-4-2 16,-2 4 2-16,2-2-2 0,0 0-4 16,-3 2 2-16,5 2-1 0,-1 2 0 15,4 0 2-15,6 0-2 0,0 0-1 16,5 1 2-16,-2 3 2 0,3 0 1 15,0 0-4-15,0 0-3 0,-2 1-1 16,-5-1-1-16,-3 0 4 0,0 4-2 16,-5 1 2-16,1 6-1 0,-4 3 4 15,-5 4 3-15,0 6 4 0,-12 4 0 16,-7 5-1-16,-3-2 0 0,-2 3-5 0,-2-5 0 16,3-2 0-16,2-7 1 0,4-5 5 15,2-2-1-15,3-7 2 0,1 0-1 16,4-6-2-16,2-1 1 0,-3 0-2 15,4-1 1-15,0 0-2 0,-1-1 0 16,-1-1 0-16,1 0 2 0,-1 0-2 0,-3 0-1 16,5-1-1-16,-1-1 0 0,1 0-2 15,2-2 1-15,-1 1-3 16,0-1 1-16,1-6-2 0,2 6 2 16,0-7 0-16,3-4 2 0,4 3 2 0,2 0 0 15,1-1 1-15,0 4 1 0,0 3 1 16,2-4-1-16,-5 5-1 0,0-1 2 15,0 1-2-15,-4 2 0 0,5-1 0 16,-4 1 1-16,-1 0-2 0,2 1 0 16,-5 2-1-16,0-1 0 0,0 1-1 0,2 0-2 15,-1-2-1-15,1 2 0 0,-1-1-1 16,1 1 1-16,4 0 1 0,0 0 2 16,2 1 0-16,5 7-1 0,-4-1 0 15,2 3 1-15,-1-1-2 0,1 0 1 16,-4-5 1-16,6 6 0 0,0-5 1 15,-3-2 0-15,5 2 0 0,3-2 0 16,-6-1 0-16,9-2 0 0,-9 1-2 16,2-1-3-16,0 0-2 0,-9 0-12 15,8 0-22-15,-7 0-27 0,-1 0-16 0,0 0-22 16</inkml:trace>
  <inkml:trace contextRef="#ctx0" brushRef="#br0" timeOffset="194068.3822">21069 8513 244 0,'0'0'48'0,"0"0"-10"0,0 0-8 16,0 0-7-16,0 0-3 0,0 0-6 16,0 0-1-16,0 0-3 0,0 0-3 0,0 0-3 15,-4-60-3-15,4 60-1 0,0 0 0 16,-2-2-2-16,1 2-1 0,-5 0 1 16,-1 0-2-16,-2 2 4 0,-3 9-1 15,2 2 3-15,-1 7-2 0,2 0 1 16,0 3-2-16,-1-2 0 0,1 1 2 15,-2 3-3-15,-1-2 0 0,1-2-2 16,-1-1 2-16,4 1-1 0,0-3 1 16,2-7 0-16,1 4 1 0,1-6 2 15,-1-1-1-15,1 2-1 0,2-5 2 0,1 0-1 16,1-5 0-16,-2 0 2 0,2 0 0 16,0 1 1-16,0 0 2 0,-1 0 1 15,1 1 2-15,0 0 0 0,0-2-2 16,0 0-3-16,0 1-2 0,0-1-2 15,0 0-2-15,4 0 0 0,5-1-3 16,1-3 1-16,0 3 1 0,1-1 2 16,1 0-4-16,0 0-4 0,1 1-3 15,0-1 0-15,-1 2 4 0,6-1 3 16,-2-1 2-16,7-1 0 0,-7 2-6 0,0-2-8 16,0 0-6-16,-6-1-3 0,6 0-2 15,-7 3 2-15,-5-1 3 0,1 1-5 16,-5 1-1-16,0-2 0 0,0 2 2 15,0-1 10-15,0-1 8 0,0-3 8 16,0 0 3-16,-8 0-1 0,1-2 3 0,-3 2-1 16,3-1 3-16,2 4 9 0,-5-3 11 15,6 3 9-15,-2 0 8 16,-3-3 6-16,7 4 2 0,-3-2-2 16,2 1-2-16,3 2-6 0,-1-1-7 0,1 1-5 15,-2-2-4-15,1 2-10 0,-1-2-3 16,0 2-6-16,0-1-1 0,2 1-3 15,-1-1-3-15,1 1-3 0,-2-3-2 16,2 3-2-16,0 0 3 0,0 0 3 16,0 0 5-16,0 9 2 0,3 5 0 0,6 5-2 15,-3 1-2-15,-1 0 0 0,1 2-2 16,-3 4 1-16,0 1 0 0,0 1-3 16,-3 1 0-16,0-2-1 15,0-1 1-15,0-8-3 0,0-1-7 0,0-6-18 16,0-6-35-16,0 1-37 0,0-6-71 15</inkml:trace>
  <inkml:trace contextRef="#ctx0" brushRef="#br0" timeOffset="197988.9006">16761 8829 198 0,'0'0'44'16,"0"0"-7"-16,0 0-9 0,0 0-5 15,0 0-9-15,0 0-1 0,0 0-3 16,0 0-1-16,0 0-2 0,-35-13-1 0,35 11-1 16,-1 2-3-16,1 0 0 0,0 0 0 15,0 0 2-15,3-1-1 0,11 1 1 16,-2-2-3-16,8 2 0 16,-1 0 0-16,1 0 0 0,0 0-2 0,1 0 0 15,-1 0-1-15,0 0-1 0,5 0 5 16,1-1-2-16,-3 1 2 0,-5-2-1 15,-1 1-2-15,-6 1 1 0,2-3-5 16,-1 3-4-16,-6 0-7 0,1 0-17 16,-5 0-18-16,3 0-22 0,-1 0-29 0</inkml:trace>
  <inkml:trace contextRef="#ctx0" brushRef="#br0" timeOffset="198332.4389">16833 8704 224 0,'0'0'57'0,"0"0"-8"0,0 0-16 15,0 0-16-15,0 0-8 0,0 0-4 16,0 0-3-16,0 0-6 0,0 0 3 15,0 0 2-15,-5-7 3 0,5 7 2 0,0 0-2 16,0 10 2-16,4 5 3 16,0 6 1-16,-1 0 0 0,-2 5 1 15,-1 1-1-15,0 5-5 0,0 0-1 16,0 3 0-16,-1 0-3 0,-3-3 0 0,1-2-1 16,-3-3 0-16,5-7-1 0,-1-2-3 15,2-7-1-15,0-5-3 0,0 0-1 16,0-1-1-16,0-1 0 0,0 1-5 15,0 1-25-15,0-3-44 0,2 2-93 16</inkml:trace>
  <inkml:trace contextRef="#ctx0" brushRef="#br0" timeOffset="201136.5438">21627 8715 308 0,'0'0'43'0,"0"0"-10"15,0 0-6-15,0 0-5 0,0 0-4 16,0 0-6-16,0 0-4 0,0 0-3 16,0 0-5-16,-15-12-3 0,15 11 1 15,0 1-3-15,0-3 2 0,8-1 3 16,10 2 3-16,9-3 1 0,3 2-3 15,5 0 0-15,-2 0-2 0,-1 0 0 16,-2-1 1-16,-1 2-3 0,0-1-5 16,-4 1-6-16,-5 1-7 0,0 1-1 15,-1 0-24-15,-6 0-2 0,-2 0-21 0,0 0-14 16,-6 0-7-16</inkml:trace>
  <inkml:trace contextRef="#ctx0" brushRef="#br0" timeOffset="201411.8023">21783 8489 279 0,'0'0'61'0,"0"0"-10"0,0 0-13 15,0 0-17-15,0 0-9 0,0 0-9 16,0 0-5-16,0 0 1 0,0 0-1 15,-13-17 4-15,13 32 6 0,2 6-2 16,4 8 4-16,-1-1-6 0,4 6-3 0,-5-1 1 16,2 2-2-16,-3 1 0 0,1 3-2 15,-2 0 0-15,1-1-1 0,-2-1-3 16,1-3-3-16,-1 0-4 16,-1-5-12-16,3-2-26 0,-2-7-40 0,1-4-77 15</inkml:trace>
  <inkml:trace contextRef="#ctx0" brushRef="#br0" timeOffset="201796.0043">22477 8535 397 0,'0'0'46'0,"0"0"-16"0,0 0-3 15,0 0-10-15,0 0-4 0,0 0-3 16,0 0-5-16,0 0-2 0,0 0-3 15,0 0-4-15,-21-43-2 0,19 40 0 0,1 3 2 16,-4 8 5-16,2 9 0 16,-1 7 4-16,1 2-4 0,-1 3-1 15,1 0 0-15,0-2-1 0,0 0-1 16,2 0 0-16,1-3-1 0,0-1-2 0,0-6-2 16,0 1-6-16,0-7-12 0,1 1-28 15,5 4-36-15,0-6-53 0</inkml:trace>
  <inkml:trace contextRef="#ctx0" brushRef="#br0" timeOffset="203092.3845">22681 8632 365 0,'0'0'29'0,"0"0"-9"0,0 0-5 0,0 0-8 15,0 0-5-15,0 0-8 0,0 0-3 16,0 0-1-16,0 0 1 0,-31-1 4 16,16 15 4-16,2 4 1 0,0 1 0 15,3 2-2-15,2 1 0 0,2-7-3 16,3-1 0-16,1-2 0 0,1-1-3 15,1 2 0-15,0-2-2 0,0-1-1 16,0-5-7-16,0 4-3 0,3-5-5 16,-2-1 6-16,7 2 9 0,-3-3 3 15,5-2 7-15,7 0-3 0,-4-5 4 0,3-1 12 16,-6-1 7-16,1-3 6 0,-5 3 2 16,3-4-7-16,-1-1 1 0,-1-2 2 15,0 1 2-15,-1-1 4 0,-3 5-3 16,-2-3-7-16,1 0-3 0,-2-3-4 15,0-5 1-15,0 9-1 0,-2-5-2 0,-1 4-1 16,2 8 1-16,-5-5-3 16,5 4-1-16,-2 1-3 0,1 1-4 15,2 3 0-15,0-2-2 0,0 2-5 16,0-2-6-16,0 2-6 0,0-1 1 0,0 1-3 16,2-1 2-16,4-1-9 0,8 1-12 15,6 1-3-15,-1 0 1 0,1 0 16 16,-1-2 9-16,1 2 15 0,-1-2 0 15,6-1 3-15,-11 1 1 0,3-3 1 16,-2-1 3-16,-5 3 1 0,6-4 6 0,-3 1 3 16,-4-1 2-16,4 0-1 0,-6 2 1 15,0 1 1-15,3-1-1 16,-7 2-1-16,2 2-5 0,-5 1 2 16,0-2-4-16,0 2 1 0,1-2 1 0,-1 2 0 15,0-1 1-15,2 1-5 0,-2 0 1 16,0 0-5-16,-8 0-1 0,-5 5-2 15,-1 4 0-15,1 1 0 0,-2 1 0 16,2 3 0-16,0-1 0 0,0 3 2 16,-1 2-1-16,1 0 0 0,0 0 1 0,-2 0-3 15,7-1-1-15,0-3 1 0,3 1 0 16,3-5 0-16,2 3 1 16,0 3-2-16,2-2 1 0,3 0-1 15,5-6 2-15,5-1 0 0,4-4-2 0,5-2-1 16,1-1 0-16,0-4 0 0,2-6 0 15,-1-3 2-15,-1-2-1 0,-4-1 2 16,-2 0 1-16,-3-1 1 0,-7 3 0 16,-2-1 2-16,-4 6-1 0,-3-5 0 15,0-4 1-15,-7 2 0 0,-4-5-2 0,-3 3 0 16,1 2 0-16,3 5 2 0,-2 4-1 16,5 0-1-16,3 5-1 0,-8-1 0 15,8 1-2-15,0 1 0 0,-1 0-3 16,5 1-3-16,-1 0 0 0,1 0 0 15,-2 0 2-15,2 0-1 0,-1 0 2 0,1 2-1 16,0 3 2-16,3 2-2 16,8 2 2-16,5-4 1 0,-1 0 0 15,3-4-2-15,1-1 2 0,-3 0 0 16,3-4-4-16,-5 2 1 0,2-3 0 0,-6 4 2 16,8-3 3-16,-2 0 0 0,1-1 0 15,-1 1 2-15,0-1 3 0,-2 0-1 16,-3 1 2-16,3 0 0 0,-5 2 2 15,-5 1 2-15,0-1 1 0,-4 2 3 16,0-2 0-16,0 2-1 0,3 0-5 0,-2-1 4 16,1 1-6-16,-1-1 4 15,-1 1-5-15,0-1 0 0,2 1 0 16,-2 0-4-16,0 0 2 0,-3 8-4 16,-5 7 1-16,-3 6-1 0,1-1 0 0,-1 1-1 15,2 4 0-15,0-1 1 0,3 0-3 16,-1 1 4-16,4-2-2 0,2-1 1 15,1 0 0-15,0-2-2 0,7-5 1 16,5 0 1-16,1-3-1 0,-2-4 0 16,4-3-2-16,-5-3 0 0,4-2-1 0,2 0 2 15,0-9 1-15,4-3 2 0,-7-3 0 16,-1-3 0-16,-2-2 0 0,-3-2 0 16,-2-1 3-16,-4-1-2 15,-1 2 1-15,0-1 1 0,-3 3 2 0,-4 1 0 16,0 2-1-16,-2 7-3 0,2-1-3 15,2 5-5-15,2 2-17 0,-5 2-45 16,-7 2-43-16,-3 3-60 0</inkml:trace>
  <inkml:trace contextRef="#ctx0" brushRef="#br0" timeOffset="203539.2508">23571 8524 503 0,'0'0'33'0,"0"0"-13"16,0 0-12-16,0 0-7 0,0 0-4 15,0 0-1-15,0 0 1 0,0 0 1 16,0 0 1-16,91-9-7 0,-64 27 6 0,1 2-3 16,-1 3 1-16,-2 0 1 15,-2 0-4-15,-4 0-1 0,1-1-3 16,-4-4 0-16,1 0 4 0,-1-4-1 16,-3-4-1-16,-1-2-1 0,-2-4-2 0,0-4 1 15,2 0 4-15,-3 0 5 0,2-8 2 16,-3-3 2-16,-2-2 5 0,3-1 2 15,-6-3 5-15,0 1 4 0,-2 5 2 16,0-7 0-16,-1 9 0 0,0 2-3 16,0-2 0-16,0 5-1 0,-1-1-6 0,0 1-3 15,-7 4-7-15,-7 0-3 0,-9 6-2 16,-7 9-1-16,-1 6-3 0,-1 9-7 16,-2 5-21-16,1 8-51 0,0 4-126 15</inkml:trace>
  <inkml:trace contextRef="#ctx0" brushRef="#br0" timeOffset="204428.4055">24425 8406 450 0,'0'0'55'16,"0"0"-16"-16,0 0-10 0,0 0-8 15,0 0-4-15,0 0-5 0,0 0-3 16,0 0-5-16,0 0-4 0,0 0-2 15,6-5-3-15,-6 5 3 0,2 0 2 16,-1 14 0-16,3 6 1 0,-1 7 4 0,0 3-6 16,0-1 4-16,0 4-2 0,0 0-1 15,0-1-1-15,0-4 0 0,-2-3-2 16,2-5-3-16,-2-4-1 16,1-5-3-16,-2-5-4 0,1 4-15 0,2-3-22 15,-2-2-48-15,1 2-30 0,-2-7-96 16</inkml:trace>
  <inkml:trace contextRef="#ctx0" brushRef="#br0" timeOffset="205001.75">24565 8521 330 0,'0'0'46'0,"0"0"-6"0,0 0-9 16,0 0-10-16,0 0-9 0,0 0-4 15,0 0-5-15,0 0-1 0,0 0 0 0,18-70-5 16,-17 66 0-16,5-1-3 0,-2 1-2 16,-1 1 0-16,6-1 0 0,-5 2 1 15,1 0 4-15,8 2 1 16,-2 0 1-16,5 0-2 0,3 5 3 0,-2 2 0 15,-2 3 0-15,-2 0 0 0,-2 3 0 16,-2 3 0-16,-1 0 4 0,-3 4-2 16,-5 0 2-16,0 1 1 0,-2 2-3 15,-7-3 0-15,-2-1-2 0,0 1 0 16,-4-3 0-16,2 0 3 0,-3-3 1 0,3 2 2 16,-1-2-3-16,4-4-2 0,4-3-1 15,0-2-2-15,3-2-2 0,-1 1 2 16,1-1-2-16,3-3 0 0,0 0 0 15,0 0-2-15,0 0 3 0,0 4-1 16,0 2 3-16,0 3-1 0,0-1 2 0,7-2 2 16,-2 0-1-16,2-1 0 15,0-2 2-15,2 0-1 0,2-2 2 16,0-1-1-16,1 2 0 0,0-2-2 16,7 0 3-16,-9 0-3 0,8 0 0 0,-6 0 1 15,2-2 0-15,-2 2 2 0,0-4 0 16,0 4 1-16,-5-2 0 0,-2 2 2 15,-5 0 1-15,0 0 0 0,0 0 1 16,2 0-1-16,-1 0-2 0,1 0-4 16,-1-1-4-16,1-1-7 0,-2 0-13 0,1 1-21 15,-1-1-57-15,0 1-64 16</inkml:trace>
  <inkml:trace contextRef="#ctx0" brushRef="#br0" timeOffset="205196.7821">25157 8754 269 0,'0'0'-5'0,"0"0"-34"15,0 0-125-15</inkml:trace>
  <inkml:trace contextRef="#ctx0" brushRef="#br0" timeOffset="222116.2231">25550 8650 151 0,'0'0'32'0,"0"0"1"16,0 0-1-16,0 0 0 0,0 0-3 16,0 0-3-16,0 0-3 0,0 0-2 0,0 0-4 15,0 0-7-15,-1-46-3 0,1 45-5 16,0 0-2-16,0-1-1 0,0 2 0 15,0-1 2-15,4 1 0 0,6-2 3 16,7 2-1-16,5 0 0 0,0 0 4 16,0-1 2-16,0 1 0 0,2-3-1 0,-1 2-4 15,0-3-3-15,-1 1-1 0,3-1 2 16,-1 0-2-16,2-1 1 16,3 2-2-16,-2-2 1 0,-8 2-3 15,2 0 3-15,-10 1 0 0,-4 0-3 0,-1 2 3 16,-6 0 0-16,0-1 1 0,0 1 1 15,2 0 2-15,-1 0 0 0,0 0 1 16,1 0-2-16,-1 0-5 0,1 0-9 16,-1 0-11-16,1 0-40 0,-1 0-40 15,-1 0-96-15</inkml:trace>
  <inkml:trace contextRef="#ctx0" brushRef="#br0" timeOffset="222932.0567">26451 8446 373 0,'0'0'27'0,"0"0"-7"16,0 0-7-16,0 0-6 0,0 0-10 0,0 0-5 16,0 0 0-16,0 0 1 0,0 0 6 15,-9-7 1-15,8 21 4 16,1 4-4-16,0 7 4 0,0-10-4 16,0 1-2-16,1-3 0 0,1-3 0 0,1 3-1 15,-2-4-2-15,1 2 2 0,-1-6-1 16,1 2 3-16,-2-7 2 0,0 0-1 15,0 0 3-15,0 1 2 0,1 0 3 16,-1 1 5-16,0-1 0 0,0 1 1 16,2-2-1-16,-2 0-2 0,0 0-2 0,0 0-1 15,0 0 1-15,0-12-4 0,-2-6-1 16,-2-3-1-16,1 2-7 0,0-3 6 16,0 0-5-16,-1 5 3 0,2-3 1 15,-1 1 0-15,3-2 0 0,-1-7 0 16,1 4 0-16,0 0-2 0,0-1 1 15,4 3 0-15,2 1-1 0,0 1-1 16,1 0-1-16,2 3-2 0,-1 5 0 16,1 2-3-16,0 0-2 0,-2 4-1 15,7-1-1-15,-5 3 2 0,3 4 1 0,7 0 1 16,-1 0-1-16,4 5-3 0,-2 3-1 16,-1 1 3-16,-7-3 2 0,-1 1 2 15,2 1 2-15,-6-2-2 0,4 4 0 16,-4-3 2-16,-3 1 1 0,0 0 2 15,-4 3 0-15,0 6 2 0,0-2 1 16,-7 6 3-16,-7-3 1 0,-4 1 1 16,-3-3-3-16,-2-2 1 0,0-1-1 15,2-3 1-15,4-4 0 0,4 0-2 16,3-3-1-16,6-1 1 0,-1 1-2 0,5-3-1 16,-4 2-3-16,1 0-1 0,-2-1 0 15,-1 6 0-15,4-3 0 0,-4 7 2 16,3-1 1-16,0 3-4 0,2-1 5 15,1 1-4-15,0-4 2 0,0-4-1 16,0 4 2-16,0-4 2 0,6 2 3 0,1 1 0 16,1-3 1-16,6-1 1 0,-3-1-3 15,6-1-4-15,1-2 2 16,-7 0-4-16,8 0-3 0,-3 0 2 16,1 0-1-16,4 1 0 0,0 0-11 0,-1 2-12 15,-5 1-17-15,2 1-20 0,-5-3-28 16,2 3-17-16</inkml:trace>
  <inkml:trace contextRef="#ctx0" brushRef="#br0" timeOffset="223372.7103">26862 8501 166 0,'0'0'48'15,"0"0"3"-15,0 0-7 0,0 0-5 16,0 0-11-16,0 0-2 0,0 0-7 16,0 0-1-16,0 0-6 0,0 0-1 15,11-19-6-15,-11 19-2 0,0-1 0 0,2 1-3 16,-2-2-1-16,0 2-1 0,0 0-3 16,0 0-2-16,0 0 1 0,0 0 3 15,0 0 3-15,1 0 0 0,-1 2 6 16,2 10-5-16,-1-1 5 0,1 7-2 15,-2-5-1-15,0 1-2 0,0 4-1 0,0-6 0 16,0 8 0-16,0-4 2 16,0 2-2-16,0-1 1 0,-2 2 1 15,1-9-2-15,-1 3-2 0,1-2 2 16,1-6 0-16,0 1 0 0,0-1 0 0,0 1 0 16,0-2 2-16,0 6-1 0,1-6 0 15,5 0 0-15,1 3 0 0,6-7-1 16,5 3-1-16,2-3-2 0,7 0-1 15,-3 0 0-15,2 0-1 0,0-3-2 16,0 3-2-16,-2 0-5 0,-3 0-5 0,-6 0-12 16,-1 3-23-16,0 3-23 0,-7-2-30 15,0 1-37-15</inkml:trace>
  <inkml:trace contextRef="#ctx0" brushRef="#br0" timeOffset="223632.5866">26918 8627 375 0,'0'0'39'0,"0"0"-14"16,0 0-6-16,0 0-8 0,0 0-4 15,0 0-4-15,0 0-4 0,0 0-2 16,0 0-4-16,0 0-2 0,37-57 0 16,-16 47-5-16,2 0-6 0,-1 3-13 15,3-1-20-15,-2 2-20 0,0-1-14 0,0 4-11 16</inkml:trace>
  <inkml:trace contextRef="#ctx0" brushRef="#br0" timeOffset="223832.0409">26902 8446 273 0,'0'0'39'0,"0"0"-16"16,0 0-14-16,0 0-5 0,0 0-4 15,0 0 0-15,71-82-2 0,-49 75-1 16,3 1-5-16,1 2-8 0,-2-1-9 15,2 5-16-15,-8 0-19 0,2 0-57 16</inkml:trace>
  <inkml:trace contextRef="#ctx0" brushRef="#br0" timeOffset="224333.84">27618 8242 480 0,'0'0'40'0,"0"0"-12"0,0 0-9 15,0 0-10-15,0 0-7 0,0 0-6 16,0 0-1-16,0 0 0 0,0 0 3 16,29-34 1-16,-6 34-2 0,3 5 0 15,-1 6-4-15,-4 1 2 0,0 0-2 0,-4 3-1 16,0-1-3-16,-4-1-6 0,-1 1-10 16,-3-5-4-16,-1 2-17 0,-3-3-9 15,1 0 4-15,-2 1 4 0,3-2 20 16,-1-1 13-16,-3-3 8 0,1 0 3 15,-4-3 9-15,5 0 7 0,-1 0 4 16,3-3 4-16,0-3 10 0,-2-4 8 16,-1-1 6-16,-3-2 8 0,1 1-4 15,-2 0-5-15,0 0-6 0,0 1-9 16,-2 1-8-16,-2 2-6 0,-2-1-4 0,3 6-3 16,2 0-3-16,1 3 0 0,-7 0-4 15,-3 2-1-15,-5 8-3 0,-7 8-2 16,1 8-1-16,-1 5-2 0,-3 4-10 15,1 4-23-15,1 4-65 0,2 1-108 16</inkml:trace>
  <inkml:trace contextRef="#ctx0" brushRef="#br0" timeOffset="225902.2864">28678 8014 129 0,'0'0'37'0,"0"0"-1"16,0 0-3-16,0 0 0 0,0 0-3 15,0 0-6-15,0 0-5 0,0 0-3 16,0 0-2-16,0 0-4 0,6-39-1 16,-7 36-3-16,-2 0-3 0,1 0-2 15,-4 3 1-15,-5 0 1 0,-5 4-1 0,-4 7 3 16,2 1-1-16,1 4-1 0,-1 1-2 16,3 2 0-16,0-1-1 0,2 0 0 15,5 2 0-15,2 1-1 0,1 3 1 16,4 4 1-16,-1 1 0 0,2 3-1 15,0 0 1-15,0-2-2 0,0-2 1 0,6-2-2 16,0-3 1-16,0-2-2 16,4-4 2-16,-1-2-1 0,1 0-3 15,-1-7 2-15,0 0-3 0,-1-2 3 16,1-3 1-16,0 0 2 0,2-2 2 0,5-1 1 16,-5 0 8-16,5 0-1 0,-3-4 3 15,-4-1 4-15,1-4-2 0,0 0-1 16,-4 0 0-16,0-4-2 0,-2 5 0 15,-2 3 0-15,-2-7-4 0,0 7 0 16,0-7 0-16,-5-3 0 0,1 6-2 0,-7-2-4 16,-1 5-1-16,-4 4-4 15,-9-2-3-15,1 4-3 0,-5 0-10 16,1 7-14-16,5 6-33 0,-3 1-42 16,4 4-44-16</inkml:trace>
  <inkml:trace contextRef="#ctx0" brushRef="#br0" timeOffset="226333.4782">29425 8239 262 0,'0'0'65'0,"0"0"-14"0,0 0-14 15,0 0-11-15,0 0-9 0,0 0-8 16,0 0-4-16,0 0-4 0,0 0-1 0,0 0-3 16,54-8-1-16,-36 5 0 0,-1 2-3 15,2-1 0-15,1 2-2 0,-7 0-8 16,9 0-5-16,-6 0-11 0,-5 0-15 15,1 2-17-15,-3 2-16 0,-5 1-22 16</inkml:trace>
  <inkml:trace contextRef="#ctx0" brushRef="#br0" timeOffset="226512.1206">29411 8412 349 0,'0'0'41'15,"0"0"-11"-15,0 0-11 0,0 0-5 16,0 0-2-16,0 0-5 0,0 0-2 16,0 0-4-16,0 0-7 0,67 5-7 0,-34-8-6 15,2-2-24-15,2-3-30 0,2 4-26 16,1-1-58-16</inkml:trace>
  <inkml:trace contextRef="#ctx0" brushRef="#br0" timeOffset="226900.5468">30124 8128 266 0,'0'0'46'0,"0"0"-12"0,0 0-9 0,0 0-6 15,0 0-6-15,0 0-6 0,0 0-3 16,0 0-3-16,0 0 1 0,0 0-2 15,-48-7 2-15,41 20-2 0,4 4-3 16,-1 4 0-16,3 0 0 0,-1 2 0 16,2 1 3-16,0 1 3 0,0-1-1 15,3-1-1-15,0-8-1 0,1 0-1 16,5-3 2-16,-5-4-2 0,6 2 1 0,-4-3-1 16,6-6-2-16,2 1 2 0,2-2-1 15,2-2 1-15,-1-7 2 0,-4-2 2 16,0-2 2-16,-3-2 1 0,-1-4 4 15,-1 1 3-15,-3 3 8 0,-3-2 7 16,-2-1 0-16,0 0-4 0,-1-5-8 16,-7 4-3-16,-3 2-5 0,-2 0-1 0,-3 5-3 15,0-1-4-15,-4 6-4 0,0 2-10 16,0 5-17-16,-3 0-52 16,2 7-78-16,4 5-111 0</inkml:trace>
  <inkml:trace contextRef="#ctx0" brushRef="#br0" timeOffset="228396.668">18622 9975 260 0,'0'0'56'15,"0"0"0"-15,0 0-15 0,0 0-14 16,0 0 0-16,0 0-4 0,-11-86 1 0,9 80-8 16,2 1-3-16,0 5-5 0,0 0-5 15,0 0-5-15,0 0-3 16,-1-3 3-16,-4 3-4 0,-1 11 5 0,-2 8-5 16,-4 6 2-16,5 2 4 0,3 2-2 15,-1 2 4-15,4 1-2 0,-1-2 0 16,2-1-2-16,0-1 1 0,0-3-2 15,3-7 0-15,0-1 0 0,0-8 0 16,-1-4 2-16,2 3 0 0,-3-3 0 16,1-2 1-16,1 2 4 0,-3-5 2 0,0 0 2 15,0 0 0-15,0 0-4 0,0-11-2 16,-2-6 1-16,-2-5-1 0,-2-1 3 16,2 0-2-16,-2-1-1 0,0-1 0 15,2 1 1-15,1-1-1 0,0 1 2 16,2 0-2-16,1-2 1 0,0 0-2 15,1 1-5-15,8-2 2 0,2-1-5 16,2 6 5-16,2 2 1 0,-5 8 0 16,-1-1-1-16,1 4-1 0,-5 3-2 15,7-4 1-15,-6 5 0 0,7 1 0 0,-3-1-2 16,0 3 0-16,3 2-2 0,-3 0-2 16,5 4-3-16,-2 3 2 0,4 6 3 15,-1 0 5-15,-2 2 3 0,-2 0-1 16,1 2 2-16,-1 0-2 0,-7-4 4 15,-3 4-3-15,-2 1 4 0,-2 1-1 0,-9 4-2 16,-5-1 3-16,-6-2 0 16,-1-1 0-16,-6-2 2 0,-1 1-1 15,-2-3-1-15,-1-1 2 0,-2-3-2 16,6-4 1-16,9-2 1 0,6-4 1 0,3-1 1 16,5 0 3-16,1 0-3 0,-2 0-1 15,7 0-3-15,-2 0-6 0,2 0 2 16,0-1-1-16,12-6 0 0,5-3 1 15,11 2-1-15,2 3 0 0,0 5-3 16,2 0 2-16,-3 4-3 0,-3 3-1 0,-2 5 0 16,-3-1 1-16,1 3-3 15,-2 1 1-15,-3 0-11 0,0 2-10 0,0 0-18 16,0-1-28-16,-6-2-23 16,4-3-25-16</inkml:trace>
  <inkml:trace contextRef="#ctx0" brushRef="#br0" timeOffset="228852.2864">19046 10117 199 0,'0'0'48'0,"0"0"2"0,0 0-2 15,0 0 3-15,0 0-10 0,0 0-6 16,0 0-3-16,0 0-7 0,0 0-8 15,0 0-5-15,1-54-3 0,-1 53-6 16,0 0-4-16,0 1-3 0,0-3 1 16,0 3 2-16,0 0 1 0,0 5-2 15,0 10 2-15,0 4-1 0,0 2 0 0,0 5 0 16,0 0 1-16,0-2-1 0,3-1 1 16,-2 0 0-16,1-7 0 0,-1 1 0 15,-1-5 1-15,2-1-1 0,-2 1-1 16,0-6 0-16,1 5 0 0,-1-6 0 15,0 2 0-15,2-1 0 0,-2-6-1 16,0 4 1-16,1 1 0 0,-1 0-1 16,2 0 1-16,-1-2 0 0,1 2 0 15,-1 0 1-15,3 2-1 0,-1-4 1 16,4 2 0-16,-1 1-1 0,2-3 1 0,-1 0-1 16,3-1-1-16,-2 1-1 0,3-3-1 15,1 1 0-15,2-1-1 0,6 0 2 16,-1 0 0-16,7-1-1 0,-3-2-6 15,-7 1-10-15,1-1-7 0,-1 0-9 16,-4 1-21-16,-1 0-17 0,-6 2-29 0,-5 0-62 16</inkml:trace>
  <inkml:trace contextRef="#ctx0" brushRef="#br0" timeOffset="229101.3536">18992 10355 310 0,'0'0'32'0,"0"0"-11"0,0 0-12 16,0 0-6-16,0 0-4 0,0 0-1 0,94-77-4 15,-72 69-3-15,1 0-10 16,2 1-7-16,-4 2-15 0,-6 1-19 16,-1-2-29-16</inkml:trace>
  <inkml:trace contextRef="#ctx0" brushRef="#br0" timeOffset="229332.5188">18911 10083 279 0,'0'0'48'0,"0"0"-15"16,0 0-10-16,0 0-9 0,0 0-5 0,0 0-4 16,0 0-3-16,0 0-1 0,40-78-1 15,-17 73-1-15,0 4-2 0,1 1-5 16,0 0-5-16,1 0-3 0,1 2-5 15,-1 3-8-15,1 2-28 0,-4 1-43 16</inkml:trace>
  <inkml:trace contextRef="#ctx0" brushRef="#br0" timeOffset="229701.2781">19902 10088 399 0,'0'0'47'0,"0"0"-20"0,0 0-10 0,0 0-12 16,0 0-2-16,0 0-3 0,0 0-1 16,0 0-1-16,79-23-2 0,-56 16-4 15,-8 5-3-15,2-1-4 0,-1 0-3 16,-3 0-10-16,5 2-16 0,-7 1-21 15,2 0-17-15,-1 0-26 0</inkml:trace>
  <inkml:trace contextRef="#ctx0" brushRef="#br0" timeOffset="229888.4004">19886 10262 258 0,'0'0'68'0,"0"0"-4"16,0 0-8-16,0 0-16 0,0 0-12 0,0 0-14 16,78-12-11-16,-45 2-4 15,-2 2-5-15,-1-1-6 0,-1 3-17 16,-3 0-54-16,0 3-92 0</inkml:trace>
  <inkml:trace contextRef="#ctx0" brushRef="#br0" timeOffset="239652.8759">22553 9775 267 0,'0'0'63'16,"0"0"-12"-16,0 0-5 0,0 0-10 16,-15-79-4-16,14 67-4 0,-2 0-9 0,1 6-5 15,2 0-5-15,0 6-3 0,0-2-2 16,-1 2-4-16,1-1-2 0,0 1 1 16,-2 0-1-16,2 0 2 0,-2 14 1 15,2 7 0-15,0 6-2 0,0 2-1 16,0 1 0-16,0-1 4 0,0 3-3 15,0-2 5-15,0-1-5 0,0-2 1 16,0-7-1-16,0-2 0 0,0-6 0 16,2 2-3-16,-2-2 1 0,2 0-2 15,-2 1-3-15,0-7-2 0,1-1-5 0,-1 0-19 16,2 2-19-16,-2-3-37 0,3 5-23 16,-2-4-52-16</inkml:trace>
  <inkml:trace contextRef="#ctx0" brushRef="#br0" timeOffset="242090.888">22901 9798 295 0,'0'0'36'16,"0"0"-9"-16,0 0-10 0,0 0-4 15,0 0-7-15,0 0-4 16,0 0-4-16,0 0-2 0,0 0 1 16,0 0 0-16,-54-30 0 0,44 42 1 0,-4 4-1 15,5 3 2-15,2-1 1 0,1 0-2 16,2-3 2-16,3 2 0 0,1 1-2 15,0-1 2-15,0 1 0 0,1-3-3 16,5-3 5-16,-1-4-4 0,4 3 1 16,-3-6-1-16,3 0 0 0,2 0 2 0,-1-3-3 15,1-1 3-15,0-1 3 0,4 0-3 16,-4-1 0-16,2-8 1 0,-1 1 0 16,-1-5-1-16,1-3 1 15,-3-2 0-15,-1 0 3 0,-4-2 1 0,-1 5-1 16,-3-4 2-16,0-1-1 0,0 1 3 15,-3-4 0-15,-2 2-1 0,-2 7 2 16,1 1 0-16,-3 0 2 0,3 4-1 16,-4-3 0-16,4 4-3 0,-2 4-4 15,0-2 0-15,4 4-6 0,0 1-1 0,-2 1-3 16,2 0-3-16,-4 1 3 0,0 4 0 16,2 2 1-16,0 3 1 0,5-6-2 15,1 5 1-15,0-1 0 0,7 3 1 16,7-1-4-16,4-4-5 0,5-2 0 15,3-4-6-15,3 0-9 0,3 0-6 0,1-2-5 16,2-4-4-16,1 1 9 16,0-2 8-16,-2 0 5 0,0 1 9 15,-4-1 5-15,-1 0 4 0,-3 2 4 16,-10 0 4-16,-2 0 3 0,-5 2 9 0,-4 2 7 16,-1 0 11-16,-1-3 5 0,0 1 2 15,0 0-7-15,1 1 0 0,-3-2-4 16,1 0-2-16,-1-1-3 0,2 0-4 15,-3 5-1-15,0-5-3 0,0-2 1 16,0 1-3-16,0 2-5 0,0-1-3 0,-1 2-4 16,-2 0-2-16,1 0 0 15,-6 3-1-15,-2 0 0 0,-6 0-1 16,-2 6 0-16,3 4 1 0,1 1-1 16,1 3 0-16,0 1 0 0,3 2 0 0,-1-1 0 15,2 3 0-15,3 1-2 0,2 1 2 16,2 0 0-16,2 2-3 0,0 0 1 15,0-1-4-15,3-2 0 0,3-3 2 16,3-2-3-16,4-3 3 0,0-3-3 16,3-2 1-16,-5-2 0 0,6-1-2 0,1-4 4 15,1 0-2-15,5-4 4 0,-5-3 0 16,-2-4 2-16,-2-2 1 0,-2-2 2 16,-3-2 2-16,-3-3-2 0,-1-2 4 15,0 1-3-15,-5-1 5 0,-1-1 3 16,0 0 1-16,0 2 1 0,-8 1-2 15,-1 0-1-15,-3 4-2 0,0 0-1 16,1 6-4-16,1 1-1 0,0 4-2 16,0 2-1-16,0 0 0 0,-3 3-2 15,-2 0-2-15,4 0 0 0,-4 5-2 0,2 2 0 16,8-1 0-16,-4 5-1 0,6-3 2 16,1 1 1-16,2 1 0 0,0-1-1 15,6 4 2-15,6-4-2 0,5 0 3 16,5-3 2-16,0-3 1 0,5-3-1 15,1 0-3-15,0 0-1 0,3-3-2 0,-2-3-2 16,3 0-3-16,-2-4 3 16,2 2 2-16,0-2 5 0,-4 1 2 15,0 0 0-15,-5 2 1 0,-7 2 4 16,-3-1 0-16,-4 1 5 0,-3-1-1 0,1 1-1 16,0-5 2-16,-3 3-1 0,-2 2 1 15,1-4 1-15,-3 3 0 0,0-1 1 16,0-4-1-16,0 4 2 0,0 2-3 15,0-5-1-15,-2 6-2 0,1-1 0 16,-1 0-3-16,2 5 0 0,-1-1-1 0,1 1-3 16,-2-2 1-16,1 2-1 15,-1-1-1-15,-5 1-1 0,2 0 1 16,-4 0-1-16,1 3 1 0,0 5 0 16,-1 2 1-16,5 0 0 0,-4 2 0 0,4-4 0 15,-1 4 0-15,0-2 1 0,2-1-1 16,-1 2-1-16,1-2 1 0,-1 2 0 15,1-2 0-15,0 0 1 0,-1 1-1 16,-1 7-1-16,2-7 1 0,0 9-2 16,1-2 2-16,-1-4 0 0,1 7-2 0,1 0 4 15,1 1-3-15,0-2 2 0,0 1-3 16,0-3-2-16,0-5 0 0,3 4 1 16,2-3 0-16,1-5 1 0,3 1 1 15,-2-5-1-15,2-1 1 0,0 0 1 16,3-3 0-16,6 0 0 0,-2-6-1 15,3-4 2-15,-2-2-1 0,-4-4 1 16,-3 5 2-16,-4-2-1 0,0-2 1 16,-5 4-3-16,2-7 0 0,-3 0-2 15,0 0 2-15,-3-4 0 0,-3 3-1 0,-3 2 2 16,0 2-2-16,0-1 1 0,2 6 1 16,-2-2-1-16,3 4 2 0,0 1-1 15,1-3-1-15,2 6 1 0,-2-4-2 16,2 5 0-16,0 0-2 0,-1 0-2 15,4 3 1-15,-5 0-2 0,0 0-1 0,-5 0-1 16,1 2 0-16,2 2 0 16,0 3-1-16,4-4 1 0,1 1 1 15,2-4 0-15,0 5 0 0,0 5-3 16,0-1 0-16,6 3 1 0,7-4-3 0,0-4 2 16,7 1 1-16,-5-3-1 0,4-2 2 15,0 0 1-15,-5 0-5 0,7 0-12 16,-1 0-2-16,-2-4 5 0,4 1 5 15,1 1 16-15,0-1 1 0,-1-2-1 16,-2 0 0-16,-5 2 0 0,-1-1 0 0,-2 1 2 16,-2 0-1-16,0-2 2 15,-5 4 2-15,4-4 10 0,-4 2 2 16,-2 0 2-16,1 1-4 0,-2-2-5 16,-1 1 1-16,0-2 0 0,2 2 3 0,-3 3-1 15,0 0-3-15,0 0-3 0,0 0-2 16,2-1-1-16,-2-1-2 0,0 1 0 15,0-1-2-15,0 1-1 0,1 0 1 16,-1-1-1-16,0 0-1 0,0 2-2 16,0-1 1-16,0 1 0 0,0-2 0 0,0 2 2 15,0-2 1-15,0 2 1 0,0-1 0 16,0 1 3-16,0-2-2 0,0 2 1 16,0-1 1-16,0 1 0 0,0 0 1 15,0-1-2-15,0 1 0 0,0 0-3 16,0 0 1-16,0 0-2 0,0 0 1 15,0-2 0-15,0 2-2 0,0 0 4 16,0 0-2-16,0 0 0 0,0 0 1 16,0 0-1-16,0-1 1 0,0 1 0 15,0 0 1-15,0 0-1 0,0 0 2 0,0 0-3 16,0 0 1-16,0 0 0 0,0-2-1 16,0 2 0-16,0 0 0 0,0 0-1 15,0 0 1-15,0 0-1 0,0 0-1 16,0 0 4-16,0 0-2 0,0 0 0 15,0 0 0-15,0 0 0 0,0 0 1 16,0 0 0-16,0 0-1 0,0 0 1 16,0 0-1-16,0 0 1 0,0 0-1 15,0 0 0-15,0 0 1 0,0 0-1 16,0 0 0-16,0 0 0 0,0 0-1 0,0 0 1 16,0 0 1-16,0 0-2 0,0 0 1 15,0 0-1-15,0 0 1 0,0 0 0 16,0 0 0-16,0 0-1 0,0 0 1 15,0 0 0-15,-4 2 0 0,0 2 1 16,-2 5 0-16,-3 3-2 0,2-4 1 0,0 6-1 16,1-1 1-16,1-4 0 15,1 7 0-15,1-6 0 0,2 2 1 0,-1 2-1 16,2 0 0-16,0 4 0 16,0-6 0-16,0 7 2 0,0-5-2 0,3-3 2 15,1 4-3-15,2-3 0 0,-1-4 0 16,2 1 1-16,0-3-1 0,0-1 0 15,2-1 0-15,-5-3 2 0,1 1-1 16,0-2 0-16,1 0 2 0,3 0 0 16,3-5 3-16,-3-7-1 0,2-3 2 0,-2-1-4 15,-3-3 2-15,0 0 1 0,-3 3 0 16,-1-2 1-16,-2 1-3 0,0-2 1 16,0 1-1-16,0 1 2 0,-2 8-1 15,-1-2 1-15,-1 2-3 0,2 5-3 16,0 1-5-16,2 3-8 0,0 0-6 15,0 0-16-15,-3 0-41 0,-3 4-45 16,0 3-116-16</inkml:trace>
  <inkml:trace contextRef="#ctx0" brushRef="#br0" timeOffset="243797.9366">23111 10232 114 0,'0'0'37'0,"0"0"1"16,0 0 1-16,0 0 0 0,0 0-5 15,0 0-5-15,0 0-9 0,0 0-6 16,0 0-3-16,0 0-2 0,4-15-2 16,-4 13 0-16,1 2-1 0,-1-2-2 15,0 2 3-15,0 0 1 0,0 0 0 16,-4 10-2-16,-4 5-4 0,-3 7-4 0,-1-1-3 16,0 1 0-16,-3 3-10 0,1 1-22 15,-2-1-43-15,2 1-97 0</inkml:trace>
  <inkml:trace contextRef="#ctx0" brushRef="#br0" timeOffset="248080.6254">24876 9917 145 0,'0'0'30'0,"0"0"-6"0,0 0-4 15,0 0-1-15,0 0 2 0,0 0 2 16,0 0 5-16,0 0 2 0,0 0-3 0,0-9-3 16,0 9-3-16,0-1-10 0,0 0-3 15,0 0-5-15,0-1-4 0,0-4 2 16,0-5 1-16,2-2-1 0,4-5-4 15,1 0 3-15,0 2-2 0,2 1 3 16,-1-1 0-16,0 0-1 0,-4 5 2 0,3-4-1 16,-3 0 0-16,-1 3 0 0,0-7 0 15,-1 1 0-15,-2 5-1 16,0-7 1-16,0 0-1 0,-2 0 0 16,-1 2 1-16,0 0-1 0,2 7 2 0,-2-1-1 15,0 2 2-15,1 5 0 0,0 0 1 16,2 5-2-16,-1-1-5 0,1 1-1 15,0 0 0-15,-3 0-1 0,1 11 2 16,-1 5 1-16,3 7-4 0,0 1 2 16,0 0 0-16,0 1 1 0,5-3 2 0,-1 3-1 15,0-4 0-15,1 0 1 0,-3-7-1 16,1 2 0-16,2-2-3 0,-2-5 0 16,3 6 1-16,-1-2-4 15,1-6 3-15,3 2-3 0,-2-4-1 0,4-5 3 16,7 0-4-16,1 0-4 0,5-6 1 15,0-5-1-15,0-2 7 0,-1-2 7 16,2-2 3-16,-5 2 2 0,0-2 2 16,0 2 3-16,-5 0 4 0,-1-2 5 15,-2-1 1-15,-3-2-1 0,-1-2-2 0,-1-2-3 16,-1 1 2-16,-3 5 7 0,-1 0 3 16,-1 6 1-16,-1-2-6 0,0 1-5 15,0 2-3-15,0 0-3 0,0 6-1 16,-1 2-4-16,1 3-5 0,0-2 0 15,0 2-2-15,-2-2-5 0,2 2-3 0,-4 0 2 16,-2 5 2-16,-2 10 2 16,0 8-2-16,4 3 0 0,1 2 1 15,3 3 2-15,0-3 4 0,1 2-1 16,5-3-1-16,0-3 1 0,1-3-2 0,-3-6 0 16,2 0 0-16,-1-5 0 0,-4-6 1 15,2 1 1-15,-1-2-1 0,-1 0 2 16,0 0 1-16,2 1 1 0,-3-4 1 15,0 0-2-15,0 0 0 0,0 0 0 16,0 0 0-16,0 0 1 0,0-1 0 0,0-6-1 16,0-6 0-16,0-3-2 0,6-1 0 15,3-3 0-15,2 4 0 16,4 0 0-16,1 4-1 0,2 0-1 16,0 1 0-16,-4 5 0 0,2 1 0 0,-3 3 0 15,0 0 0-15,7 2 0 0,-4 0-1 16,5 5 0-16,-6 2-2 0,-6 1 2 15,-2 3-1-15,-1 4-1 0,-1-5 2 16,-3 8 0-16,-2-1 0 0,0 0-1 16,-7 4 1-16,-2-4 3 0,-1-4 1 0,-3-1 2 15,3-5 3-15,-2 0-1 0,3-4 5 16,-2 0-3-16,3 1 1 0,-5-4-3 16,3 1-5-16,-1-1 4 0,0 0-6 15,2-3 2-15,0 0-3 0,4 1 0 16,2 1-2-16,-1-2-6 0,-1 2-16 15,1-3-38-15,1 3-40 0,-2 1-51 16</inkml:trace>
  <inkml:trace contextRef="#ctx0" brushRef="#br0" timeOffset="248260.0208">25770 9937 20 0</inkml:trace>
  <inkml:trace contextRef="#ctx0" brushRef="#br0" timeOffset="255711.9203">15633 10818 213 0,'0'0'56'15,"0"0"-3"-15,0 0-12 0,0 0-13 16,0 0-13-16,0 0-9 0,0 0-2 15,0 0-1-15,0 0-2 0,-20-37-1 0,20 37-4 16,-2-1 0-16,-5 0 0 16,3-2 1-16,-2 2 0 0,-6 0 0 15,-1 1 1-15,-5 0 2 0,-7 0 1 16,2 0 0-16,1 0 0 0,-2 1 1 0,-1 0 0 16,1-1 0-16,0 0 2 0,0 0-1 15,-1 0 0-15,1 0 1 0,6 0-2 16,-1 0 1-16,-1-1 1 0,9 0-1 15,-8-2-1-15,9 1 2 0,5 1-2 16,-5 0 1-16,5-1 2 0,0 0-2 0,1 2-1 16,4 0 1-16,-6-1-2 15,2-1-2-15,-1 0 2 0,0 1-2 16,5 1-3-16,-2-2 0 0,2 2-2 16,-1 0 3-16,-1 0 1 0,2 0 1 0,0 3-1 15,0 8 1-15,0 3-1 0,9 3 1 16,1-5 0-16,3-1 3 0,4-1 0 15,2 1 1-15,3-1-2 0,-2 3-1 16,3-1-1-16,-4 1 1 0,-2 3-2 16,-1 2 4-16,0 5-1 0,-4-1 0 0,-1 4 1 15,-5 2 0-15,-2 0 2 0,-4 6-1 16,0-1 4-16,-7 5-3 0,-7 1 1 16,-2 1-3-16,-7 1-1 0,-3 2 1 15,-5-3 1-15,0 0 0 0,-4-2 1 16,3-4 5-16,2-2 2 0,2-2 1 15,7-5-4-15,4-2-3 0,6-8-2 16,4 1-3-16,4-6 0 0,1 1-2 16,1-2 1-16,1 1 1 0,6 3-1 15,8-4 0-15,4 0 0 0,3-3-2 0,1-1-2 16,1-3 0-16,0 1 1 0,2 0-1 16,-1-1 3-16,2 1-3 0,-1-1 0 15,3-1-3-15,-1-1-2 0,0 0-3 16,-1 0-10-16,0-3-5 0,2-2-14 15,-2-1-13-15,2-1-9 0,2-2-18 16,3-1-50-16</inkml:trace>
  <inkml:trace contextRef="#ctx0" brushRef="#br0" timeOffset="256595.8126">15992 11305 386 0,'0'0'45'0,"0"0"-11"16,0 0-9-16,0 0-9 0,0 0-8 15,0 0-4-15,0 0-4 0,0 0-3 16,0 0 1-16,0 0-1 0,-15-33 2 16,14 33 2-16,1 12-2 0,-2 6 1 0,1-1 0 15,1 3 0-15,-2 0 0 0,1-1-2 16,-2 1-1-16,2-2 1 0,-1-6 0 16,2-5 0-16,0-1 1 0,0-6-1 15,-1 0 4-15,1 0-1 0,0 1 3 16,0 0 1-16,0 0 3 0,0 1 1 15,0 0-1-15,0-2 0 0,0 1-2 16,0-1 0-16,-2 0-3 0,1-6-1 16,0-6 0-16,-1 0 0 0,1 0-1 15,-1-2 0-15,-1 2 1 0,2 0 1 0,-1 7 1 16,1-6 0-16,1 6 1 0,-2 0 0 16,2 1-1-16,0 4-2 0,-1-2-2 15,1 2 0-15,0-1-1 0,-2-1-2 16,2 1 0-16,0-1-1 0,0 0 1 15,-1 2 0-15,1-1 1 0,0 1 0 0,0-2 1 16,0 2 0-16,0 0 0 16,0 0 1-16,0 0-1 0,0 0-1 15,0 0 2-15,0 0-1 0,0 0 1 16,0 0-1-16,0 0 2 0,0 0-1 0,0 0 1 16,0 0 2-16,0 0-2 0,0 0-1 15,0 0 0-15,0 0 0 0,0 0 1 16,0 0-1-16,3-3 1 0,-2-1 1 15,2-1-1-15,-1-5 0 0,-1 4 1 16,-1-5-1-16,2-1 1 0,-2-1 0 0,0 3-1 16,0-3 1-16,-2-7-5 0,-2 1 4 15,-1-3-3-15,0 1 2 16,1 7 2-16,-1-1 1 0,2 4-1 16,0 1 0-16,0-1 0 0,2 5 0 0,-1 1 0 15,1 0 0-15,-2 1 0 0,3 0-1 16,0-1 0-16,-1-1-2 0,1 1 1 15,-2 1 0-15,2-1 1 0,0-2 0 16,0 0-1-16,0-5 0 0,0 2-1 16,3-1 0-16,3 2 0 0,-2-1 0 0,2 3 0 15,-3 3-1-15,3-2 0 0,-2 3-1 16,-1 0 0-16,3-2 0 0,-2 3 0 16,1 1-1-16,6-2 1 15,-5 3-2-15,7 0-1 0,7-1 3 0,-7 1-4 16,7-2-4-16,0 1-2 0,-1-1-11 15,7-1-9-15,-3 1-13 0,-1-1-29 16,1 1-13-16,-5 2-27 0,-1 0-33 16</inkml:trace>
  <inkml:trace contextRef="#ctx0" brushRef="#br0" timeOffset="256873.912">15925 11321 240 0,'0'0'42'16,"0"0"-9"-16,0 0-12 0,0 0-13 15,0 0-2-15,0 0-4 0,0 0-2 16,0 0-4-16,94-46-8 0,-77 43-8 0,-3 2-8 16,6-1-8-16,-4 0-16 0,2 1-20 15,-1 1-50-15</inkml:trace>
  <inkml:trace contextRef="#ctx0" brushRef="#br0" timeOffset="257995.852">16326 11476 277 0,'0'0'50'0,"0"0"-10"15,0 0-11-15,0 0-10 0,0 0-4 16,0 0-3-16,0 0-3 0,0 0-1 15,0 0-4-15,0 0-1 0,0-25-1 16,0 23 0-16,0 1-2 0,0-1 1 0,0 0 0 16,0 1 0-16,0-5 1 0,0 2-1 15,4-6 1-15,1 3 0 16,-4 2 1-16,3 3 2 0,-3-3 0 16,2 2 2-16,-1 0-1 0,1 1 2 0,-3 2-3 15,0-3 0-15,0 3-1 0,0-1-4 16,1 1 1-16,-1-1-1 0,0 1-1 15,2-2-2-15,-2 2-2 0,0-2-1 16,1 2-2-16,-1-1 2 0,0 1-1 16,2-2 5-16,-2 2 0 0,1 0 2 0,-1 0 0 15,2-1 1-15,2 1-1 0,4-2 0 16,-3 1 0-16,5-1 0 0,-4 0 0 16,0 1 0-16,5-1-1 0,-5 2-2 15,0 0 0-15,5 0 1 0,-8 0 1 16,3 0 1-16,3 0-1 0,-5 3 1 15,2 4 0-15,1-1-1 0,-3 1 1 16,1 1-2-16,-2 3-2 0,-2 4 1 16,-1 1 0-16,0 7 2 0,-6-1-2 15,-3-1 3-15,1-1 0 0,-1-1 0 0,2-5 3 16,0 0 0-16,1-7 0 0,3-2-1 16,2-2 3-16,1-3-2 0,0 0 2 15,0 0-1-15,0 3 1 0,-2-2 0 16,2 0-1-16,-1 1-2 0,1 0 3 15,-2-2-1-15,2 1 1 0,0-1 3 16,0 0-3-16,0 0 0 0,0 0-3 16,0-10-2-16,5-5 1 0,5-5 0 15,-3 0 1-15,0 2-1 0,1 0 1 16,0 0-2-16,-1-1 0 0,-2 7 1 0,1-1-1 16,-2 3 2-16,-1 1-1 0,2 1-1 15,-3 3 1-15,2-5 0 0,-2 7 0 16,-1-2 0-16,1 0-1 0,-2 5 1 15,0-2 0-15,0 2 0 0,1-1 0 16,-1-1-1-16,0 1-1 0,0-1 1 0,0 0-1 16,0 1-1-16,3 1 0 15,-3-2 1-15,0 2 0 0,0 0 1 16,0 0 2-16,0 0-1 0,0 0 1 16,0 0-1-16,0 7 0 0,0 5-1 0,-3 3 0 15,2-4 0-15,-2 4 0 0,0-5 0 16,1-5-2-16,2 6 0 0,0-5 0 15,0 2-3-15,0 4-1 0,3-4-3 16,3 4 0-16,1-5-3 0,5 2-9 16,1-4-12-16,-3 1-22 0,7-3-19 0,1-2-19 15,-1-1-16-15</inkml:trace>
  <inkml:trace contextRef="#ctx0" brushRef="#br0" timeOffset="258322.0577">17027 11331 505 0,'0'0'39'0,"0"0"-15"15,0 0-12-15,0 0-4 0,0 0-5 16,0 0 0-16,0 0-3 0,0 0-2 0,0 0 0 16,82-65-3-16,-64 63-4 0,2 2 0 15,-1 0-6-15,6 0-7 0,-2 0-18 16,-3 5-21-16,-7-1-38 0,3 2-22 15,-6 1-51-15</inkml:trace>
  <inkml:trace contextRef="#ctx0" brushRef="#br0" timeOffset="258519.1867">17107 11451 424 0,'0'0'51'0,"0"0"-17"15,0 0-15-15,0 0-8 0,0 0-6 16,0 0-2-16,0 0-2 0,0 0-2 16,0 0-3-16,67-9-3 0,-46 4-5 0,1 1-6 15,1 1-9-15,3-1-23 0,-2 1-36 16,4-2-33-16,-1 2-50 0</inkml:trace>
  <inkml:trace contextRef="#ctx0" brushRef="#br0" timeOffset="259021.3693">17828 11255 411 0,'0'0'57'0,"0"0"-13"0,0 0-13 0,0 0-11 15,0 0-6-15,0 0-5 0,0 0 2 16,0 0-7-16,0 0 3 0,0 0 2 16,-29-47-7-16,28 46 1 0,1 1-1 15,-2-2-4-15,1 1 1 0,-1 1 4 16,1 0-5-16,-5 0 5 0,-4 1-4 0,-3 8 1 16,-3 3-1-16,2 4-1 0,1-1 0 15,3 1-1-15,-1 3 1 0,3-2-2 16,2-5 2-16,2 3-2 0,1 2 2 15,0-6 0-15,1 6 0 0,2-5-2 16,0 2 1-16,0-2-1 0,0 0 2 0,0-1-2 16,0-7 1-16,2 5-1 15,1-4 0-15,3 1-1 0,1 0 1 0,3-5 1 16,3-1 1-16,3 0 0 16,3-5 1-16,-1-6 1 0,1-2 1 0,-4-1 2 15,-2 0 1-15,0-3 0 0,-6 2 1 16,2-1 2-16,-2 2-2 0,-4-1 4 15,0-2-3-15,-3-3 0 0,0-3 0 16,0 1-1-16,-5-1 1 0,-2 1-5 16,0 3 5-16,1 5-6 0,-1 2 1 0,2 5 2 15,1 2-7-15,1 2-5 0,-2 3-12 16,-6 0-23-16,-3 9-71 0,-2 9-163 16</inkml:trace>
  <inkml:trace contextRef="#ctx0" brushRef="#br0" timeOffset="269770.9043">20736 11251 259 0,'0'0'42'0,"0"0"-9"15,0 0-8-15,0 0-3 0,0 0-3 16,0 0-6-16,0 0-5 0,0 0-5 16,0 0-4-16,-4-66 5 0,4 66-6 15,0 0 6-15,0 14-2 0,-1 4-1 0,-1 7 0 16,1-9-1-16,-1 4 0 0,2 0-3 16,0-1 3-16,0 7-1 0,0-9 1 15,0-1 0-15,0-3 0 0,3-1 0 16,-1 1 0-16,0-4 0 0,0 3-2 15,-1-8 2-15,1 1 0 0,-2-5 0 16,0 0 2-16,0 0-1 0,1 2 2 16,-1 0 4-16,2-1 3 0,-2 1 8 15,0 0 2-15,2-2-1 0,-2 0-2 16,0 1-9-16,2-1-3 0,-2 0 0 0,0 0 1 16,0-3 2-16,0-4-3 0,0-4-1 15,0 0-1-15,0-1-2 0,0 0 1 16,-2-2 0-16,0 2 1 0,0 0-1 15,1-2-1-15,-1 1 0 0,2-6 0 16,0 1 0-16,0-5 0 0,2 4 1 0,5 1-2 16,0-1-6-16,2 2 3 0,1 1-3 15,0 5 3-15,-1 2-2 16,-2 3 1-16,1 0-1 0,0 1 2 16,-1 1-1-16,2 1 2 0,1 0 1 0,-1 0-1 15,-5 1 0-15,6-1 0 0,-3 3 0 16,-2-1-1-16,0 1 1 0,0 0 0 15,1 0 0-15,5 0 1 0,-1 0 0 16,1 0 1-16,0 0 0 0,-2 0-1 16,1 1 1-16,0 0 0 0,0 3 0 0,-3-1 1 15,1 2 0-15,-1 2-1 0,-3 1 4 16,-3 2-2-16,-1 8 4 16,-3 4-4-16,-9 3 0 0,-4 1 0 15,-5 0-2-15,0-1 1 0,0-3-1 0,0-2 1 16,3-3 0-16,1-2 3 0,7-6-2 15,-3-2 1-15,6-2 0 0,2-4 1 16,2 3-1-16,3-4 1 0,0 0-3 16,-4 0 2-16,-1 0 0 0,0 0 0 15,1 1 0-15,4-1 0 0,-2 0-3 16,2 0 1-16,-1 0-2 0,-1 0-1 0,2 0 0 16,-1 0-1-16,1 1 2 0,0-1-1 15,0 7 1-15,1 0 0 0,7 5 1 16,4 4-1-16,0-3-1 0,1 2 1 15,2 1-1-15,-1-1 0 0,3-2 1 16,2 3-1-16,-1-4-1 0,0 0-2 16,1-3-3-16,1 0-2 0,-1 0-16 15,-4-4-21-15,0-1-22 0,0-1-25 16,-3-1-1-16,8-1-10 0,-3-1 5 0</inkml:trace>
  <inkml:trace contextRef="#ctx0" brushRef="#br0" timeOffset="270108.2865">21205 11515 132 0,'0'0'49'0,"0"0"8"15,0 0-2-15,0 0-5 0,0 0-13 16,0 0-10-16,0 0-9 16,0 0-2-16,0 0-1 0,0 0-1 0,33-32 2 15,-32 32-1-15,1-2 0 0,-2 2-2 16,1-1 3-16,-1 1-4 0,0-2-2 15,2 0-2-15,-2 1-5 0,0-1 0 16,0-2 2-16,-3 0-2 0,0 1 0 16,1 0 1-16,2 3-3 0,-2-2-2 15,2 2-1-15,-2 0-4 0,1-2 3 0,-5 2-2 16,-3 4 2-16,-1 6 1 0,-3 7-1 16,4 2 0-16,1 4-1 0,1 2-2 15,2 1 3-15,1-2-2 0,3-6 1 16,-1 0 0-16,2 0-1 0,0-6-2 15,0 5-1-15,4-4-9 0,-1-3-9 16,5 0-15-16,-1-3-18 0,-2-1-13 16,7 1-14-16,-2 0-18 0</inkml:trace>
  <inkml:trace contextRef="#ctx0" brushRef="#br0" timeOffset="270599.3345">21453 11594 261 0,'0'0'65'0,"0"0"-10"0,0 0-13 0,0 0-8 15,0 0-4-15,0 0 1 0,0 0-8 16,0 0-6-16,0 0-5 0,-31-73-6 15,31 69-2-15,0 4-4 16,-2-2-1-16,2 2-2 0,0 0 0 0,2 0 1 16,8 0-5-16,4 6 4 0,7 6-1 0,-4 4-1 15,-3 4 4-15,4 3-4 16,-5 0 0-16,2 1-1 0,0-1-1 16,-2-3-4-16,2-1-1 0,-4-2-7 0,-1-5-11 15,-1-1-13-15,-3-4-13 0,-3-4-1 16,0 2 8-16,-3-5 19 0,0 0 23 15,0 0 13-15,1 0 6 0,6 0 2 16,0-5 0-16,2-7 3 0,0-4 0 16,-4-4 5-16,-2 5 3 0,-3-5 1 15,0-1 6-15,0 0 5 0,0-4-7 0,0 9 1 16,-5 0-6-16,2 6-8 0,-1 2-3 16,-2-1-4-16,3 6 0 0,1 0-4 15,2 3-3-15,-1-1-2 16,1 1-1-16,-5 0-1 0,-4 6-1 0,-3 10 0 15,-7 10-1-15,2 8-5 0,-3 3-7 16,-2 3-22-16,0 4-49 0,-1 0-81 16,0-1-95-16</inkml:trace>
  <inkml:trace contextRef="#ctx0" brushRef="#br0" timeOffset="277308.3229">22418 11348 155 0,'0'0'45'0,"0"0"0"0,0 0-2 16,0 0-4-16,0 0-3 0,0 0-7 0,0 0-1 16,0 0-3-16,0 0-5 0,-16-29-5 15,16 27-3-15,-1 1-4 0,1-1-4 16,-2 2-1-16,2 0 0 15,-1 0-2-15,1-3 0 0,0 3 0 0,0-1-1 16,1 0 1-16,6-1 0 0,6 0 0 16,6 1 0-16,-1-1 0 0,0 1 0 15,0 1-1-15,1-2 0 0,-6 1-2 16,8 1-4-16,-1 0 0 0,0 0-1 16,5 0-8-16,-2 0 0 0,-6 0-11 0,0 0-18 15,0 3-11-15,-7-2-21 0,8 4-5 16,-5-2-23-16</inkml:trace>
  <inkml:trace contextRef="#ctx0" brushRef="#br0" timeOffset="277552.8253">22371 11583 353 0,'0'0'49'0,"0"0"-19"0,0 0-12 16,0 0-3-16,0 0-2 0,0 0-2 16,0 0-3-16,0 0-2 0,0 0 0 15,92-65-4-15,-69 59-1 0,2 1 0 0,1 1-3 16,-2 0 0-16,1 3-1 16,-1 0-2-16,1 1-5 0,-1 0-5 15,-3 0-14-15,2 4-19 0,-6-1-49 16,2 0-42-16</inkml:trace>
  <inkml:trace contextRef="#ctx0" brushRef="#br0" timeOffset="278244.2749">23569 11344 143 0,'0'0'57'0,"0"0"-4"16,0 0-13-16,0 0-9 0,0 0-12 15,0 0-6-15,0 0-3 0,0 0-1 0,0 0 2 16,-26-80 1-16,25 77 4 0,1 3 4 15,-3-3-2-15,0 0-2 0,0 0-2 16,0 0-7-16,3 3-4 0,0-2 0 16,-1 2-3-16,1 0 2 0,-8 0-2 15,2 0 1-15,-6 0-2 0,1 0 2 0,3 5-4 16,-1 1 3-16,2 2 0 0,-2 4 0 16,3 2 5-16,-2-1-4 0,3 3-4 15,4-6 0-15,1 2 0 0,0 9 2 16,0-5 1-16,4 5 0 0,2-3 0 15,1-1-2-15,2-4 0 0,-2-2 1 16,2-2-3-16,2 0 1 0,3-2 0 16,-2 0-1-16,3-2 1 0,4-5 2 15,-2 0 2-15,6-4 0 0,-3-3 1 16,-2-3 3-16,-1-1 0 0,-5-1 4 0,-1-4 2 16,-3 0-1-16,-4 2 2 0,-3-2-1 15,-1-4 4-15,0-2-2 0,-7-5 4 16,-4 3-3-16,-2 1-2 0,-6 0-3 15,1 0-8-15,-3 1 3 0,-1 2-6 16,0 2 1-16,-1 4-3 0,0 5-8 16,0 6-14-16,3 3-39 0,-2 11-107 15,3 10-106-15</inkml:trace>
  <inkml:trace contextRef="#ctx0" brushRef="#br0" timeOffset="284472.1991">18927 11449 274 0,'0'0'57'0,"0"0"-10"16,0 0-14-16,0 0-6 0,0 0-6 15,0 0 0-15,0 0-4 0,0 0-4 16,0 0-5-16,0 0-2 0,-26-34-4 16,26 33 0-16,0-2-4 0,0 2 0 15,0 1 0-15,0-1-1 0,0-1 3 16,12-1 0-16,6 0 1 0,-1 1-1 16,1 1 0-16,1-1 0 0,-5 2-1 15,7 0-1-15,-8 0-1 0,0 0 0 0,7-3-1 16,-8 2 1-16,8 1-1 0,-7 0-7 15,-2 0-6-15,1 0-10 0,-1 0-21 16,-2 1-26-16,-1 9-17 0,0-3-44 16</inkml:trace>
  <inkml:trace contextRef="#ctx0" brushRef="#br0" timeOffset="284698.9292">18855 11729 188 0,'0'0'52'0,"0"0"-8"0,0 0-6 16,0 0-5-16,0 0-5 0,0 0-6 15,0 0-8-15,0 0-8 0,0 0-2 16,78-12-3-16,-56 6 0 0,1-1-2 0,0 1 0 16,0 0-3-16,-1 2-2 0,0-2-3 15,-5 3-5-15,-3-4-6 0,-2 4-10 16,-2 1-15-16,2-1-21 0,-3-2-8 15,6 0-19-15</inkml:trace>
  <inkml:trace contextRef="#ctx0" brushRef="#br0" timeOffset="285056.7724">19182 11287 244 0,'0'0'51'0,"0"0"-9"0,0 0-1 16,0 0-11-16,0 0-8 0,0 0-7 16,0 0-8-16,0 0-4 0,0 0-3 0,-17-35-2 15,15 35 2-15,1 0 2 16,-1 3-2-16,2 9 1 0,0 5-1 16,0 0 1-16,6 4 0 0,2-2 0 15,1-1 0-15,1-2 1 0,2 1-1 0,1 1 1 16,3-2-2-16,0 2 1 0,2 0-1 15,0 0 0-15,1 1 0 0,-2 0-1 16,-1 0-1-16,-3 3 1 0,0-1-1 16,-3 2 2-16,-4 0-1 0,-2-2 1 15,-4 1 1-15,0 0 1 0,-10-1 2 0,-5 2 1 16,-6 0-1-16,-4 1-1 0,-5-1 2 16,-2 1-4-16,-1-1 2 15,1-2-9-15,0-1-10 0,8-2-27 0,1-3-69 16,10-3-135-16</inkml:trace>
  <inkml:trace contextRef="#ctx0" brushRef="#br0" timeOffset="291796.4336">14846 12788 158 0,'0'0'38'0,"0"0"0"0,0 0-1 16,0 0-2-16,0 0-4 0,0 0-5 15,0 0-9-15,0 0 0 0,0 0-2 16,-34-51-3-16,32 47-2 0,2 4-3 16,0-5-2-16,0 0-3 0,0-6-1 15,8-1 0-15,-3 5-1 0,7-4 0 0,-1 4 0 16,5 0 0-16,3 0 0 0,1 2 0 16,2 0 1-16,-7 2-2 0,3 2 1 15,0 0 0-15,0 1-2 16,0 0 1-16,-1 0-1 0,-5 4-2 0,-1 5 3 15,1 3 1-15,-5-3 0 0,-4 7 1 16,-3 3-1-16,0 6 0 0,-9 7 1 16,-5 0-1-16,-6 3-1 0,-3-2 0 15,-2 2 0-15,0-3 1 0,1-2-1 16,1-6 2-16,3-3 0 0,6-7 0 0,3-3 3 16,4-5-1-16,2-5 2 0,2 3 2 15,3-4 0-15,-7 0 1 16,3 0 0-16,-2 0 0 0,0 0-1 15,3 0 0-15,-1-2-2 0,3-1-2 0,-2 1-1 16,3 2-3-16,0-6-1 0,0-1-1 16,0-2-2-16,4-5 2 0,2 8-1 15,7-4 2-15,0 6-2 0,4 1-1 16,4 2-2-16,2 1-2 0,0 0-2 16,1 1-3-16,2 4-12 0,-1 1-26 0,2 2-23 15,-1-1-17-15,0 2-21 0</inkml:trace>
  <inkml:trace contextRef="#ctx0" brushRef="#br0" timeOffset="293312.2707">15318 12834 148 0,'0'0'35'0,"0"0"-3"0,0 0 1 16,0 0-3-16,0 0-2 0,0 0-3 15,0 0 2-15,0 0-5 0,0 0 1 0,0 0-4 16,10-38-4-16,-10 36-4 0,0 1-2 16,0-1-4-16,0 1-1 0,0-1-3 15,0 1-2-15,0 1-2 16,0-2-1-16,0 2 0 0,0 0 1 0,0 0 2 15,0 0 1-15,-2 11 1 0,1 5-1 16,-3 6 0-16,1-1 0 0,3 2-1 16,0 0 0-16,0-2 0 0,3 0-1 15,4-3 0-15,-1 0-1 0,-2-4 0 16,2-2 1-16,-2-5-2 0,3 2 0 0,-1-2-1 16,-3-5 1-16,4 3-1 0,-2-3 4 15,-1 0 0-15,6-2 2 0,-4 0 0 16,3-11 1-16,-2 2 2 0,1-5-1 15,-5 5 2-15,-3-4-1 0,0-8 1 16,-3 2 0-16,-5-5 0 0,-1 1 0 16,0 4 2-16,1-1-1 0,-2 0-1 15,4 6 2-15,-1 0 1 0,4 5 1 16,-2-1 0-16,0-1 0 0,3 7-2 16,1-1 1-16,1 5-5 0,0-1-2 0,0-4-3 15,0-1-2-15,1-2-2 0,5-1 1 16,3 5 0-16,7-1-1 0,-5 3-3 15,10 1 2-15,-1 1-3 0,-2 0-1 16,6 1 2-16,-4 4-2 0,-6-2 2 16,2 0-4-16,3 0 1 0,-2-3 1 15,8 0-2-15,-1 0 4 0,-3 0 2 16,-4-4 2-16,-1-1 4 0,-6 2 4 16,-1-1 1-16,0-1 6 0,-4 2 4 15,-2 1 3-15,-3 2 2 0,0-1 0 0,0 1 0 16,3-2 0-16,-2 1 1 0,1-1-3 15,-1 1-3-15,-1 1-4 0,2-2-5 16,-2 2-1-16,0-1-3 0,1 1-1 16,-1-2-1-16,0 2-2 0,0 0 3 15,0 0 1-15,0 0 1 0,-7 5 0 0,0 1-1 16,-5 5-1-16,2-2 0 16,4-2 0-16,-4 7 0 0,2-2 0 0,2-3 0 15,-2 5-1-15,0-5-1 0,7 1 0 16,-4 1 1-16,4-6-1 0,1 7 0 15,0-5 1-15,0 5-2 0,0 6-1 16,3-5 1-16,1 5-1 0,6-3 2 16,-1-1 0-16,2 0-1 0,2-4 2 15,-4 0-2-15,3-3-1 0,-4-2-2 16,2-3-1-16,-1 2 1 0,2-3 2 0,0 0 0 16,-1-1 2-16,6 0 2 0,-3-8 0 15,1-4 0-15,-1-4 2 0,-5 6 2 16,-2-6-1-16,-3-2-1 15,-1 4 1-15,-1-5-1 0,-1 0 0 0,0 3 0 16,-6-5 0-16,-3 4-1 0,0 2 1 0,-1 2-2 16,0 3 2-16,-2 0-1 15,6 3 1-15,-1 1 1 0,-3 0-2 16,3 0 0-16,-1 2 1 0,4 1-2 16,1 1 1-16,3 2-1 0,-4 0-1 0,4 0-1 15,0 0 0-15,0 0-1 0,-1 0 1 16,1 0-1-16,0 0-2 0,0 0 2 15,0 3 1-15,8 4-2 0,-1 0 2 16,1-1 0-16,0 0 0 0,2-3-3 16,6 1 2-16,-4-1 0 0,5-1-4 0,2-2 0 15,-3 0-2-15,7 0 0 16,-7 0 5-16,0-3 4 0,1-1 0 16,-2-1 2-16,0 0-1 0,-1-1 0 15,-7 3 4-15,-3 0-1 0,2 1 3 0,-3-1 2 16,0 1-2-16,0-1-1 0,2-2 0 15,-2 2-3-15,0 0 2 0,0 0-3 16,-3 3-1-16,0-2 0 0,0 2 0 16,2-1 1-16,0-1-1 0,0 1 0 15,-1-1-1-15,-1 1 0 0,2 1 0 0,-2-2 1 16,0 2 0-16,1-2 1 0,-1 2 1 16,0-1 2-16,0 1 1 0,0-1 0 15,0 1-1-15,0-2 0 0,0 2-1 16,0-1-1-16,0 1 2 0,0-2-1 15,-1 2-2-15,-6 0 0 0,1 0-1 16,-4 0-1-16,-2 6 1 0,3 0 0 16,-1 6-2-16,3 3 1 0,0 5-2 15,1 2 2-15,3 0-2 0,3-1 1 16,0 1 1-16,5-1-2 0,3-1-3 0,-1-2 4 16,2 0-3-16,0 0 2 0,2-4 2 15,1 0-3-15,-3-5-2 0,2-1 2 16,-4-5-1-16,4 2 0 0,0 0 0 15,-7-4 1-15,8-1 2 0,-2 0 1 16,3-6 0-16,3-7 1 0,-6-4 1 16,-1-3 3-16,-3-3-1 0,-3-2 2 15,-1-1 2-15,-2 0-1 0,0 0 1 16,-5 4-1-16,-3-1 0 0,-2 3 1 16,-4 1-2-16,1 2-2 0,-6 3-2 0,4 3-5 15,1 4-11-15,1 6-16 0,-1 1-63 16,2 5-105-16,-4 9-67 0</inkml:trace>
  <inkml:trace contextRef="#ctx0" brushRef="#br0" timeOffset="296064.9195">8449 12614 170 0,'0'0'55'0,"0"0"-2"16,0 0-7-16,0 0-4 0,0 0-11 15,0 0-9-15,0 0-5 0,0 0-3 16,0 0 1-16,7-13-2 0,-7 12 0 16,3-1-3-16,-3 1-4 0,0 0-4 15,-3-1-1-15,-2-1 1 0,-7 0-1 16,-8 1 2-16,-2 1-2 0,-10 1 1 0,2 0-1 16,-1 0 2-16,-1 0 0 0,2 0-3 15,-2 0 2-15,0 0-2 0,-2 0 0 16,2 0-2-16,-1 0 1 15,-2 1 0-15,2 1-1 0,0 1 2 0,-2-1 0 16,3 1 0-16,2-1 0 0,2 3 0 16,8-2-2-16,4 2 2 0,5-4 0 15,6 1-1-15,1-1-4 0,4-1-5 16,-3 0-5-16,3 0 5 0,0 1 3 16,0 3 5-16,3 2 5 0,8 1-1 0,4 3-1 15,2-6 1-15,2-1-3 0,4-2 1 16,2 1 0-16,-1-2 0 0,1 2 2 15,1 1 0-15,0 1 0 0,-3 1-1 16,-4 1-1-16,1 1 0 0,-1 3-1 16,-3-2 2-16,0 3-1 0,-2 0 2 15,-1 2-2-15,-1 1 0 0,-5 3 1 0,-1 3 2 16,-3 3 2-16,-3 4 2 16,0 3-2-16,-10 6 2 0,-5 3-3 15,-2 2 2-15,-3 4-2 0,-4-1-1 0,1-1-3 16,0-4 0-16,0-3 4 0,4-4-4 15,2-3 5-15,7-5-2 0,1-7-1 16,2-2-1-16,4-5-2 0,2-6 1 16,1 1-2-16,0-1 3 0,0 3 0 15,4 1 0-15,9 3-1 0,0-5 1 0,7-4-2 16,6 1 1-16,-3-3-5 0,2 0-3 16,1 0-7-16,-3 0-8 0,0-2 3 15,2 1-6-15,4-2-20 16,3-1-14-16,2 0-24 0,2-2-39 0</inkml:trace>
  <inkml:trace contextRef="#ctx0" brushRef="#br0" timeOffset="296551.8356">8978 12887 483 0,'0'0'48'15,"0"0"-11"-15,0 0-16 0,0 0-11 16,0 0-9-16,0 0-6 0,0 0-1 16,0 0 0-16,0 0 3 0,-23 8 4 0,20 18 0 15,3 1 0-15,0 2-2 0,0-2 2 16,0-1-2-16,0-3 1 0,0-7 0 15,3-1 0-15,-3-6 0 0,0-4-1 16,3 1 1-16,-3-6 0 0,0 0 1 16,0 0 4-16,0 1 2 0,0 1 1 15,0-2-1-15,0 0-3 0,0 0-3 16,0-14 0-16,0-4 2 0,-6-7 0 16,2 0 0-16,-3-2 0 0,-2-2 1 15,3-1-3-15,-3-2 0 0,-2 0-2 0,2 2 3 16,-1 2-1-16,-1 2 0 0,2 4 2 15,0 6-2-15,2 1 1 0,4 6-1 16,0 5-1-16,2-1 0 0,1 5-2 16,-2-2-2-16,2-2-2 0,0-5-2 15,5-2 1-15,9-3 2 0,5 7 1 0,10-1 0 16,1 2 0-16,4 2-1 0,-4 0-3 16,2 3-3-16,-5 1-13 0,-2 0-32 15,-4 3-31-15,-6 3-36 16,-4 8-76-16</inkml:trace>
  <inkml:trace contextRef="#ctx0" brushRef="#br0" timeOffset="297311.8843">8877 13137 528 0,'0'0'41'16,"0"0"-15"-16,0 0-11 0,0 0-8 16,0 0-5-16,0 0-1 0,0 0-2 15,0 0-1-15,0 0-1 0,0 0-1 16,62-64-3-16,-37 59-1 0,1-1-4 16,1 1-1-16,2-1-4 0,-3 0-7 0,2 0-8 15,2-3-8-15,-1 2-10 0,-1 0 3 16,-2-1 7-16,-2 3 13 0,-8-2 19 15,-6 4 9-15,-4 3 14 0,-6 0 5 16,0-2 5-16,0 2 5 0,1 0 4 16,1-1 2-16,-1 1-2 0,1 0-3 0,-1 0-10 15,-1 0-8-15,2 0-4 16,-2 0-7-16,1 0-2 0,-1 0-2 16,0 0 1-16,2 0 0 0,-1 1 1 15,-1 6 0-15,4 3-1 0,-4 3-2 0,3-4 0 16,0 0 0-16,-2-7 0 0,2 5 0 15,0-4 2-15,0 0 2 0,3 0 0 16,0-2 1-16,4-1 0 0,3 0-1 16,0-3 0-16,3-7 0 0,-2-2 0 15,2-2 1-15,-4 0 2 0,-2 2 0 0,-1-1 2 16,-5 6 0-16,-1 3 2 0,0 1 3 16,-3 3 0-16,0-2 1 15,0 2-2-15,1-2-1 0,-1 1-2 16,3 0-3-16,-3-1-3 0,1 2-4 0,-1-1-1 15,2 1-1-15,-1 0 2 0,2 12 2 16,0 6 1-16,3 9 0 0,-3 0 0 16,0 5-1-16,-2 0 0 0,1 5 1 15,1 1 2-15,-1 3-4 0,1 2 1 16,-1 0-3-16,-1-2 0 0,-1 0 1 0,0-4 0 16,0-2 0-16,0-5-1 0,0-3 1 15,0-7 1-15,0-3 1 0,0-4-2 16,0-9 1-16,0 1 1 0,0-5 2 15,-1 0 0-15,1 0 3 0,-2 2 0 16,-5-2 0-16,-3 0 0 0,-3-4-1 16,-4-8 1-16,5-5-1 0,1-4 2 15,3-2-2-15,4-3 0 0,2-2-1 16,2 0 1-16,5-1-3 0,5-1 0 16,4 1-3-16,4 0 1 0,-1 0-4 0,6 2-6 15,-1-1-5-15,4 1-29 0,4 4-35 16,1 1-81-16,2 0-110 0</inkml:trace>
  <inkml:trace contextRef="#ctx0" brushRef="#br0" timeOffset="297751.7699">9829 12989 477 0,'0'0'40'0,"0"0"-13"15,0 0-13-15,0 0-4 0,0 0-7 0,0 0-4 16,0 0-4-16,0 0-4 0,0 0-3 16,-11-20-1-16,11 20 2 0,2 0 4 15,8 0-3-15,6 0-9 16,-3 2-13-16,3 0-15 0,-2 3-9 0,-3-3 0 15,3 5 10-15,-5-3 2 0,-2 3 8 16,0-1 12-16,-4 4 5 0,-3 4 15 16,0 1 7-16,-10 4 0 0,-5-1 3 15,-2-3 4-15,1 0-1 0,2-6 5 16,2 2 3-16,5-6 1 0,-1 0 4 0,0 2 0 16,4-6-6-16,1 2-4 0,3-3-3 15,-2 0-5-15,2 0-2 0,0 0 0 16,0 2 0-16,0-2-5 0,12-2 1 15,7-6-6-15,5-1-6 0,2 0-8 16,-1-1 0-16,1-1-3 0,0-1 3 16,0 0-2-16,0 4 3 0,-2 1-4 15,1-1-3-15,1 2-3 0,2 0-13 16</inkml:trace>
  <inkml:trace contextRef="#ctx0" brushRef="#br0" timeOffset="298104.596">10420 12914 241 0,'0'0'68'0,"0"0"-2"0,0 0-7 16,0 0-13-16,0 0-11 0,0 0-10 15,0 0-11-15,0 0-4 0,0 0-4 16,-33-56-3-16,27 56-1 0,0 0-3 16,-4 0-1-16,-4 3 0 0,2 8 1 15,-2 4 1-15,2 2 1 0,2 1 1 0,0 3-2 16,1 0 0-16,3-1 0 0,3-3-1 15,0-1-1-15,1-5 0 0,2 2-1 16,0 4 1-16,0-2 1 0,5-1-1 16,3-3 1-16,3-2 1 0,-1-4-1 15,5-1 3-15,5-4-2 0,-1-1 2 0,8-10-2 16,-2-4 1-16,-2-3 1 0,-4-5 2 16,-2-2 0-16,-4 0 0 15,-4-2 2-15,-3 1-1 0,-5 0 0 16,-1 0 2-16,0 3 1 0,-7 3-2 0,-5-1-1 15,1 6-3-15,0 5-4 0,-3 2-6 16,-2 6-11-16,-3 2-35 0,-8 13-112 16,1 9-113-16</inkml:trace>
  <inkml:trace contextRef="#ctx0" brushRef="#br0" timeOffset="302367.4875">13938 13127 112 0,'0'0'40'0,"0"0"3"0,0 0 0 16,0 0-7-16,0 0-5 0,0 0-6 15,0 0-7-15,0 0-3 0,0 0-8 0,-37-38-1 16,37 38-2-16,-2 0-3 16,2-2-2-16,-1 2 0 0,1 0 1 0,0 0 0 15,0 0 1-15,0 0 1 16,1 0 0-16,9 0 3 0,-1 3-2 0,1-1 2 15,7 1-2-15,-5-2-1 0,7 1-1 16,-2-2 0-16,2 2-2 0,1-1 1 16,-1 1-1-16,0-1 1 0,-2 0-2 15,2 2 2-15,-3 1 0 0,-6-1-1 16,-1 0 0-16,2 0 0 0,-8-2 0 0,4 0 2 16,-7-1 0-16,0 0 4 0,0 0 0 15,2 0 3-15,-1 2 0 0,-1-2 0 16,2 0-2-16,-2 0-1 0,-2 0-2 15,-9 0-1-15,-8 0-1 0,-4 0 0 16,2 3-1-16,0 1 0 0,-1-2 1 16,1 3-1-16,0-2 1 0,1 0 2 15,5 0-2-15,-3-1 1 0,6-1 2 16,-4-1 1-16,2 0 4 0,-1 0-1 16,2 0 3-16,7 0 0 0,-5 0-1 0,7-1-2 15,-2-1 0-15,1 1 0 0,5 1-1 16,-1-2-2-16,1 2-4 0,0-2-3 15,-3 1-4-15,3 1 1 0,0-3 1 16,13-1 0-16,7 2-2 0,8 1-9 16,1 1-16-16,2 0-38 0,1 3-42 0,2 2-75 15</inkml:trace>
  <inkml:trace contextRef="#ctx0" brushRef="#br0" timeOffset="303665.7389">16933 13008 181 0,'0'0'45'0,"0"0"-3"0,0 0-7 16,0 0-5-16,0 0-14 0,0 0-7 15,0 0-4-15,0 0-8 0,0 0-1 0,0 0-1 16,-11-12 0-16,11 12 2 0,0 0 3 15,2 0-1-15,11 0 2 0,6 0 0 16,-3 2 0-16,4-2-3 0,-8 2-3 16,4-2 1-16,3 0 0 0,-6 0 4 15,6 0 0-15,-7 0 0 0,0 0-4 0,0 0 0 16,-5 0 1-16,-1 0-1 16,-2 0-1-16,0 1 1 0,1-1 0 0,2 2 3 15,-7-2 2-15,0 0 5 16,0 0 1-16,0 0-1 0,1 0 0 0,-1 0 1 15,0 0 0-15,0 0 2 0,-8-8 1 16,2 0-3-16,-4-2 1 0,4 4-2 16,-4-1-1-16,3 0 1 0,-1 1 1 15,1 0-2-15,3 2-1 0,1 3-4 16,3 1-5-16,-1-1-2 0,1 1-7 0,0 0-3 16,1 0-14-16,16 0-37 0,6 4-59 15</inkml:trace>
  <inkml:trace contextRef="#ctx0" brushRef="#br0" timeOffset="304093.3991">17747 12780 396 0,'0'0'51'0,"0"0"-10"0,0 0-6 0,-33-78-12 16,27 64-5-16,3 6-3 0,0 4-3 15,2-1-3-15,1 5-2 0,0-1-4 16,0 1-2-16,0 0-1 0,-2 0-1 16,-1 0 1-16,-2 10 0 0,2 7-1 15,0 9 0-15,0 3 1 0,3 1-2 0,0 2-1 16,0 1-1-16,0 2 3 0,2 0-2 16,1-1 2-16,1-5-4 0,3-1 1 15,-1-3-2-15,0-4 0 16,-2-6-3-16,0-1-3 0,-1-5-11 0,-1 0-14 15,2 0-15-15,-3-4-29 0,1-1-12 16,-2-4-23-16,0 0-34 0</inkml:trace>
  <inkml:trace contextRef="#ctx0" brushRef="#br0" timeOffset="305688.9419">18044 12907 458 0,'0'0'43'15,"0"0"-15"-15,0 0-15 0,0 0-9 16,0 0-2-16,0 0-2 0,0 0-2 15,0 0-1-15,0 0 1 0,0 0 0 16,-42 5 2-16,29 17-1 0,4 1 0 16,2-1-3-16,0-5 0 0,4-1 3 15,1-3-2-15,1-1 1 0,1 1-1 16,0-3-1-16,0 1-2 0,0-7 0 16,0 5-3-16,1-6 0 0,1 0 0 15,1 2 0-15,4-5 1 0,4 0 4 0,7-6-1 16,2-5 2-16,-1-1 1 0,-3-3 2 15,0-1-1-15,-5 0 1 0,1 0 1 16,-4-2 0-16,-3 5 1 0,-1-2 0 16,-1-3 2-16,-3 0 0 0,2-2 3 15,-2 1 3-15,0-1 1 0,0 4 3 0,-3-2-2 16,-2 2-1-16,2 8 0 0,-3-3-3 16,2 2 1-16,1 4 0 15,-1 3-3-15,4 2-1 0,-1-2-3 0,1 2-4 16,-2-2-1-16,1 2-4 0,-1-1-5 15,1 1 0-15,1 0 2 0,-2 0 1 16,2 0 1-16,0 10-1 0,3 4-1 16,7 2 4-16,3 0 2 0,2-4-9 15,2-1-9-15,3-4-9 0,1-1 1 16,2-3 7-16,3-1 4 0,0-2 5 0,1 0-3 16,-3-3-1-16,-1-5 4 0,-2 0 7 15,-6 1 6-15,-1-2 7 16,-7 3 3-16,1-2 4 0,0 0 3 0,-5 4 3 15,3-4 2-15,-5 4 0 0,1-1-1 16,1 2-3-16,-3 3-2 0,0-4-4 16,0-1-2-16,-2 1-2 0,-4-4-2 15,2 5-1-15,-1 0 0 0,-4 1 1 16,3 2-2-16,-6 0 0 0,-5 0-1 16,4 10-1-16,-6 0 2 0,2 4-1 0,2 2 0 15,4 2 0-15,-2 0 0 0,4-1-2 16,2 3-2-16,1-5 0 0,3 2 0 15,3 2 1-15,0-1 1 0,0 6-1 16,3-3-2-16,4-3 0 0,-2-4-3 16,0-2-2-16,0-4 0 0,1-1 2 0,1 0 1 15,-4-3 0-15,1-1 3 16,-4-3 1-16,4 0 4 0,7 0 3 16,3-4 1-16,1-7 2 0,-3-6-2 15,-1-3 0-15,-3-1 1 0,-2-4-2 0,1 0 2 16,-4 0 1-16,-1 6-1 0,-2-1 2 15,0 2-1-15,0 6-2 0,0-6 0 16,-2 9-2-16,-2-2-2 0,1 2 0 16,-1 4-2-16,2 1 0 0,2 4-2 15,0-2 2-15,0 2-2 0,-1-1 0 0,1-1-3 16,0 1-1-16,0-1-2 0,0 1 2 16,0-2 1-16,3 1-2 0,8-1 3 15,5 2 0-15,-3 0 1 16,6 1-2-16,1 0-1 0,-7 0 0 0,7 0-2 15,1 0 0-15,-10-2 4 0,9 0 0 16,-8 2 2-16,1-1 1 0,-1-1 0 16,-2-1 0-16,0 1 3 0,-6 1 3 15,0-1-1-15,-1-1 3 0,2 1-4 16,-2-2 1-16,4-2 0 0,-3 3-1 0,-1-1 1 16,1-4 0-16,-1 5-2 0,-1-1 2 15,1 1-1-15,-3 3 0 0,0-2 0 16,0 2-1-16,1-2-2 15,1 1-1-15,-2-1 0 0,1 2 0 0,-1-1-1 16,0 1-1-16,2 0 4 0,-2 0-2 16,0 0 2-16,0 0 0 0,0 0-2 15,0 4 2-15,0 1-2 0,-5 2-3 16,4-2 3-16,-1 0 0 0,1-1 0 16,1-4 0-16,-2 0 0 0,2 0-1 0,0 2 1 15,-1-1 1-15,1 2 0 0,-2-3 2 16,2 2-1-16,-1-1 0 0,1-1-1 15,0 0 1-15,-2 2-2 0,2-2 2 16,-1 0-1-16,1 0-1 0,-2 0 0 16,2 0-1-16,-1 0 1 0,1 0 0 0,-1-2 1 15,1 2-1-15,-3-1 0 0,3 1 0 16,-1-2 0-16,1 2 0 16,0 0-1-16,-2 0 0 0,2-3 2 15,0 3-1-15,0 0 0 0,0-1 0 0,-1 1 0 16,1 0-2-16,0 0 1 0,0 0 1 15,0 0-1-15,0 0 3 0,0 0-1 16,-2 4-1-16,2 7 1 0,-1 1-3 16,-1 8 3-16,1 1-2 0,-1 0 1 15,-1 8 0-15,0-2-1 0,1-1 1 0,0-8 0 16,2 2 0-16,0-2 0 0,0-6-2 16,0 7 1-16,2-6 0 0,3 0 0 15,6 2 0-15,1-5-2 16,-3-3 1-16,4 0 1 0,2-3 0 0,-5 0-1 15,1-1 1-15,-1-3 0 0,1 0 1 16,3-2 0-16,2-7 1 0,-3-5 0 16,-3-2 1-16,-1-4-1 0,-1-4 1 15,-3-2-1-15,-1-2 1 0,-2-1 0 16,-2 1 1-16,0-1-2 0,-2 6 2 0,-4-1-2 16,-4 6-1-16,0 5-1 0,1 3-1 15,-6 4-4-15,-3 6-11 0,-1 0-22 16,-7 12-69-16,3 6-117 0</inkml:trace>
  <inkml:trace contextRef="#ctx0" brushRef="#br0" timeOffset="312144.0013">19553 12991 203 0,'0'0'57'0,"0"0"-3"16,0 0-9-16,0 0-5 0,0 0-9 16,0 0-5-16,0 0-3 0,0 0-4 15,0 0-5-15,-29-13-4 0,28 12-4 0,0 1-4 16,1-2 0-16,-2 2-2 16,2-2 1-16,0 2-2 0,0 0 1 0,0 0 1 15,0 0 2-15,2-1 0 16,8 1-1-16,8-1 0 0,5-3-1 0,1 1 1 15,3-1-1-15,1-1-1 0,-1 1 0 16,1-2-3-16,-2 1 0 0,-2 2-1 16,1 0-3-16,-2 2 0 0,2 1-6 15,-2 0-8-15,-7 0-10 0,4 0-22 16,-7 0-25-16,3 0-18 0,-2 1-30 0</inkml:trace>
  <inkml:trace contextRef="#ctx0" brushRef="#br0" timeOffset="312528.8023">19728 12869 404 0,'0'0'46'16,"0"0"-10"-16,0 0-6 0,0 0-10 0,0 0-5 15,0 0-5-15,0 0-1 16,0 0-1-16,0 0-3 0,0 0-1 16,-1-60-2-16,1 59-1 0,0 0-2 15,0 1 1-15,0-2-1 0,0 2 1 0,0 0 0 16,0 3 0-16,0 11 0 0,0 7 0 15,1 6 1-15,2 0-1 0,-1 1 0 16,0 1-2-16,0 0 1 0,-1-1-2 16,1 1 2-16,-1-3-3 0,1-7-1 15,-1 0-1-15,-1-1-5 0,0-6 2 0,0 7-18 16,0-7-15-16,0 1-45 0,0 6-37 16,-1-9-49-16</inkml:trace>
  <inkml:trace contextRef="#ctx0" brushRef="#br0" timeOffset="312948.1396">20346 12775 294 0,'0'0'66'0,"0"0"-14"16,0 0-14-16,0 0-9 0,0 0-4 0,0 0-4 15,-31-84-2-15,26 76-6 0,2 4-1 16,1 1-2-16,2 3-3 0,-1 0-4 15,1 0-2-15,0 0-1 0,-1 0-2 16,1 0 2-16,-2 3 0 0,1 11 0 16,1 7 1-16,0 5-1 0,0 1 0 0,0-1 0 15,0 1-1-15,3 3 1 0,-2-2-1 16,0 2 0-16,-1-3 0 16,2-7-4-16,-2-2 0 0,0-4-1 15,1-1-5-15,1-1-2 0,0 1-10 0,0-3-20 16,-2-5-22-16,3 6-30 0,0-7-22 15,0 1-52-15</inkml:trace>
  <inkml:trace contextRef="#ctx0" brushRef="#br0" timeOffset="315905.1505">20609 12770 388 0,'0'0'41'0,"0"0"-17"0,0 0-5 15,0 0-8-15,0 0-4 0,0 0-2 16,0 0-5-16,0 0 0 0,0 0 0 15,-35-37 0-15,27 41 0 0,-4 6 2 16,6-2-2-16,-1 6 3 0,1 1-2 16,3 1 0-16,-1 7 0 0,1-7 0 15,0 2-1-15,3 0 0 0,-1-6 0 16,1 8 0-16,0-10-2 0,0-4-2 16,0 5-1-16,0-5-1 0,0-1 0 0,0 4 1 15,1-5 1-15,1-1 2 0,2 2 0 16,0-5 2-16,2 0 0 0,4 0 0 15,8 0 1-15,-4-6 0 0,6-4 0 16,0-5 0-16,-2-1 2 0,2-2-1 16,-2-1 0-16,0-2 0 0,-3 0 0 0,1 1 3 15,-3 2 0-15,-2 0 2 0,-3 4-1 16,-4 1 1-16,-1 2 0 16,-3-2 1-16,0 3-3 0,0-2 1 15,0-3 0-15,-5 4-1 0,-3-1-1 0,2 4-2 16,-4 4 0-16,1-2-1 0,-3 4-1 15,1 0-1-15,-1 2-1 0,0 0 0 16,1 0 0-16,3 4 0 0,3-3-1 16,-5 2 1-16,6-1 0 0,0-1-1 15,1 2 1-15,3-3 1 0,-2 0 0 0,2 0 0 16,-1 0-2-16,1 0 0 0,-2 2 0 16,2-2 1-16,0 0 2 0,2 0 0 15,4 0-1-15,9 1 0 0,6-1-2 16,0 0 1-16,8 0 0 0,-1 0-3 15,-1 0-3-15,0 0-1 0,0 0 2 16,2 0 0-16,1-1 0 0,2-1 1 16,-2-2 0-16,-2 1 2 0,-7 0 1 15,-2-1 5-15,-9 3-1 0,-4-1 3 16,0 2 6-16,-6 0 3 0,0-1 5 0,0 1-4 16,1-1 0-16,1-1-3 0,-1 1 1 15,1-1 0-15,-2 1 0 0,0-1-2 16,0-4-1-16,0 0-2 0,0 1 0 15,0 0-2-15,0 5-1 0,0-1-2 16,0 1 0-16,0-1-2 0,0-1 0 16,0 1-1-16,0-1-2 0,0 2-1 15,0-1-1-15,0 1 0 0,-2-2 2 16,2 2 2-16,0 0 1 0,-1 0 1 16,1 0 0-16,0 0 0 0,-2 0 0 0,2 0 2 15,0 0-2-15,-1 0 1 0,-1 2-1 16,1-1 0-16,-3 4-1 0,1-3 1 15,0 2-1-15,-5 0 2 0,4 0-1 16,2-3-1-16,-1 2 0 0,3-3 1 16,-5 1-1-16,2 2 1 0,-1-1 0 0,1 1-3 15,3-3 2-15,-2 0-1 16,0 3-1-16,-1 1 3 0,-1-1-1 16,-1 7 0-16,4-6 0 0,-2 6 1 15,0-2-2-15,1-3 0 0,-1 4 1 0,2-4-1 16,-2 5 1-16,-1 6 0 0,1-7-1 15,-4 7 1-15,2 1 0 0,1 1-1 16,-2 5 2-16,0 0-1 0,3-2-1 16,1-4 0-16,0 1-1 0,1-6 0 15,1 0-3-15,0 2 3 0,0-2 1 0,0 0 0 16,0-3 1-16,5 1-1 0,-3-8-1 16,4 4 2-16,-2-5-2 0,1 2 2 15,5-2 2-15,3-1-2 16,1-1 1-16,6-7-1 0,-4-3 0 0,-4 2 0 15,-2-3 1-15,-3-2 0 0,0 1 1 16,-1-2-1-16,-1-1-1 0,-3 6 1 16,-2-4-1-16,2 0 1 0,-2-1 0 15,0-3-2-15,0 4 2 0,0-4-2 16,0 8 2-16,0-3-1 0,-2 1 1 0,1 0-1 16,0 0 0-16,-1 0 0 0,1-1 0 15,-1 8 0-15,1-6 0 0,-1 7 0 16,1-1 2-16,1 0-2 0,0 5 1 15,0-1-1-15,0 1-1 0,0-2-1 16,0 1 1-16,0-1 1 0,0 1-1 16,0 1 1-16,0-2-1 0,-2 2 1 15,2-1-1-15,0 1-1 0,0-2 0 16,0 2 0-16,0-1-1 0,0 1 0 16,0-2 1-16,0 2 1 0,0 0 1 0,0 0 0 15,0 0-2-15,0 0 2 0,0 0 0 16,0 0 0-16,0 0 0 0,2 0 0 15,-1 0 0-15,1 0 0 0,-1 0 0 16,1 0 2-16,-1 0-2 0,1 0 0 16,-1 0 1-16,0 0-2 0,1 0 2 15,-1 0-1-15,1 0 0 0,-1 0 1 16,8 0-2-16,-2 0 1 0,8 0-1 16,3 0-2-16,-6-2 1 0,7 1-1 15,-3-1 0-15,-5 1-1 0,7 0 1 0,-1-2-1 16,-4 1 2-16,6 1-1 0,-2-3 1 15,-5 3 1-15,5-2 0 0,-6 1 0 16,0 0 0-16,0 0 0 0,-5 0 1 16,4-1 1-16,-5 2 0 0,-1-1 0 15,2 0 0-15,-6 2 1 0,0-1-1 0,0 1 2 16,2 0-3-16,0-1 0 0,-1 1 0 16,1 0 0-16,-1 0 0 15,1 0-2-15,-1 0 0 0,1-2 0 16,-1 2 1-16,1 0 0 0,-1 0 1 0,0 0 0 15,1 0 1-15,-1-1-1 0,1 1 1 16,-1 0 0-16,-1 0 1 0,2 0 1 16,-2 0 1-16,0 0-1 0,1-2 0 15,-1 2-2-15,0 0 1 0,0-1 0 16,0 1 0-16,0 0 0 0,0-2 0 0,-1 2-1 16,-1 0-1-16,1 0-1 0,-1 0 1 15,-3 0 0-15,-4 3 1 0,-3 6 1 16,-2 3-1-16,1 2 0 0,1 0-1 15,2 3 1-15,0-1-1 0,1 1 2 16,4-3-2-16,-1-1 0 0,1-2-1 16,1 0 0-16,1-1-1 0,2 1 2 15,-1-1-1-15,2-4-1 0,0 7-1 16,0-6 1-16,0 6-1 0,0 5 1 16,0-8-1-16,5 5 1 0,2-1-1 0,-1-7 1 15,2 6 1-15,1-5 0 0,0-3-1 16,-2 1 1-16,2-1-2 0,-5-4 1 15,0 2 1-15,6-3 1 0,-2 0-1 16,3-7 1-16,4-4 0 0,-4-2-1 16,-1-3 2-16,-1 0 0 0,-3-2 0 0,0-1-1 15,-3 6 1-15,0-4-1 16,1 0 1-16,-3 5-1 0,-1-6 1 16,0 1 0-16,0 7 0 0,-1-7-1 15,-6 3 1-15,4 5-1 0,-2-1 2 0,1 0-2 16,2 6 0-16,-1-5 1 0,1 0-1 15,0 4 1-15,1 0-1 0,-1-1 1 16,1 2 2-16,-2-2-1 0,3 1 0 16,0 5 1-16,-1-6-1 0,-1 2 1 15,1-1-1-15,1 1 0 0,0 4 0 0,0-2-1 16,0 2 0-16,0-1-1 16,-2-1-1-16,2 0 0 0,0 2-3 0,-1-1 1 15,1 1 0-15,-2 0 1 16,2 0 2-16,-1 0-1 0,1 0 1 0,0 0 0 15,0 0 0-15,0 0 1 0,0 0-2 16,0 0 1-16,0 1 0 0,3 3 0 16,4-1 0-16,3-1 0 0,-1 0 0 15,1-1-1-15,3-1 0 0,-1 2-2 16,0-2-1-16,0 0 2 0,1 0-2 0,7 0 1 16,0 0 0-16,4-2-1 0,-2-1 1 15,-1-1-3-15,-1 1-1 0,-5 0 1 16,1 0 1-16,-2-2 4 0,-5 3 1 15,2-2 1-15,-6 3 1 0,-5 1 0 16,3-4 2-16,1 3-1 0,-1-1 3 16,1 1-1-16,-4 1-2 0,0-1 0 15,0 1 0-15,2 0-1 0,-2-2-1 16,0 2-1-16,1-1 0 0,-1 1 0 16,0-2 0-16,2 2 1 0,-2-1-2 0,0 1 0 15,1 0 1-15,-1-2-2 0,0 2 2 16,0 0 0-16,0 0 0 0,0 0 0 15,0 0 0-15,0 0 0 0,0 0 1 16,0 0 1-16,0 2-1 0,-4 2 1 16,1-1-1-16,0 0 0 0,0 0 1 0,3-3-2 15,-1 0 1-15,1 0 1 0,-2 2-1 16,1-1 1-16,-1-1-1 16,1 2-2-16,-1-2 2 0,1 2 0 15,-1-2-1-15,1 1 0 0,-1-1 1 0,0 1-1 16,0-1 0-16,1 0 0 0,-1 2 1 15,1-2-1-15,0 0 0 0,-1 1 0 16,2-1 0-16,-1 0 0 0,1 2 0 16,-2-2-1-16,2 0 1 0,-1 1-1 15,1-1 1-15,-2 0 0 0,2 0-1 0,-1 2 1 16,1-2 1-16,-2 0-1 0,2 0 1 16,-1 1 0-16,1-1-2 15,-2 2 1-15,1-2 0 0,-1 2-1 16,1-1 2-16,-2 3-1 0,-1 1 0 0,1-2 0 15,2 2 0-15,1-5 0 0,-2 0 0 16,2 0 1-16,-3 4-1 0,0 1 0 16,-1 3 0-16,-1-3 0 0,1 3 0 15,-1-1 1-15,2 3-1 0,-2-1 1 16,2 2-1-16,-2 2 0 0,2-2 0 0,-2 2-1 16,2-2 0-16,-1 0 1 0,3-1-2 15,-1-5 1-15,1 5 0 0,1-3-3 16,0-3 2-16,0 7 0 0,0-7 0 15,0 4 2-15,1 1-1 0,1-6 2 16,2 1-2-16,-1-2 0 0,0 1 0 16,4 2-2-16,0 0 2 0,-4-4-1 15,7 0 1-15,-4-1 1 0,6 0 1 16,5 0 1-16,-4-1-2 0,3-4 1 16,-5-3-1-16,1 0 1 0,-2-2-1 0,0 0 0 15,-1-2 0-15,-2-1 0 0,-3 4 0 16,2-6 1-16,-3 5 0 0,-1-1 0 15,-2 0 1-15,0 1 0 0,-2-6 0 16,-2 7 0-16,-5-4-1 0,-1 1 0 16,-2 1 2-16,-3-3-2 0,4 5 0 15,0 0-2-15,1 4 0 0,1 0-3 16,0-2 1-16,5 4-7 0,1 2-30 16,3 1-55-16,0 0-108 0</inkml:trace>
  <inkml:trace contextRef="#ctx0" brushRef="#br0" timeOffset="316675.4555">20778 13234 253 0,'0'0'0'0,"0"0"42"0,0 0-42 0,0 0 53 15,0 0 10-15,0 0-16 0,0 0-15 16,0 0-5-16,0 0-7 0,-26-37-4 16,25 35-4-16,1 1-1 0,-2-1-4 15,2 0-1-15,-1 1-3 0,1-1-1 16,-2 2-2-16,-5 0 1 0,-1 3 3 0,-7 11-4 16,-7 6 0-16,1 3-8 0,-4 4-9 15,2 0-16-15,-2 2-59 0,4 0-120 16</inkml:trace>
  <inkml:trace contextRef="#ctx0" brushRef="#br0" timeOffset="321483.949">22408 12765 0 0,'0'0'1'0,"-2"-1"2"0,2 1 0 15,-2-2 4-15,2 2 4 0,-2-1 3 0,2 1 3 16,-1-2 3-16,1 2 4 0,-2-1 0 15,2 1-5-15,-1 0-5 0,-1-1-8 16,1 1-4-16,0-2-2 0,-1 2 0 16,1-2 0-16,-1 2 1 0,1-1-1 15,-1 1 1-15,1-2-1 0,-1 2 0 0,1 0-1 16,-1 0 0-16,2 0-1 0,-1 0 1 16,1 0 1-16,-2 0 0 0,2-3 0 15,-1 3 1-15,1 0-1 16,-3 0 0-16,3 0 2 0,-1 0-2 0,1-1 1 15,0 1 2-15,-1 0-2 0,1 0 2 16,0 0-3-16,0 0 0 0,-2 0 1 16,2 0 1-16,0 0 1 0,0 0-1 15,0 0 0-15,0 0 1 0,0 0-2 16,0 0 1-16,0-2 1 0,0 2-2 0,0 0 2 16,0 0-1-16,0 0-1 0,0 0 0 15,0 0-1-15,0 0 0 0,0 0 0 16,0 0-1-16,0 0-2 0,0 0 1 15,0 0-2-15,0 0-2 0,0 0 2 16,0 0 1-16,0 0 2 0,0 0 2 16,0 0 2-16,0 0-1 0,0 0 0 15,0-1 1-15,0 1 0 0,0 0 2 16,0 0-1-16,0 0-1 0,0 0 1 16,0 0-1-16,0 0 0 0,0 0-1 0,0 0-1 15,0 0 2-15,0 0 0 0,0 0 3 16,0 0 2-16,2 0 2 0,-1 0 0 15,7 0-1-15,-2-2 0 0,7 1-1 16,5-4-1-16,-7 3-1 0,6-1-1 16,-6 2-2-16,1 0 1 0,6-2-2 0,-1 1 0 15,-1 1 1-15,4 1-3 16,1-2 1-16,-2 2-1 0,2-2-1 16,-2 2 0-16,1-1-3 0,-5 1-1 15,4-2 0-15,-1 1-1 0,-6 1 2 0,7-3 2 16,-8 3 0-16,1-2-1 0,-1 1-1 15,-5-1-4-15,0 2-4 0,-6 0-8 16,0-1-6-16,0 1-8 0,2 0-2 16,-1 0-6-16,1 0-16 0</inkml:trace>
  <inkml:trace contextRef="#ctx0" brushRef="#br0" timeOffset="321938.8697">22587 12658 316 0,'0'0'54'0,"0"0"-8"0,0 0-10 16,0 0-6-16,0 0-3 0,0 0-10 15,0 0-3-15,0 0-6 0,0 0-3 16,0 0-2-16,-20-20-2 0,18 20-3 16,2 0 2-16,0 0 0 0,0 0 0 15,0 2 1-15,0 8 0 0,5 4-1 16,-2-3 0-16,1 4 0 0,-2-7 0 16,1 2 0-16,-2 0 0 0,1-5 0 0,-1 0 0 15,-1-5-1-15,0 0 1 0,0 0 1 16,1 1-1-16,-1 0-1 0,0 1 1 15,2-1 0-15,-2 1 2 0,0 0 1 16,2-1-3-16,-2-1 1 0,0 2 0 16,0-2 0-16,2 0-1 0,-2 0 1 0,1-2-1 15,1-6-2-15,-2 3 1 0,1 0-3 16,-1 5-1-16,0-2-5 16,0 2-4-16,0-1-12 0,0-1-5 15,0 1-7-15,0 1-12 0,0 0-8 0,0 0-15 16,-3 0-6-16,-2 0-13 0</inkml:trace>
  <inkml:trace contextRef="#ctx0" brushRef="#br0" timeOffset="327305.0985">23352 12573 198 0,'0'0'55'0,"0"0"-8"0,0 0-6 0,0 0-12 16,0 0-8-16,0 0-6 0,0 0-5 15,0 0-1-15,-13-44-5 0,12 42-4 16,1 1 0-16,-2-1-5 15,2 2 4-15,-1 0 5 0,1 0-4 0,-2 2 3 16,1 4-3-16,1 8-1 0,0 4 1 16,0-6 0-16,0 5 0 0,3-2 0 15,3 0 1-15,-2-2-2 0,2 1 1 16,0 0 0-16,-1-7 0 0,1 7 1 16,-3-6-1-16,-2-4 0 0,4 4 0 0,-4-4-1 15,1 1 1-15,-1-1 1 0,-1-4-1 16,0 0 0-16,0 0 1 0,2 2 2 15,-2 0 5-15,1-1 9 0,-1 1 7 16,0-1 6-16,2 1-1 0,-2-2-8 16,0 0-7-16,0 0-4 0,0 0-5 0,0-2-2 15,0-10 1-15,-2 0 1 0,-2-7-1 16,1 1 1-16,-2 1-2 16,1-5 0-16,0 2 1 0,1-1 0 15,-1 0-3-15,1-2-2 0,0-2 1 0,0 1-4 16,0-2 5-16,0-1-1 0,2 0-1 15,1-3 3-15,0-1-2 0,0-1 0 16,0 0-1-16,0 2-1 0,4 0 0 16,2 2 1-16,1 2-2 0,3 4 1 15,-1 4 0-15,0 2-1 0,3 3 0 0,0 2-2 16,4 0 0-16,0 6 1 0,-3 0 0 16,3 2 1-16,1 3-1 15,-2 0 0-15,2 0 0 0,-4 4 1 16,0 5-2-16,-3 2 1 0,-1 0 1 0,-2 2-1 15,-1 4 2-15,-5 1 0 0,-1 7-1 16,0 1 2-16,-10-1 0 0,-4 4 0 16,-5 3 1-16,-6 0-1 0,-1 0 0 15,-1-2-1-15,-4-3 2 0,4-2 0 16,1-6 1-16,3-2 1 0,8-6 0 0,1-4-1 16,5 0 1-16,5-6 2 0,1 2-2 15,3-3 1-15,-2 0-2 0,2 0 4 16,-3 4-4-16,-1 1 3 15,2 0-3-15,0 4-1 0,2 0 0 0,2 3 0 16,4 3 1-16,5-3-2 0,0 2 1 16,2-3-1-16,2 1 1 0,1-4-1 15,0 2 1-15,2-1-4 0,0-1 3 16,2-3 0-16,0 3-2 0,1-3-1 16,0 1-2-16,1-3-3 0,-2 0-14 0,3 0-22 15,-1 0-37-15,-6-2-40 0,3 4-52 16</inkml:trace>
  <inkml:trace contextRef="#ctx0" brushRef="#br0" timeOffset="328373.3202">23903 12661 124 0,'0'0'33'0,"0"0"0"0,0 0 2 16,0 0 1-16,0 0 2 0,0 0-4 16,0 0-7-16,0 0-4 0,0 0-6 15,0 0-3-15,36-68-1 16,-36 63-4-16,-1-4-2 0,-3-1-1 0,-5 6-2 15,1-2 1-15,-3 3-4 0,1 1 2 16,0 2-3-16,-8 0 0 0,5 2 1 16,-4 7-1-16,4 2 0 0,0 2-1 15,3 1-3-15,3 3 1 0,-2-1-2 16,5-2 1-16,1 1-1 0,3 3 1 0,0 1 0 16,0 4 0-16,0-4-1 0,3-5 0 15,3 0-4-15,1-2 1 0,0 0-3 16,0-1 2-16,4-3-1 15,-5-3-7-15,3 0-14 0,1-2-6 0,3-3-3 16,5 0 4-16,2-3 13 0,4-8 9 16,-2-3 7-16,0-1 6 0,-3-1 3 15,-2-3 5-15,0-1 2 0,0 1 6 16,-2-2 7-16,0 1 11 0,-2 1 10 16,-2 1 3-16,-3 6-1 0,-1 0-4 0,-3 4-5 15,-3 4-6-15,2 1-2 0,-3 3-9 16,0-1-5-16,0 1-7 0,0-2-2 15,2 0-6-15,-2 1-2 0,0 1 0 16,0 0 0-16,0 0 2 0,0 1-1 16,0 10 1-16,-2 4-2 0,-1-2 0 0,2 3 0 15,-1-4 0-15,2-1 0 16,0 1 0-16,0-1-2 0,0-1 2 16,0-1 0-16,3 0 0 0,-1-4-2 15,1 2 1-15,0-4-3 0,0 1 3 0,0 0-1 16,-3-4 3-16,0 0-1 0,6 0 3 15,3 0 1-15,0-4-1 0,4-5 2 16,-3-2 3-16,-3 3-2 0,2-4 3 16,-4 3 1-16,0 0 0 0,0 0 0 15,-3 0 3-15,3-1-2 0,-4 6 2 0,2-3-1 16,-1 2 0-16,-1 0 2 0,1 3-3 16,-1-3 0-16,1 0-2 0,-1 1-2 15,3 1-1-15,-4 3 1 16,0-2-1-16,0 2-1 0,1-1 0 0,-1-1-2 15,2 1 0-15,-2 1-3 0,1-2 0 16,-1 2 2-16,2 0 0 0,-1 0 2 16,4 6 1-16,-1 6 1 0,-1 8-1 15,0 3-1-15,-3 3 2 0,0 4-5 16,0 3 4-16,-3 4-4 0,-3 2 2 0,0 2-1 16,0 0 0-16,0 0-1 0,0-2 1 15,1-2-2-15,2-3 2 0,0-3-2 16,1-3 1-16,0-9 5 0,2 3-4 15,0-9 2-15,0 1-4 0,0 0 0 16,0-8 0-16,0 0 1 0,0-6 2 0,0 0-1 16,0 0 3-16,0 1 2 15,0 1-1-15,0-1 1 0,0-1-1 16,0 2-1-16,-1-2 1 0,-6 0-2 16,-2-3 2-16,-3-6-6 0,-4-5 4 0,3 2-3 15,1-2 4-15,1 0 1 0,4 4-1 16,1-3 1-16,2 3-1 0,1-4 0 15,3-7-2-15,0-1 0 0,8-9-2 16,6 0-2-16,6 0-3 0,4-1 0 16,3 1-5-16,3 0-19 0,4 3-44 15,-2-2-97-15,1 6-110 0</inkml:trace>
  <inkml:trace contextRef="#ctx0" brushRef="#br0" timeOffset="329096.8877">25027 12558 440 0,'0'0'51'0,"0"0"-14"0,0 0-13 15,0 0-8-15,0 0-8 0,0 0-3 0,0 0-1 16,0 0-2-16,0 0-1 0,0 0 0 16,-10-17-1-16,18 12 2 0,8-1-5 15,7-1 3-15,2 0-6 16,2 3 5-16,-2 1-3 0,1 1-9 0,-3 2 0 15,0 0-10-15,-8 0-17 0,1 4-21 16,-8-1-39-16,0 2-34 0,0 3-36 16</inkml:trace>
  <inkml:trace contextRef="#ctx0" brushRef="#br0" timeOffset="329308.5741">25001 12752 222 0,'0'0'31'16,"0"0"-12"-16,0 0-7 0,0 0-3 15,0 0-2-15,0 0-2 0,81-23-4 16,-58 17-2-16,1 0-2 0,2 0-1 16,2 0-3-16,-2-1-5 0,2 2-6 0,-1 0-5 15,-1 2-10-15,0 0-9 0,-3 1-11 16,-7 2-24-16</inkml:trace>
  <inkml:trace contextRef="#ctx0" brushRef="#br0" timeOffset="329835.8418">25834 12448 360 0,'0'0'63'0,"0"0"-11"16,0 0-11-16,0 0-11 0,0 0-7 15,0 0-5-15,-5-81-4 0,5 76-1 0,-1 2-3 16,-1-2-2-16,1 1-2 0,-2-2-1 16,3 6-3-16,0-1 0 0,0 1-2 15,0 0-1-15,0-1-1 16,0 1 0-16,-1 0 1 0,1 0 0 0,-2 0 0 15,-1 0 0-15,-2 6 1 0,-1 1 0 16,-2 7 0-16,0-1 0 0,1-1-1 16,-2 6 1-16,0-3 0 0,-1 2 0 15,1 0 0-15,2-1-1 0,1 3 3 16,1-8-3-16,0 5 2 0,4-4-4 0,1 1 2 16,0 5-2-16,0-6 0 0,6 3 2 15,2-5-1-15,-2-4 2 0,4 1-1 16,-2-2 2-16,3-3-1 0,-1-1 0 15,2-1 2-15,5 0-2 0,-4-8 0 16,4 0 4-16,-3-4-3 0,-2-2 2 16,-1-3-2-16,-1-1 1 0,-3-3-3 15,-1 1 3-15,-3 3-2 0,-2-1 2 16,-1 0 2-16,0 0-2 0,-1-7 2 16,-5 4 0-16,-2 1-1 0,0 2 2 0,2 4-2 15,-1 4 0-15,1 2-1 0,-4 1-3 16,3 0-3-16,-5 6-4 0,-5 1-8 15,1 8-19-15,-9 13-62 0,5 6-100 16,3 2-91-16</inkml:trace>
  <inkml:trace contextRef="#ctx0" brushRef="#br0" timeOffset="335032.2363">15295 13957 337 0,'0'0'66'0,"0"0"-11"0,0 0-9 16,0 0-14-16,0 0-7 16,0 0-10-16,0 0-4 0,0 0-4 15,0 0-3-15,-48-45-3 0,45 41 0 0,0 1-1 16,3 3-2-16,-1-2-1 0,1 2 0 15,0 0 0-15,0 0 2 0,0 0 1 16,1 0 1-16,11 0 1 0,5-1-1 16,1 1-1-16,0-2-1 0,1-2 0 15,0 1-2-15,5-1-3 0,-2-1-10 0,-1 1 1 16,-4 0-22-16,-1 1-14 16,1 3-35-16,3 0-29 0,-2 0-33 15</inkml:trace>
  <inkml:trace contextRef="#ctx0" brushRef="#br0" timeOffset="335254.5216">15338 14171 292 0,'0'0'60'15,"0"0"-9"-15,0 0-16 0,0 0-8 16,0 0-10-16,0 0-6 0,0 0-6 15,0 0-3-15,0 0-7 0,0 0 0 16,29 8-5-16,-2-13-5 0,2-4-8 0,3 0-12 16,1-3-16-16,1 1-18 15,-1 0-5-15,0 1-10 0,-4 1-12 16</inkml:trace>
  <inkml:trace contextRef="#ctx0" brushRef="#br0" timeOffset="335586.0782">15505 13682 249 0,'0'0'66'15,"0"0"-15"-15,0 0-13 0,0 0-15 0,0 0-11 16,0 0-6-16,0 0-4 0,0 0-1 15,0 0 0-15,0 0 0 0,-14 5 0 16,14 11 0-16,9 7 2 0,4 2-2 16,2 0 1-16,3 2 5 0,1 3-6 15,3 0 4-15,-1 0-3 0,-3 0-2 0,4-2 2 16,-5-2-2-16,-4-2 0 0,-1 0-2 16,-4 1 2-16,-2 1-1 15,-6 2 1-15,0 1 0 0,-7 3 0 16,-9 1-2-16,-2 1 0 0,-3-1-4 0,-4-1-8 15,1-2-18-15,2-2-47 0,0-4-154 16</inkml:trace>
  <inkml:trace contextRef="#ctx0" brushRef="#br0" timeOffset="336992.0099">17561 13871 179 0,'0'0'52'0,"0"0"-4"0,0 0-12 0,0 0-2 16,0 0-12-16,0 0-5 15,0 0-5-15,0 0-4 0,0 0-3 0,-9-28-2 16,6 28-2-16,3 0 1 0,0 0-1 15,0 0 0-15,-3 0 3 0,2 12-4 16,-2 1 5-16,1 6-4 0,-2-1-1 16,3 0 2-16,-1 2-3 0,1-3 0 15,-1 1 0-15,1-7 0 0,-2 7 1 0,3-6 1 16,-1-1-1-16,-1-1 0 0,1-5-1 16,1 1 1-16,0-6-2 15,-2 0 2-15,2 0 2 0,0 1-1 16,0 1 8-16,0 0 9 0,0-1 0 0,-1-1-1 15,1 0 0-15,-2 0-11 0,-1-9 2 16,0 0-2-16,-1-8 2 0,0-1-1 16,1 0 2-16,0-8-1 0,0 3-2 15,0-1-3-15,0 0-5 0,2 0 3 16,1-1-3-16,0 1 4 0,0 1 0 0,0 1-2 16,1-1 1-16,4 0-1 0,1 0 1 15,1 1-1-15,3 0 1 0,0-1-1 16,4 2 0-16,1 2 0 15,1 0 0-15,-2 4-1 0,-2 6 1 0,-4 3-2 16,1 3 0-16,-3 3 0 0,3 0-1 16,7 2 2-16,-5 8-1 0,5 5-2 15,-4 5 0-15,-1 1-1 0,-4 2 4 16,1 1 0-16,-5 2-1 0,-2 1 0 16,-1-1-1-16,-4 1 0 0,-8-1 2 0,-5 2 1 15,-3-1 5-15,-4-1-3 0,-3-1 3 16,1 0-2-16,1-6-3 0,2-2 1 15,9-5-1-15,3-6 1 0,3-1 0 16,5-3 1-16,-1-1 1 0,1 2 0 16,3-3 0-16,-2 0 0 0,2 0-2 0,0 0 1 15,0 1-3-15,0-1 2 16,0 0-1-16,3 0-1 0,3 0 0 16,7 2 0-16,0 1-1 0,-1 0 4 15,3 2-4-15,-3 0 1 0,-3 0-1 0,2 1-2 16,1 2 1-16,2 0 0 0,2 0-1 15,3-1 1-15,0-2-4 0,0 0-8 16,2-2-13-16,1 1-16 0,0-2-24 16,1 0-14-16,-5-1-5 0,2 2-8 15,-6-1 0-15</inkml:trace>
  <inkml:trace contextRef="#ctx0" brushRef="#br0" timeOffset="337948.4566">18007 14101 145 0,'0'0'44'16,"0"0"4"-16,0 0-6 0,0 0-9 15,0 0-14-15,0 0-10 0,0 0 0 16,0 0 0-16,0 0 4 0,63-76 2 0,-62 72-2 16,2 1 1-16,-3 3-2 0,0-2 1 15,0-4-2-15,0 0 0 0,0-4 1 16,0-1 3-16,0 6-1 15,-4-4 0-15,2 6-4 0,-1 0-4 0,-4-3 0 16,3 4-5-16,-2 1 1 0,-4-1-1 16,-2 2-1-16,-2 3 1 0,-6 7-1 15,5 2 0-15,-1 1 1 0,3 4-2 16,-1 0-1-16,2 1-1 0,5 0 1 16,0-4-5-16,4 3 2 0,3-1-3 0,0 1 0 15,8 3 1-15,3-2-2 0,2-1 0 16,4-3-1-16,0-4 1 0,2 0 1 15,3-3-1-15,1-4 1 0,0-3 1 16,3 0 0-16,0-5 2 0,0-4 1 16,-1-5 2-16,-3 1 5 0,1-3 1 0,-3 0-1 15,-4-1 3-15,0 0-1 0,-3 1 7 16,-2 0 1-16,-4 4 5 16,-1 0 0-16,-1 4 3 0,-2 0-2 15,1-2-1-15,-1 6-2 0,-2 1-3 0,-1 3-1 16,0-2-3-16,0 2-4 0,0-1-4 15,0 1-1-15,0 0-1 0,0 0 0 16,0 0 0-16,0 5-1 0,-4 6 0 16,3 0 0-16,1 3 0 0,0 5 1 15,0-6-1-15,4 4-1 0,1-4 1 0,0-4-1 16,5 2 1-16,-4-5 0 0,4-1 1 16,0-2 2-16,0-3-1 15,3 1 0-15,-3-1 3 0,3 0-2 16,-4-4 1-16,0-1 0 0,-3-3 1 0,-1 1-2 15,1-4 2-15,0 2 0 0,-3-2 0 16,1 2-1-16,-1-2 1 0,0 1-2 16,-2 5 2-16,4-3 0 0,-1 3 2 15,-3 0-1-15,2 2 2 0,-1-1-3 16,1 1-1-16,-1-2 0 0,1 2-2 0,0 0 0 16,0 2-1-16,0-2 1 0,3 1 0 15,-2 2 1-15,2 0-1 0,4 0 0 16,1 0 0-16,-2 2 0 0,2 6 1 15,-4-1-1-15,1 3 0 0,0 4 1 16,-5 4-1-16,1 5 1 0,-4 4-1 16,0 2 1-16,-2 1-1 0,-2 5 0 15,-2 3 0-15,0-1-1 0,1 1 0 16,0-2 2-16,3-2-2 0,-1-3 0 16,0-4 0-16,1-1-1 0,2-7 6 0,0-1-4 15,0-4 3-15,0-3-4 0,0 1-2 16,0-7 1-16,0 2 0 0,0-7 1 15,0 0 2-15,0 0-1 0,0 1 3 16,0 1-1-16,-1-1 1 0,-5 1-2 16,1 0 0-16,-6-2-2 0,2 2 3 0,-1-2-1 15,-6-2 1-15,8-2 0 16,-5-7-1-16,4-1 0 0,5 1-4 16,-1-5 3-16,5-5-5 0,0 1 4 15,11-7 0-15,3 1-3 0,2 2-1 0,7-2-8 16,1 3-16-16,5 1-37 0,3 3-74 15,0 4-143-15</inkml:trace>
  <inkml:trace contextRef="#ctx0" brushRef="#br0" timeOffset="338432.978">19772 14171 404 0,'0'0'46'16,"0"0"-13"-16,0 0-10 0,0 0-11 16,0 0-6-16,0 0-4 0,0 0 0 0,0 0-2 15,95-82 0-15,-73 76 0 0,-2 2-3 16,-3-1 0-16,4 3-6 16,-4 1-6-16,-3-1-5 0,4 2-5 15,-7 0-12-15,0 0-16 0,-1 0-25 0,-6 0-15 16,3 0-23-16</inkml:trace>
  <inkml:trace contextRef="#ctx0" brushRef="#br0" timeOffset="338608.4422">19832 14253 275 0,'0'0'55'0,"0"0"-6"15,0 0-6-15,0 0-8 16,0 0-13-16,0 0-6 0,0 0-10 0,83 50-3 15,-53-48-4-15,6-2-7 0,3-2-9 16,6-4-37-16,2-3-96 0,3 0-106 16</inkml:trace>
  <inkml:trace contextRef="#ctx0" brushRef="#br0" timeOffset="340448.624">21341 13796 239 0,'0'0'55'0,"0"0"-7"0,0 0-7 16,0 0-5-16,0 0-5 0,0 0-8 15,0 0-1-15,-32-82-6 0,30 77-4 16,2 1-2-16,0 4-2 0,-1-2-5 0,1 2-2 16,0-3-2-16,0-2-1 0,10 0 0 15,6 2-1-15,3 3 1 16,7 0-1-16,0 0 0 0,1 0 2 15,2 3-3-15,2-2 0 0,-3 3 0 0,1-3 2 16,0-1-2-16,-4 1 0 0,1-1 2 16,-7 0 0-16,-3 0 2 0,-5 0-1 15,-6 0 3-15,3-2 1 0,-3 0 2 16,-1 0 1-16,2 1 0 0,-6 1 0 16,0-1-2-16,0-6 2 0,0 1-2 0,0-4-1 15,-7-3 2-15,1 6-1 0,-4-4-1 16,2 5 0-16,3 3 1 0,-2 0 2 15,2 2-2-15,1-1-1 0,-5 2-2 16,1 0-1-16,-3 7 0 0,-2 9 1 16,2 5-2-16,1 4 2 0,-1 2-2 15,0 5 1-15,2-1-2 0,0 6 0 16,0-1 4-16,0 2-3 0,0 0 3 16,-1 0-5-16,3-3-3 0,-1-4-2 15,4-3-3-15,1-8-1 0,2-2-8 0,-1-5-14 16,2-8-25-16,0 8-28 0,0-8-22 15,0 0-36-15</inkml:trace>
  <inkml:trace contextRef="#ctx0" brushRef="#br0" timeOffset="341696.7928">21886 13843 411 0,'0'0'52'16,"0"0"-12"-16,0 0-10 0,0 0-13 15,0 0-8-15,0 0-3 0,0 0-4 16,0 0-1-16,0 0-2 0,0 0-1 15,-34-33 1-15,25 45 6 0,-2 5-4 16,3 4 2-16,-1 3-2 0,2 0-2 16,2 2 1-16,1-2-1 0,3-5 0 15,-1-1 0-15,2 0-1 0,0-6-1 16,0 5-1-16,0-7 0 0,2 0-1 16,1-1-1-16,-2-4 2 0,5 1 1 0,-2-4 1 15,5 0 2-15,4-2 0 0,0 0 1 16,7-9-1-16,-3-2 1 0,1-3 0 15,-1-1 0-15,-4-1 0 0,1-3 1 16,-3 3 1-16,-4-4 1 0,-1 2 0 16,-3 3-2-16,-1-2 0 0,0-1-3 0,-2-2 4 15,0-3-6-15,0 7 4 16,-4 0 2-16,-3 3-1 0,-2 1 1 0,-4-3-1 16,1 5 0-16,2 3-1 15,1 2 1-15,-1 1-1 0,2 0 1 0,3 3-2 16,1 0 1-16,4 1-1 0,-2 0-1 15,2 0-1-15,-1 0-1 0,-2 0 0 16,3 0-1-16,0 0 1 0,3 7 0 16,7 4-1-16,5-1 1 0,5 1-1 15,3-3 2-15,1-4 0 0,0 1 1 0,0-2-1 16,1-3 1-16,-2 0 1 0,-7 0 0 16,1 0 0-16,-2-2 1 0,-2-1-1 15,3-4 2-15,-2 2 0 16,-7 1 0-16,6-5 4 0,0 2-4 0,-4 2 1 15,3-5 0-15,1 0-2 0,-6 5 1 16,5-3-2-16,-6 3 0 0,-3 3 0 16,2 0 1-16,-5 2 1 0,0-1-2 15,0 1 1-15,1 0 0 0,1-2 0 16,-1 2 0-16,1 0 1 0,-1-1 0 0,-1 1 0 16,2 0 0-16,-2-1-2 0,0 1 1 15,0 0-1-15,0 0 1 0,-6 0 0 16,0 0-1-16,0 0 0 0,-1 0 0 15,1 0 1-15,2 0-2 0,-2 0 2 16,2 0-1-16,4 0-1 0,-2 0 1 16,2 0-1-16,-1 0-1 0,-1 0 1 15,0 0-2-15,0 0-1 0,2 0 2 16,-1 0-2-16,1 0 3 0,-2 0 0 16,2 0-1-16,-1 0 2 0,1 1-2 0,-2-1 1 15,2 1 0-15,-1-1 0 0,1 2-1 16,-2-2 2-16,2 1 0 0,-1 1 0 15,-1-1 0-15,1 0 0 0,0 1 1 16,-1 0-1-16,1-1 1 0,-1 1-1 16,1 0 1-16,-1-1 0 0,1-1-1 15,-1 1 0-15,-3 3 0 0,0-3 0 16,0 5 0-16,-1-1 1 0,3-3-1 16,-3 5 0-16,4-4 0 0,-3 4 0 15,1 1 0-15,1-1 0 0,0 0 0 0,0 3 0 16,0 0 0-16,1 2 2 0,-1 4 2 15,3 3-4-15,-1-1 5 0,1 0-3 16,0 0-3-16,0-7 1 0,0 9 0 16,0-4-1-16,1-5-1 0,2 6-1 15,0-9 2-15,2 0 0 0,-1 1-1 0,1-1 2 16,-1-1-3-16,-2-4 2 0,6 2-1 16,-4-3 1-16,6 1 0 15,2-2 1-15,-1-1-2 0,8 0-1 16,-3-1-1-16,6-6-3 0,-5 1 2 0,-2 1 1 15,-4-2 4-15,4-2 0 0,-5-2 0 16,6-2 0-16,-6-2 0 0,-1-1 0 16,-2 0 1-16,-2 2 0 0,-3-2 1 15,-2-3-1-15,0 1-3 0,-2-6 3 16,-6 3-3-16,-1 2 4 0,-1 3-1 0,2 5 3 16,-1 0-2-16,3 4 0 0,-1 0-1 15,-2 3-1-15,6 1-4 0,0 2-6 16,3 1-13-16,-4 0-44 0,-2 6-83 15,-1 1-114-15</inkml:trace>
  <inkml:trace contextRef="#ctx0" brushRef="#br0" timeOffset="347827.5518">21747 13100 54 0,'0'0'14'0,"0"0"-4"16,0 0-2-16,0 0-2 0,0 0 1 16,0 0-7-16,0 0-4 0,0 0 1 0,0 0-2 15,0 0 0-15,-15-22 3 0,15 22-3 16,0 0-4-16,0 0-2 0,0 0-10 15,0 0-4-15</inkml:trace>
  <inkml:trace contextRef="#ctx0" brushRef="#br0" timeOffset="349904.8217">22687 13761 68 0,'0'0'24'15,"0"0"3"-15,0 0 1 0,0 0-1 16,0 0 1-16,0 0-2 0,0 0-2 16,0 0-4-16,0 0-7 0,0 0-5 15,-7-32-3-15,6 31-3 0,1-1-1 16,-2 2 1-16,1-1 1 0,-1 1-1 0,-2 0 2 16,-4 3-1-16,-2 6 1 0,-1 0 0 15,1 2 0-15,1 0-1 0,-3 0-2 16,-1 5 3-16,1-3-2 15,1 0 3-15,2-4-1 0,1 2-1 0,4-1 3 16,2-6-5-16,-1 6 0 0,3-4 2 16,0 3 0-16,0 7 0 0,8-4 1 15,-2 1-1-15,5-4 3 0,1 0-3 16,3-1 2-16,3-1-2 0,-3-3-1 16,2-2 2-16,3-2-4 0,-2 0 1 0,6 0 1 15,-3-5 1-15,-1 0-1 0,-2-5 0 16,-1 0 2-16,-4-1-2 0,0-3 1 15,-4 1 2-15,-3 1 6 0,-2-3 13 16,0 5 0-16,-4-4 3 0,0-4-9 16,-5 2-11-16,-5-6-5 0,-2 6 0 15,-2 0-1-15,-1 3-2 0,4 5-4 16,-3 1-5-16,-1 5-12 0,-1 2-18 16,-9 5-53-16,4 8-102 0</inkml:trace>
  <inkml:trace contextRef="#ctx0" brushRef="#br0" timeOffset="364437.2167">22468 12730 1 0,'0'0'4'0,"0"0"1"15,0 0 2-15,0 0-1 0,0 0 2 16,0 0-2-16,0 0-1 0,0 0 0 15,0 0-2-15,0 0 3 0,-59 16-1 16,54-15 0-16,2 2-2 0,3-3 0 16,-2 0-2-16,2 0 1 0,0 0 1 0,-1 2-1 15,1-2 2-15,-2 0 0 0,2 0 3 16,-1 1 2-16,1-1 4 0,0 0 2 16,0 0 1-16,0 0-1 15,0 0-2-15,3 0-2 0,3 0-4 0,8 0 0 16,5 0 0-16,-9 2 0 0,9-2 0 15,0 0 0-15,1 0-1 0,6 0 0 16,-4 0-1-16,-5 0-2 0,0 0 2 16,1-2 0-16,0-1 1 0,-2 0 2 15,2-1 0-15,-4 1 2 0,-4 0-1 0,6-2 3 16,-7 3-1-16,-5 1 1 0,8-2-2 16,-8 2 1-16,0-1-2 15,2 2-1-15,-6 0 0 0,5-1 0 16,0-1-1-16,0 0-1 0,-1 1-3 0,-1-2 0 15,1 1 0-15,1 1-3 0,-1-1 1 16,-1-1 0-16,2 2-1 0,0-1 1 16,-1 1 0-16,-4 1 0 0,0-2 0 15,0 2 1-15,2 0-1 0,-1 0 0 16,-1-2 0-16,2 2-1 0,-2 0-1 0,0 0 1 16,1 0 0-16,-1 0 0 0,0 0 0 15,-4 0 0-15,-7 4-1 0,-6 2 0 16,7-3-1-16,-10 1 2 15,2-1 0-15,0 1 2 0,-8-3-2 0,3-1 1 16,1 0 0-16,-1 0 0 0,0 0 0 16,0-1 1-16,1-4 0 0,6 2-2 15,0 0 2-15,-1-2-2 0,5 4 1 16,-5-2 0-16,8-1-1 0,3 3 1 16,-5 0 0-16,6 1 2 0,-1-2-2 0,2 2 3 15,4 0 1-15,-1-1 1 0,1 1 1 16,-2 0-1-16,1-2-1 0,-1 2 1 15,1 0-4-15,-1-1 0 0,0 1-1 16,0 0-2-16,1-2-1 0,1 2 0 16,-2 0-1-16,2 0 2 0,0 0 2 0,3 0-1 15,12-1 2-15,5 1-2 16,3 0 1-16,0-2 1 0,0 0-1 16,0-1-1-16,1 1 0 0,0-1 0 15,1-1 0-15,-4 0 0 0,-5 1 1 0,2 0-2 16,-2-2 1-16,-4 4 1 0,5-3-1 15,-7 1 0-15,0 2 1 0,0-2-1 16,-6 2 1-16,2 1 0 0,-6 0 0 16,0-2-1-16,0 2 2 0,3 0-2 15,-2 0 0-15,1 0 2 0,-1-1-1 0,1 1 2 16,-1 0 0-16,0 0-1 0,1 0 1 16,-1 0-1-16,1 0 0 0,-1-2 0 15,1 2 1-15,-2 0 0 16,0 0-2-16,1 0 1 0,-1 0-3 0,0 0 0 15,0 0-1-15,-7 0-2 0,0 3 1 16,-8 3 2-16,1 0-1 0,-3 2 2 16,-5-1 0-16,3 0-1 0,-1-2 2 15,1 0-1-15,-3-2 1 0,1 0 0 16,-1 0-1-16,0-1 2 0,-1-2-1 0,6 1 0 16,-2-1 2-16,0 0-2 0,6 0 1 15,-7 0 1-15,8 0 0 0,-1-1 1 16,3-1-1-16,4 1-1 0,-4-1 1 15,6 1-1-15,0-1 1 0,-1 1 0 16,5 1-2-16,-1-2 0 0,1 2 0 0,-2 0-1 16,2 0-1-16,-1 0 1 15,1 0-1-15,0 0 1 0,0 0 0 16,10 0 0-16,4 0 1 0,5 2 0 16,1 1-1-16,1 0 0 0,-1 0 0 0,5-1-2 15,-1 3 2-15,1-2 0 0,2-1 0 16,-2 1 1-16,2-2-1 0,-2-1-1 15,-1 0 1-15,-1 0 0 16,-2 0 0-16,2 0 2 0,-1 0-2 0,-2-3 0 16,2 0 1-16,-2 0-3 0,0-2 3 0,-6 4-1 15,1-2 1-15,-4 0 0 16,-5 2-1-16,5-1 0 0,-7 1 2 0,1-1 0 16,0 0 3-16,-5 2 0 15,0-1 0-15,0 1 0 0,0 0-2 0,1-2-1 16,-1 1-1-16,-1-2 2 0,-10 0-3 15,-6 1 0-15,-1 1 0 0,-7 1-1 16,3 0 1-16,-1 0 0 0,2 1-1 16,2 4 1-16,-1 1-2 0,-1 0-1 15,4 0 2-15,-2 0 1 0,2 0-1 0,2-1 1 16,2-1-1-16,3-1-1 0,0 1 2 16,0 0 0-16,-1-2 0 0,0 0 3 15,5-2-3-15,-5 0 0 16,5 0 1-16,-6 0-2 0,2 0 1 0,-1-1 0 15,2 0 1-15,5-1-1 0,-8-1 1 16,8 2-1-16,0-1 0 0,-1 0 0 16,5 2 0-16,-1-1 0 0,1 1 0 15,-2 0-1-15,1 0 1 0,-1-2 1 16,2 2-1-16,0 0 3 0,0-4-2 0,8-1 0 16,6-1 0-16,5-3-2 0,0 3 2 15,-3 0 0-15,-2 2 0 0,1-3-1 16,-1 3 1-16,-5 1-2 15,5-2 1-15,-2 4 0 0,-2-1-1 0,2 0 1 16,2 2-1-16,6 0-1 0,-2 0 1 16,-1 0 0-16,0 0 0 0,0 0 2 15,-6 2-2-15,7 0 1 0,-7-1-1 16,-5-1 1-16,5 0 0 0,-5 0 2 16,-2 0-1-16,2 0 1 0,-3 0 0 0,0 0 0 15,0-3 0-15,2 1-1 16,-5 2-1-16,0-4 0 0,-5-2 1 0,-1-2-2 15,-7 3 1-15,-6 1 0 0,0 4-1 16,-8 0 1-16,-2 0 0 0,0 6-1 16,-2 0 0-16,0 4 0 0,-3-1-1 0,1 0 1 15,1-2 0-15,2 2 1 16,2-1-1-16,4-2 1 0,7-2-1 16,2 1-2-16,5-2-3 0,4-1-3 15,2-1-6-15,4-1-21 0,0 0-64 0,0 6-107 16</inkml:trace>
  <inkml:trace contextRef="#ctx0" brushRef="#br0" timeOffset="365391.9711">23391 13187 105 0,'0'0'31'0,"0"0"1"0,0 0-1 0,0 0-4 16,0 0-8-16,0 0-4 0,0 0 4 15,0 0 2-15,0 0 3 0,-10 7 0 16,10-7-6-16,0 1-4 0,-1-1-6 16,1 0-4-16,0 0-2 0,0 0 0 15,0 0-2-15,0 0 0 0,0 0 0 16,0 2 2-16,0-2-1 0,1 0 2 16,5 1-2-16,1-1-1 0,-1 2 1 0,-6-2 0 15,6 0 0-15,0 0 1 0,5 0 2 16,1 0-2-16,-1 0 0 0,8-5 1 15,0 0-7-15,6-1 4 0,-1 0-4 16,2 2-2-16,-2 1 0 0,1 1-4 16,0 2 3-16,2 0-1 0,1-1-3 15,2 1-14-15,-1 0-12 0,-2 0-17 16,-5 0-5-16,-1 0-10 0,-7 1-31 16</inkml:trace>
  <inkml:trace contextRef="#ctx0" brushRef="#br0" timeOffset="366576.949">27047 12574 207 0,'0'0'46'15,"0"0"-6"-15,0 0-3 0,0 0-4 16,0 0-5-16,0 0 1 0,0 0-3 16,0 0-4-16,0 0-4 0,-9-38-4 0,8 34-9 15,-2-7 0-15,1 6-4 16,1 1 2-16,1-1-2 0,0 5 1 16,-2-6-1-16,1 2 0 0,0-1-1 15,-2 1 1-15,3 4-1 0,-1-2-1 0,1 2 2 16,0-1-1-16,-2-1-1 0,2 1-2 15,-1-1-3-15,1 1-3 0,-2 1 1 16,2-2 3-16,0 2 3 0,0 0 2 16,0 0-2-16,0 0 1 0,0 0 0 15,0 0-1-15,0 0-1 0,0 0 2 0,0 0-2 16,0 0 2-16,0 0 1 0,0 0-2 16,0 0 0-16,0 2-3 0,0-2 1 15,0 1-5-15,-3 4-2 16,0-1-15-16,0 1-22 0,-1 2-19 0,1-4-16 15,-3 5-13-15,1-1-12 0</inkml:trace>
  <inkml:trace contextRef="#ctx0" brushRef="#br0" timeOffset="367093.5321">26282 12448 16 0</inkml:trace>
  <inkml:trace contextRef="#ctx0" brushRef="#br0" timeOffset="367648.3862">26687 12211 166 0,'0'0'32'0,"0"0"-4"0,0 0-2 0,0 0 0 15,0 0-1-15,0 0-1 0,0 0-6 16,0 0-6-16,0 0-5 0,0-24-6 15,0 23 2-15,0-1 0 0,0 1-2 16,0 0 2-16,0-2-2 0,0 3 2 16,0-1 1-16,0 1 3 0,0 0 0 0,0 0 3 15,0 0-1-15,0 0 0 16,0 0 0-16,0 0-2 0,0 0-1 16,1 1-1-16,1 4-1 0,1 5-2 15,-1 0 0-15,1-3 0 0,0 3 1 0,-1-8-1 16,1 3-1-16,-2-1-1 0,2 0 2 15,-1-1 0-15,1 1 2 0,-3-4 0 16,1 3 2-16,3 0-1 0,-1 1 4 16,0-2-3-16,0 0 2 0,1 0 0 15,1-1-1-15,-1 0 1 0,3-1 0 0,3 0 0 16,5-7-4-16,5-4 1 0,-3-2-3 16,1-2 1-16,0-2-1 0,0-3 0 15,2 1-1-15,2-3 0 0,0 1-1 16,1-1 0-16,1 0 0 0,2 1 0 15,-4-1 0-15,1 1 0 0,-1 3-1 16,-2 0 1-16,-3-1-1 0,-1 4-1 16,-3 2 1-16,-4 2-3 0,1 0 1 15,-4 5-1-15,-3 3-5 0,0 0-7 16,-3 3-18-16,0 0-35 0,0 0-34 0,1 0-42 16</inkml:trace>
  <inkml:trace contextRef="#ctx0" brushRef="#br0" timeOffset="368204.5257">26648 12360 145 0,'0'0'35'0,"0"0"-1"0,0 0-1 0,0 0 0 16,0 0-3-16,0 0-5 0,0 0-7 15,0 0-6-15,0 0-6 0,0 0-3 16,-3-38 2-16,3 38 0 0,0-1 5 16,0 1 0-16,0 0 0 0,0 0 1 15,0 0-2-15,1 4 0 0,1 3-2 0,-1 1-1 16,1-4-2-16,-2 2-2 0,3 4 2 16,-1-5-2-16,0-1 1 0,1 6 1 15,0-7 0-15,-2 0 0 0,6 2 1 16,-2-3 2-16,5 0 0 0,4 1 1 15,1-3-1-15,5 0 1 0,0-8-3 16,-1-2 0-16,3-4-2 0,1-3 0 16,1-1-2-16,0-3 1 0,0-1-2 15,1 0 1-15,-1-3 0 0,1-3 1 16,-3 2 0-16,2-1-1 0,1-3-1 0,-2 3 1 16,-3 2-1-16,0-1 0 0,-1 3-1 15,-3 3-2-15,0 2-1 0,-6 6-1 16,0 1-5-16,-4 4-16 0,-2 4-26 15,-1-1-54-15,0 4-66 0</inkml:trace>
  <inkml:trace contextRef="#ctx0" brushRef="#br0" timeOffset="371052.274">22236 13772 6 0,'0'0'18'0,"0"0"-3"15,0 0-1-15,0 0-1 0,0 0 3 16,0 0 1-16,0 0 1 0,0 0 0 16,0 0-5-16,-3 1-1 0,3-1-3 15,0 0-5-15,0 0-1 0,0 0 1 16,0 0-1-16,0 0 2 0,0 0 3 0,0 0 4 16,0 0 5-16,6 0 3 0,7 0 2 15,-3-1-2-15,6-3-2 0,0 0-4 16,-6 1-3-16,7-3 0 0,-2 2-2 15,-5 1 1-15,4-2-2 0,-5 2 0 16,2-2-2-16,-2 2-1 0,1 0-2 16,8-1 1-16,-7 1 0 0,6 0-4 15,0 0 1-15,-5 0-1 0,4 1-2 16,-3 2 1-16,0 0 1 0,8 0-2 16,-2 0 2-16,8 2 2 0,-4 1-4 0,-4-1 2 15,-3-1 0-15,-3 1 0 0,-2-1 0 16,1-1 0-16,-1 1-3 0,0-1 3 15,-7 0-2-15,2 2-1 0,-1-2 0 16,0 1 1-16,-1 1-1 0,2-1 1 16,-6-1 0-16,3 1 1 0,1 1 0 0,1 0 0 15,0-1 1-15,-5-1 1 16,0 0-1-16,0 0 1 0,2 0 0 16,-1 2-1-16,6-2 0 0,-1 0 0 15,5 0 0-15,0-2 0 0,-7 1 0 0,1 1 0 16,-1-2-1-16,0 0 1 0,2 1-2 15,-2 1-1-15,-4 0 0 0,0-1 1 16,0 1-4-16,2 0 1 0,-1 0 1 16,1 0-1-16,-1 0-2 0,1 0-2 15,-2 0-3-15,1 0-1 0,-1 0-2 0,0 0-1 16,2 0 3-16,-2 0 0 0,0 0 0 16,1 0 1-16,-1 0-7 15,0 0-6-15,0 1-10 0,0 0-9 16,0 1-17-16</inkml:trace>
  <inkml:trace contextRef="#ctx0" brushRef="#br0" timeOffset="382235.7249">6785 15911 307 0,'0'0'43'0,"0"0"-9"16,0 0-11-16,0 0 0 0,0 0-4 15,0 0 0-15,0 0-4 0,0 0-3 16,0 0-2-16,-3-50-5 0,3 48-3 16,0 2-1-16,0-5-3 0,0-2 0 0,0-2-4 15,3 0 0-15,4 2 1 0,3-4 0 16,3 1 1-16,0 1 1 16,0 3-1-16,-3 1-1 0,3 3 0 15,3-1-1-15,-6 0 1 0,9 2 1 0,-2 1 0 16,-8 0-2-16,11 0 2 0,-5 0-4 15,-4 0 3-15,4 4 2 0,-1 1 3 16,-7 0 0-16,5 1 0 0,-2-1 1 16,-4 2-1-16,0 0 2 0,-5 5 10 15,2 6-5-15,-3 4 5 0,-3 8-4 0,-7-1-3 16,-4-1-2-16,-4-1-1 0,1 0 1 16,-2-5-2-16,2 1 2 0,-2-5-1 15,9-6 3-15,-2-2-2 16,5-2 0-16,3-5 5 0,-4 2-3 0,4-1 2 15,1-2 0-15,0 1-1 0,3-3-1 16,0 0 1-16,0 0-2 0,0 0-1 16,0 2 0-16,0-2-2 0,0 0 1 15,-1 1-1-15,1-1-2 0,0 0-2 16,-2 0 0-16,2 2-2 0,0-2-1 0,0 0 1 16,0 0 0-16,0 0 4 0,3 0 3 15,3 0 2-15,7 0-1 0,7 0 1 16,0 0-3-16,5 0-1 0,-2-5-1 15,-1 2-10-15,-6 1-4 0,3-1-8 16,1 2-4-16,-1-2-15 0,7 1-24 16,-3-2-17-16,0 1-19 0,-3-3-57 15</inkml:trace>
  <inkml:trace contextRef="#ctx0" brushRef="#br0" timeOffset="383836.4551">7513 15905 216 0,'0'0'62'15,"0"0"-12"-15,0 0-19 0,0 0 0 0,0 0-4 16,0 0-2-16,0 0-5 16,0 0-9-16,0 0-5 0,0 0-4 0,-37-64-2 15,25 64-3-15,4 0-3 16,-3 0 1-16,-3 4 4 0,4 6-5 0,-2-2 3 15,4 2-5-15,3-3-2 0,1 1 5 16,-2 1 2-16,5 0 3 0,-2 2-2 16,1-1 2-16,1 2-2 0,1 1 2 15,0-1 0-15,0-1-3 0,0 5 0 16,3-7-2-16,1 6-3 0,-1-5-2 0,3-3-1 16,0 0 2-16,2-2 2 0,-2 0 1 15,6-4 4-15,3-1-3 0,0 0 3 16,8 0 2-16,-5-6 0 0,0-4 0 15,-2 2 2-15,-1-3 3 0,-5 0-2 16,1 0 6-16,-2 0 3 0,-2-3 3 16,-2 5 4-16,2-5 0 0,-4 3 7 15,-3 0-2-15,0-6-1 0,0 2-7 16,-6-3-12-16,-1 6 1 0,-2 0-5 16,2 6 5-16,-1-3-1 0,-3 4 5 0,5-1-1 15,-1 1-1-15,1 2-2 0,-1-1-4 16,3 2 0-16,-1 0 0 0,1 1-1 15,4 1 0-15,0-2-4 0,0 2-2 16,0 0-4-16,0 0 1 0,0 0 0 16,1-3 4-16,14 3 1 0,8-1-3 0,9 1-4 15,-3 0-1-15,0 0-1 16,-2 0 4-16,-1 0 4 0,0 0 1 16,-8 0 1-16,2-1 3 0,-3-1 1 15,-1-1-2-15,3 1 2 0,-5-2-1 0,-2-3-1 16,-1 2 2-16,1-3 2 0,-6 3 0 15,2-2 2-15,-2 1 4 0,-3 3 0 16,0 0 6-16,-3 3-3 0,0-2 0 16,0 2-3-16,0-1-2 0,0-1-2 15,0 0-1-15,0 1-3 0,0-1 0 0,0 1-2 16,0-1 0-16,0 1 1 0,0 1-1 16,-1 0 1-16,-5 0 0 0,-7 0 0 15,1 7 0-15,-5 5 0 16,7 0 0-16,-2 1 0 0,8-3 0 0,-5 5 0 15,2-2 1-15,1 2 2 0,2 5-3 16,-1-5 5-16,1 0-5 0,0 3-1 16,4-8 1-16,-3 8-1 0,3-7-2 15,0 2 0-15,0-1-1 0,0-7-1 16,0 4 0-16,0-5 0 0,0 1 1 0,7 1 0 16,-1-3 1-16,-3-1 3 0,7-1 3 15,2-1-2-15,6-1 2 0,7-8-2 16,-4 1 0-16,-3-4 2 0,1 0 0 15,-6-2 3-15,-2-1-4 0,-2-1 1 16,-3-2 0-16,-2 6-7 0,-1-3 8 16,-1 4-4-16,-2-2 2 0,0 1 5 15,0-1-1-15,0-5 0 0,-5 4-1 16,-1-1-2-16,-1 5-1 0,1 3 1 16,-2-1-1-16,2 0 1 0,3 5-1 0,0 0 2 15,3 3-3-15,-3 0-1 0,3-1-1 16,0 1-3-16,-1 0-1 0,-1-2 0 15,2 2 1-15,-1 0-1 0,1 0 3 16,0 0 1-16,0 0-1 0,0 2 1 16,4 5 0-16,2 2-1 0,6 0-2 0,2-3 2 15,2-1-2-15,0-1 3 16,0-2 1-16,1 2 2 0,-4-4-2 16,6 0 2-16,-7 0-2 0,0 0-2 15,6 0 4-15,-7 0-1 0,7 0 0 0,-1-6 0 16,1 2-1-16,-1-1-2 0,-4-1 1 15,6 2-2-15,-5-2 0 0,6-2 1 16,-1 1 1-16,-4 0-1 0,-1 3 2 16,-5-1 1-16,-5 4 1 0,-1 1 3 15,-3 0 3-15,0-3 0 0,0 3 2 0,3 0-2 16,-3-2 1-16,0 2-4 0,0 0 1 16,0-2-4-16,0 2-1 15,-3-2 0-15,0 1-1 0,-1-1-1 16,-1 2 1-16,5 0-2 0,-6 0 1 0,1 0 0 15,-5 0 0-15,1 3 0 0,2 1-2 16,0 2-1-16,1 2 3 0,-3 5 1 16,5 5 1-16,-5 5 1 0,3-6-1 15,-1 3-1-15,6-6-1 0,-2 2 4 16,0 2-5-16,3-3 4 0,-2 4-4 0,2-6-1 16,0-4-1-16,0 3 0 0,0-8 0 15,0 5 2-15,3-4-3 0,3 2 2 16,7 0 0-16,3-2 2 15,-3-2 1-15,6-1 0 0,1-2 0 0,-1 0 0 16,8-6 1-16,-5-1-1 0,-6-4 0 16,1-2 3-16,-5-2-2 0,1 0-5 15,-6-3 9-15,-1 6-5 0,-2-4 6 16,-2-2 1-16,-2 1-1 0,0-3-1 16,-6 0-2-16,-3 2 0 0,-4-1 0 0,0 3 0 15,-3-1 0-15,0 3-2 0,-2 2 0 16,2 1-3-16,-6 2-2 0,10 5-5 15,-5 2-11-15,-2 2-57 0,2 6-107 16,-8 6-100-16</inkml:trace>
  <inkml:trace contextRef="#ctx0" brushRef="#br0" timeOffset="384993.9553">5966 15995 293 0,'0'0'34'16,"0"0"-9"-16,0 0-9 0,0 0-9 16,0 0-3-16,0 0-4 0,0 0-4 15,0 0 0-15,0 0-1 0,-10 0 3 16,10 0 1-16,0 0 3 0,4 0 3 0,6 0 0 16,5 4 2-16,5-1-2 0,0 1-3 15,-2-1 0-15,2 0 1 0,0-1-1 16,-4-1-2-16,1 1-2 0,-6-2-1 15,0 3 2-15,2-3 0 0,-7 0 3 16,0 2-1-16,-6-2 1 0,0 0 1 16,0 0 3-16,1 0 4 0,1 1 2 15,-1-1 3-15,-1 2-2 0,2-2-1 16,-2 1-4-16,-2 0-1 0,-11 2-1 16,-6 1-4-16,-5 0-2 0,-1 2-1 0,-4-1-2 15,3 1 0-15,0 0 1 0,6-2 0 16,10 0 2-16,5-3 1 0,5-1-3 15,-1 0-1-15,1 0 0 0,-3 0-2 16,3 2-1-16,-3-2 0 0,3 0 2 16,-3 1 3-16,3-1 1 0,0 0 3 0,0 0 4 15,0 0 2-15,0 0 2 16,9-1 1-16,0-4-1 0,5-1-6 16,-4 2 1-16,-1 2-3 0,4-1-1 15,-3 0-1-15,3 1-1 0,0-2-1 0,-1 0 2 16,-1 3-1-16,7-3 1 0,-8 2 0 15,1-1-2-15,-2 1-1 0,-5 1-2 16,1 0-3-16,0-1-8 0,-5 2-5 16,0-1-20-16,6 1-35 0,0 0-54 15,0 0-98-15</inkml:trace>
  <inkml:trace contextRef="#ctx0" brushRef="#br0" timeOffset="387236.3145">9584 15888 99 0,'0'0'37'16,"0"0"1"-16,0 0-10 0,0 0-9 16,0 0-7-16,0 0-4 0,0 0-3 0,0 0 2 15,0 0 0-15,-13-15 2 16,12 15 4-16,1-1 0 0,-2 1 6 16,2-2-3-16,0 2-4 0,0 0 4 15,0-2 0-15,0 2-2 0,0 0-3 0,0-1-4 16,3 1-2-16,3-2-2 0,7 2 2 15,6 0-2-15,2 0 0 0,5-2 1 16,-1 2-2-16,0-1-1 0,1-2-3 16,-2 1 3-16,-6 1-3 0,-1 0-4 15,-7 0 3-15,-4 1 0 0,5 0 7 0,-5 0 0 16,0 0 0-16,0 0-2 0,-6 0-1 16,0 0 4-16,0 0 3 0,0 0 2 15,3 0 3-15,-1 0 5 16,0 0 0-16,-1 0-3 0,1 0-2 0,-1 0-3 15,-1 0-5-15,0-3-2 0,0 3-2 16,-1-1-1-16,-12-2 0 0,-3 0 1 16,-7-2 0-16,-2 2-1 0,1 0 1 15,-1-1-1-15,-1-1 0 0,9 3 2 16,-1-4-2-16,7 5 2 0,1-3-2 0,-1 0 0 16,3 3 0-16,5-1-1 0,3 2 0 15,-1 0-2-15,1 0-4 0,-2 0-1 16,1-3-4-16,-1 3-1 0,1 0 1 15,1 0 0-15,0 0 3 0,0 0-3 16,3 3 0-16,7 5-1 0,10-1-8 16,3 0-35-16,3-4-45 0,6-2-70 15</inkml:trace>
  <inkml:trace contextRef="#ctx0" brushRef="#br0" timeOffset="387636.8742">10601 15672 429 0,'0'0'53'0,"0"0"-9"0,0 0-13 16,0 0-10-16,0 0-5 0,0 0-8 15,0 0 0-15,0 0-4 0,0 0-2 0,0 0-2 16,-33-42-2-16,33 42-1 0,-2 0-2 16,2 0 1-16,-1 0 3 0,-1 10 0 15,2 7 1-15,-1 6 1 16,-1 1 0-16,2 2 0 0,-1 0-2 0,-1-1 0 15,-1 3 4-15,2-1-5 0,-1 2 6 16,2 1-4-16,0-3-4 0,0-2 0 16,0-2-2-16,2-6-6 0,2-2-3 15,4-3-4-15,-4-3-32 0,10 2-37 16,-5-4-61-16,7-5-108 0</inkml:trace>
  <inkml:trace contextRef="#ctx0" brushRef="#br0" timeOffset="389123.705">10929 15768 447 0,'0'0'53'0,"0"0"-16"0,0 0-12 0,0 0-12 16,0 0-5-16,0 0-2 0,0 0-3 16,0 0 0-16,0 0-3 0,-29-34-1 0,20 34-2 15,-5 2 0-15,2 7 1 0,-2 5-1 16,4 3 2-16,1 1-2 16,1 3 2-16,2 0 4 0,1 0-4 15,1-4 4-15,1 2-5 0,3-1-2 0,0-6 1 16,0 6-3-16,0-7 0 0,3-2 0 15,1 0 0-15,2-2-2 0,1 0-1 16,2-4 0-16,-2 1 2 0,5-4 4 16,5 0 4-16,0-4 0 0,5-6 0 15,-3-2 0-15,-3 1 1 0,0-5 2 0,-3 1 0 16,-3-2 0-16,-3-1 0 0,-4 4-4 16,0-3 4-16,-3-1-3 15,0-2 4-15,-7-4 2 0,-2 5-2 16,-2-1 0-16,0 3 1 0,1 7-1 0,2-1 0 15,2 5-1-15,-3 0 0 0,3 1-3 16,1 3 0-16,2 0-3 0,3 2-2 16,-5 0 1-16,1 0-1 0,1 0 0 15,-1 7 0-15,4 2-1 0,0 5 1 16,7 0 2-16,9-1 0 0,1-6 0 0,6-2 0 16,3 1-1-16,2-6 0 0,2 0-1 15,0 0 2-15,1-6 2 0,-3 1 0 16,-1-2 2-16,-1 2-2 15,-9 0 1-15,-2 0 0 0,-5 3 1 0,-6 1 0 16,6-2 2-16,-5 1 1 0,-1 1 2 16,3-2 0-16,-1 2-1 0,-3-3 0 15,3-2 0-15,-3 3 0 0,-2 0 1 16,2 2 0-16,-3 1-3 0,0-3 0 16,0 3-2-16,0-2 1 0,0 0-1 0,3 2-1 15,-3-1-1-15,0 1 0 0,0-1 3 16,0 1-5-16,0 0 2 0,0 0 2 15,-4 2-5-15,-7 9 3 0,-1 2 0 16,3-5-1-16,0 5 0 0,2 1 1 16,-2-1-2-16,2 5 2 0,1-6 0 0,0 3 0 15,2 0 5-15,0-4-6 16,1 6 6-16,3-6-5 0,0 0-1 16,0 6 1-16,1-1-1 0,3-1-2 15,4-3 0-15,-1-1 1 0,6-2 0 0,4 2 0 16,-3-6 1-16,1-1-1 0,1-4 0 15,3 0 1-15,3 0 0 0,-3-7 1 16,-1-2 1-16,-1-2 0 0,-2-2 0 16,-2-2 1-16,-1-3 0 0,-4 0-1 15,-2 2-4-15,-3 0 4 0,-3-2-6 0,0 1 7 16,0-5 0-16,-7 4 0 0,-2 4 0 16,-4-1-1-16,0 3-1 15,-2 1 0-15,4 3 1 0,-2 1 0 16,3 3 0-16,0-1-1 0,1 1 1 0,5 2-2 15,-1 0-1-15,5 2-2 0,-2 0-2 16,2 0-2-16,-2 0 2 0,2 0 1 16,0 0-2-16,0 0 5 0,7 8-3 15,6 1 1-15,3 2-4 0,3-4-1 16,-5-2-8-16,1-3 1 0,5-2 3 0,-2 0-1 16,5 0 10-16,-3-3-1 0,-1-4 0 15,-6 4 0-15,0-2-1 0,3-3 3 16,-3 0-2-16,1 0 5 15,-1 1 4-15,-4 1 2 0,-1 0 3 0,1 0 0 16,-3 1-1-16,3-1-3 0,-1 0-1 16,-2 1 1-16,-3 2 0 0,6-2-2 15,-6 2 0-15,0-1-1 0,2 3-1 16,-5 1 2-16,0-2 4 0,0 2 1 16,2 0 3-16,-1 0 2 0,-1-1-1 0,0 1 2 15,0 0-4-15,0 0 1 0,3 0-2 16,-3 0-2-16,0 0-1 0,0 0-3 15,0 0-1-15,0 0-2 0,0 0-3 16,0 0 1-16,0 0 1 0,0 0 0 16,-3 8 4-16,-7 2-2 0,3 1-2 0,-2 1 1 15,5 0-2-15,-1-4 2 16,-3 7 1-16,2-1-3 0,2-1 2 16,-1 2 0-16,2 3-2 0,0-4 2 15,2-1 0-15,-2 6 0 0,3-3 4 0,0 1-5 16,3 0 4-16,1-2-5 0,2-1 1 15,0 0 0-15,6 1-1 0,-2-7 1 16,0 1 0-16,4-2 1 0,1-2 0 16,-1-1 0-16,4-2 0 0,0-2 0 15,0 0 0-15,5-4 0 0,-3-3-2 0,-2-2 2 16,-1-3 0-16,-4 0 2 0,-2-1 1 16,-5 2-2-16,1-5-3 0,-5 0 5 15,-1 4-5-15,-1-7 5 16,-1 1 0-16,-8 1-1 0,-1-4-1 0,-4 3 0 15,-2 1 1-15,-2 2-2 0,0 1 0 16,3 6 0-16,1 1-1 0,5 3-3 16,5 0-5-16,-8 3-15 0,-2 1-43 15,-4 1-101-15,-5 7-117 0</inkml:trace>
  <inkml:trace contextRef="#ctx0" brushRef="#br0" timeOffset="390764.2427">12727 15854 285 0,'0'0'58'0,"0"0"-17"0,0 0-8 16,0 0-4-16,0 0-5 0,0 0-3 15,0 0-6-15,0 0-6 16,0 0-1-16,4 5-3 0,-4-5 0 0,0 2 2 15,0-2-6-15,0 0 3 0,0 0 3 16,0 0-1-16,3 0 3 0,5 0-1 16,7 0-6-16,5 0 4 0,6-6-1 15,3 1 1-15,-2-1-3 0,4 0-1 16,-1 1-1-16,2-2-1 0,0 3 0 0,-2-2-1 16,-2 3 1-16,-2 2-1 0,-9 1 1 15,3 0 1-15,-7 0-2 0,-1 0 1 16,2 0-1-16,-8 0-1 0,0 0 1 15,-6 0 1-15,0 0 0 0,0 0 0 16,0 0 2-16,3 0-1 0,-2 0 1 16,1 0 0-16,-1 0 0 0,1 0-1 15,-2 0-2-15,2 0-6 0,-2 0-17 16,2 0-72-16,-2 0-109 0</inkml:trace>
  <inkml:trace contextRef="#ctx0" brushRef="#br0" timeOffset="392375.7085">13756 15702 446 0,'0'0'38'16,"0"0"-8"-16,0 0-11 0,0 0-6 16,0 0-5-16,0 0-6 0,0 0-3 15,0 0 1-15,0 0 0 0,0 0 0 0,-13-7 0 16,12 24-3-16,1 4-1 0,0 5 2 16,0-1 1-16,0 2 7 15,0-4-6-15,0-3 3 0,0-2-4 0,0-1-1 16,0-5-1-16,0 5 3 0,1-6 0 15,-1-7-2-15,2 7 2 0,-1-6-1 16,1 0 0-16,-1-2 3 0,-1-3 4 16,0 0 0-16,0 0-1 0,0 0 2 15,0 0-3-15,0 0 2 0,0-16 1 16,0-2 0-16,0-8-3 0,-1 3-4 0,-1 6 4 16,-1 1-3-16,0-2 6 0,0-1 0 15,-1-2-1-15,-2 0-2 0,0 1 0 16,-1 0-3-16,1 0-1 0,2 1 1 15,0 4-3-15,2-2 2 0,2-2-2 16,0 0 0-16,6-5 3 0,3 3-2 16,4 4-3-16,1 0 2 0,2 5-2 15,-6 3 1-15,3 3 1 0,-3 3 0 16,2 1 1-16,5 2-2 0,-2 0-2 16,3 3 2-16,-1 7 0 0,-3 2 2 0,-4 1 1 15,4 4-3-15,-5 0 2 0,-2 1 0 16,-1-3 0-16,-3 2 0 0,-3 3 1 15,0-2 0-15,-1 6-1 0,-7-4 1 16,-2-2 0-16,-3-1 0 0,2-4 2 16,2-4-1-16,-4 1 1 0,3-3 1 0,1-3-2 15,-5 3 2-15,6-4 0 0,4-2 0 16,0 1 0-16,4-2-1 16,-7 0-1-16,2 0-1 0,-2 0-2 15,4 2 0-15,-1-1-3 0,1 0 1 0,-4 5 2 16,1 0 1-16,2 4-2 0,1 0 6 15,1 0-5-15,1 1 5 0,1-2-4 16,0 2-2-16,0-2 2 0,1 3-1 16,4-6 0-16,-1 4-2 0,2-4 1 15,1 2 0-15,-1-3 0 0,-2 2-2 0,0-6-1 16,5 2 3-16,-2-3-2 0,5 0-1 16,5 0-3-16,1-2-13 15,6-4-6-15,-2 0-4 0,-2-1 0 16,-4 2 11-16,-1 1-8 0,-4 0 7 0,-1 2-1 15,2 1-1-15,-1-2 15 0,-1 2 0 16,-5 1 5-16,1 0 1 0,-1 0 3 16,1 0-2-16,0 0 2 0,0 0 2 15,-2 0 1-15,3 0 1 0,-1 0 1 16,6 0 2-16,-8 0-2 0,9-1 4 16,-3-1 0-16,-6 0 1 0,8 2 0 0,-8-2-1 15,1 0 2-15,0 2 1 0,-2-3 1 16,2 1 1-16,-1 0-1 0,2 1 3 15,-5-2 3-15,3 0 3 0,-1 0 3 16,0 2-7-16,-3 1 3 0,2-5-7 16,-1 0 1-16,1 1 0 0,-1 0-1 15,-1 4-4-15,0-1 2 0,0 1-4 16,0-3 0-16,2 2-3 0,-2 0-2 16,0-1-2-16,0 0 0 0,0 1-2 0,0 0-2 15,0-1-2-15,0 2 0 0,0-2 1 16,0 2 1-16,0 0 7 0,0 0-5 15,0 4 5-15,0 2-4 0,0 7 1 16,0-1 1-16,-2-2-4 0,1 3 4 16,-2-4-2-16,1 2-2 0,1-6 0 0,1 0 0 15,0-5 0-15,-2 0 2 16,2 5-1-16,0 0-1 0,0-1 2 16,0 0-1-16,5-4 0 0,-1 2 1 15,6-2 0-15,5 0 1 0,-1-4 1 0,5-6 0 16,0-1 0-16,-3 0 1 0,-5 1 2 15,2 2-2-15,-7 1-4 0,0-2 4 16,2 2-5-16,-3-2 6 0,-1-1 0 16,-2 6 1-16,2-4 0 0,-3 3 1 15,1 1 0-15,1 1-1 0,-3 3 1 0,0-1-1 16,0 1-2-16,1-2 0 0,-1 1-1 16,0 1-2-16,2-1-1 0,-2 1 0 15,0-3-1-15,1 3 0 0,-1 0 0 16,0 0 1-16,4 0 1 0,1 8 1 15,-1 8 5-15,3 2-6 0,-1 0 5 16,-3 2-5-16,3-1-3 0,-5 1 3 16,2-1-1-16,0 3 1 0,-2-1-1 15,2 4 1-15,-1 0-1 0,-1 4 1 16,1 1-1-16,-1 1 1 0,1 1-2 0,-2-2 0 16,1 2 1-16,-1-6 0 0,2-6 0 15,-2 0 0-15,0-7 0 0,0-1 0 16,0 6 0-16,0-7 0 0,-5 4 0 15,-4-3-1-15,1-3 1 0,-7 3 1 16,1-2 0-16,-2-2 2 0,3-4-2 16,-3-1 1-16,6-2-1 0,-4-1 0 15,-4 0 1-15,5 0 1 0,-1-4 0 16,-1-3-1-16,4-5 0 0,-1 0-1 16,2-6 1-16,6-2 0 0,2-2 1 0,2-3-1 15,0-2 0-15,6-3-1 0,5-2 2 16,1 0-2-16,2 0 2 0,2 3-2 15,2 0 0-15,1 5-1 0,2 3-2 16,-1 3-2-16,1 4-3 0,-1 1-4 16,0 6-3-16,2 0-6 0,1 1-12 0,6 3-26 15,-2 3-64-15,2-2-125 0</inkml:trace>
  <inkml:trace contextRef="#ctx0" brushRef="#br0" timeOffset="395884.8158">15439 15918 285 0,'0'0'55'0,"0"0"-12"15,0 0-10-15,0 0-10 0,0 0-5 16,0 0-5-16,0 0-3 0,0 0-1 16,0 0-3-16,-1-44-1 0,7 38 1 0,2 1-6 15,1 1 6-15,10-1-2 0,1 1 2 16,9-1 0-16,3 1-2 0,4 1 1 15,6-1-3-15,0 3-2 0,1-2-1 16,-4 3-2-16,-1 0-3 0,-6 0 0 16,-2 0-5-16,-4 0-8 0,0 4-6 0,-10 0-24 15,1 3-30-15,-5-2-22 16,-8-1-39-16</inkml:trace>
  <inkml:trace contextRef="#ctx0" brushRef="#br0" timeOffset="396145.8636">15665 15692 402 0,'0'0'54'0,"0"0"-15"16,0 0-18-16,0 0-9 0,0 0-4 15,0 0-5-15,0 0-1 0,0 0 1 16,0 0 3-16,0 0 0 0,-3 9 0 15,-1 14 1-15,1 9-4 0,-3 0 0 16,3 3 2-16,0 1-6 0,2 0 2 16,1-2-3-16,0-2-4 0,4-4-1 15,5-2-3-15,4-4-5 0,1-7-24 16,6-2-46-16,2-5-65 0,1-4-111 0</inkml:trace>
  <inkml:trace contextRef="#ctx0" brushRef="#br0" timeOffset="396953.0127">16534 15640 462 0,'0'0'44'0,"0"0"-10"0,0 0-10 16,0 0-6-16,0 0-6 0,0 0-12 0,0 0-2 15,0 0 0-15,0 0-1 0,0 0 3 16,-14-6-1-16,12 24 1 16,1 9-1-16,1-5-1 0,0 3-1 15,0-9 0-15,0 3 0 0,0-3 1 0,0-4 0 16,0 6 0-16,0-7 6 0,0 1-5 15,0 2 4-15,0-8-3 0,0 0-1 16,0-1 1-16,0 1 0 0,0 0 1 16,0 0 1-16,0-6 3 0,0 0 2 15,0 0 1-15,0 1 0 0,0-1-1 0,0 2-3 16,0-2-1-16,-6-8-7 0,-1-4 6 16,1 0-3-16,1-4 3 15,0 1 3-15,0 0 0 0,0-9 1 16,2 9 0-16,0-1-1 0,0-3-1 0,0 1-1 15,1 0-2-15,1-2-1 0,1 0-1 16,0-1 1-16,0-5-1 0,1 3 0 16,4 2 1-16,2 1-1 0,-2 5 0 15,2 3 0-15,-2 4-1 0,1 1 0 16,0 1 0-16,3-1-2 0,5 0 2 0,-7 2-3 16,8-1 3-16,1 2 2 0,0 1-3 15,1 0 3-15,0 1-1 0,-1 2 0 16,-4 0 0-16,5 0-1 15,-4 7 0-15,2 0 1 0,-2 4 0 0,-2-2 0 16,-5 3 2-16,-2 3-2 0,-2 3 1 16,-2 7 0-16,-2 0-1 0,-8 3 0 15,-6 1 2-15,-3-1-2 0,-5-1 1 16,-2-4-1-16,0-4 0 0,0-4 1 16,7-5 1-16,3-2 0 0,3-2 1 0,3-2-1 15,6-2 0-15,-1 0 0 0,5-2 0 16,-1 0 1-16,1 0-1 0,-3 0 2 15,3 0-2-15,-1 0 1 0,-1 0-1 16,1 0-2-16,-1 0-4 0,1 0 2 16,-1 0-1-16,2 0 3 0,0 1 2 0,5 4-1 15,-1 0 0-15,11 0 1 16,2 0-2-16,0-1 2 0,5 2 0 16,1-1-1-16,0 0 0 0,-1-1-1 15,1 1-2-15,0 1 5 0,-1 0-6 0,-2 3-4 16,2-1-13-16,-1 1-25 0,-2-1-39 15,-3 1-40-15,2-3-54 0</inkml:trace>
  <inkml:trace contextRef="#ctx0" brushRef="#br0" timeOffset="397496.3957">17085 15819 281 0,'0'0'63'0,"0"0"-5"0,0 0-14 16,0 0-7-16,0 0-3 0,0 0-6 15,0 0-6-15,0 0 0 0,0 0-4 16,0 0-5-16,-25-65 1 0,25 65-4 0,0 0-2 16,-1-3-2-16,1 2-3 15,0 0 0-15,-2-1-2 0,2 0-1 16,0 1-2-16,0 1-1 0,0 0 3 16,0 0 0-16,-1 0 0 0,1 13 0 0,-2 4-2 15,1 8 4-15,-2-5 2 0,2 2-4 16,-1-6 4-16,2 3-5 0,-2 0-1 15,2-7 3-15,0 8-2 0,-2-6 0 16,2-1 0-16,0 0-1 0,0-7 1 16,0 5-2-16,0-6 1 0,0 6 0 0,4-2 1 15,1-1 0-15,0 0 1 0,1-3 1 16,2 2-2-16,0-5-1 16,1 3 1-16,0 0 0 0,5 0-1 15,-4-3 2-15,5 3-2 0,-1-4 0 0,-4 1 1 16,9-1-2-16,-2 1 2 0,4-2-2 15,-3 0-2-15,0 0 1 0,0 0-2 16,-6 0-2-16,1 0-3 0,-3-2-9 16,-4 2-14-16,-2 0-16 0,2 0-34 15,-6 0-29-15,0 0-61 0</inkml:trace>
  <inkml:trace contextRef="#ctx0" brushRef="#br0" timeOffset="397805.8809">17102 15976 405 0,'0'0'46'16,"0"0"-9"-16,0 0-10 0,0 0-10 16,0 0-6-16,0 0-6 0,0 0-1 15,0 0-2-15,0 0-3 0,0 0-4 16,0-35 0-16,7 28-5 0,1 3-1 16,0 1-6-16,1 1-8 0,3-3-9 0,4 0-28 15,2 1-21-15,-2-1-23 0,3 0-29 16</inkml:trace>
  <inkml:trace contextRef="#ctx0" brushRef="#br0" timeOffset="398044.8892">17034 15816 384 0,'0'0'54'0,"0"0"-12"0,0 0-12 0,0 0-12 16,0 0-7-16,-7-86-6 0,16 71-2 15,4 1-2-15,-2 4-1 0,5-1 0 0,3 3-1 16,1 2-3-16,-1 3-3 16,-3 2-10-16,2 1-18 0,2 0-36 0,1 3-82 15,7 4-102-15</inkml:trace>
  <inkml:trace contextRef="#ctx0" brushRef="#br0" timeOffset="402818.1787">18284 15838 307 0,'0'0'58'0,"0"0"-15"15,0 0-8-15,0 0-7 0,0 0-6 16,0 0-3-16,0 0-5 0,0 0-7 16,40-81-1-16,-21 74-4 0,-7 1-1 15,2-1 0-15,5 3 0 0,-1 0 0 16,7-3-1-16,0 3 1 0,1-1-3 16,0 2-2-16,-2 2-4 0,1-2-4 0,-3 3-3 15,-5 0-6-15,-4 0-7 0,-2 4-18 16,-5 5-29-16,2 1-29 0,-8 2-57 15</inkml:trace>
  <inkml:trace contextRef="#ctx0" brushRef="#br0" timeOffset="403033.9698">18349 15949 368 0,'0'0'73'0,"0"0"-16"15,0 0-19-15,0 0-21 0,0 0-9 16,0 0-1-16,0 0-3 0,0 0 0 16,0 0-4-16,97-27 1 0,-70 20-1 15,2-1-3-15,0 2 0 0,3 0-5 0,1 0-3 16,2 1-12-16,-2 3-13 0,-1-1-37 16,0 1-40-16,-2 2-51 0</inkml:trace>
  <inkml:trace contextRef="#ctx0" brushRef="#br0" timeOffset="403548.136">19429 15710 386 0,'0'0'57'16,"0"0"-7"-16,0 0-10 0,0 0-14 15,0 0-7-15,0 0-5 0,9-90-2 16,-9 79-1-16,0-1-1 0,-5-1-1 16,2 3-3-16,-2 2-2 0,0-1-1 0,1 6-1 15,-3-3-1-15,2 5 0 0,1-1-2 16,0 0 0-16,-1 2-1 0,0 0 0 15,-2 4 1-15,-2 6-1 0,3 3 1 16,-3 9 0-16,5-1-1 0,1 2 2 16,0 1-1-16,2 0 1 0,1 1-1 0,0-8 1 15,0 2-1-15,0-1-1 16,0-5 0-16,0 6-1 0,3-3 0 16,0-8 2-16,5 6 5 0,2-4-7 15,-2-4 9-15,7 0-6 0,3-6 2 0,2 0 0 16,7-5-5-16,-1-7 4 0,-1-3-5 15,1-4 8-15,-3-4 1 0,0 1 0 16,-5-3 2-16,-4 0-1 0,-4-3 4 16,-5 1-1-16,-5 0 2 0,0 0-2 15,-6-3-1-15,-7 3-2 0,-4 2-3 0,-6 0-1 16,-1 4 0-16,-5 4-3 0,-3 7-2 16,-1 3-4-16,-6 7-13 15,2 8-59-15,-1 9-220 0,6 8-8 16</inkml:trace>
  <inkml:trace contextRef="#ctx0" brushRef="#br0" timeOffset="408957.0113">7891 16956 267 0,'0'0'42'0,"0"0"8"0,0 0-4 16,0 0-5-16,0 0-14 0,0 0-12 16,0 0-6-16,0 0-1 0,0 0-7 0,0 0-5 15,-16-30-3-15,14 30-1 16,2 0 2-16,-1 9 4 0,1 10 2 16,0 8-2-16,0 0 1 0,0 1-4 15,0-1 3-15,3 0 2 0,1-1-2 0,2-2 1 16,1-1 1-16,-1-3-4 0,0-6 4 15,-2-6-2-15,-1 2 1 0,-3-8 0 16,3 3 1-16,0-2 17 0,-3-3-17 16,0 0 18-16,0 0-10 0,1 2 3 15,-1 1 0-15,0-3-19 0,2 0 16 0,-2 0-20 16,0 0 16-16,0-15-1 0,0-5-1 16,0-5 1-16,1 3 0 0,2-1 0 15,0-4 0-15,1-1 2 0,-4-2-4 16,3-1 1-16,0 3 0 0,-3-4 1 15,0 5 0-15,0 5 1 0,0 3-1 16,0 7-1-16,0-1 0 16,0-5 0-16,0 9-2 0,-6-8 0 0,4 7 0 15,0 7 0-15,1-2-2 0,1 5-1 16,-2 0-3-16,2 0-6 0,0-3-1 0,0 2 0 16,0-2 2-16,7-5 5 0,3 3 2 15,5 1 0-15,2 2 3 0,1 2-4 16,3 0 1-16,-2 6 0 0,-3 3-1 15,0 2 0-15,-6 2 1 0,4 4 1 16,-3 3 2-16,-4 3 1 0,-4 4 0 16,-2 1 0-16,-1-1 1 0,-4 0-1 15,-6-1 0-15,-3-2-3 0,-3 1 6 16,-3-3-2-16,0 0 1 0,-4-2 1 16,3-2-2-16,-1-6 1 0,7-3-1 0,5-3 1 15,5-4-1-15,4-2-2 0,0 0 1 16,0 0-1-16,0 1 0 0,0-1 1 15,0 2 1-15,9 1 0 0,8-2-2 16,5 0-1-16,1 1-4 0,0 1 0 16,3-1 1-16,-4 1-3 0,1 0-7 15,0 1 1-15,0-4-5 0,-1 3-3 16,-2-1-8-16,-1-2-17 0,0 0-9 16,-2 0 2-16,2 0 15 0,-2-2 20 15,-8 2 14-15,-3-3 9 0,1 3 11 0,-7 0 15 16,0-2 10-16,0 2 5 0,1-2-2 15,1 0-10-15,-2 1-4 0,0-4 1 16,0 0-2-16,-5-2 0 0,-3 2-6 16,5 1-5-16,0 2 1 0,3 2-7 15,0-1-4-15,0 1-2 0,-1 0-5 0,-1-2-2 16,1 2-4-16,-1-1 4 0,2 1-1 16,-1 0 1-16,1 0 1 0,0 0-3 15,0 0 2-15,0 3-1 16,6 4-2-16,-2-3 2 0,9-1 1 0,-3 0 4 15,2-3 1-15,6 0 0 0,-3 0 0 16,8-8 0-16,-4 0-1 0,-5-2 2 16,2 1-1-16,-1-5-1 0,-4 3 1 15,-1 2 3-15,-4 1 1 0,-3 5 3 16,0 1 1-16,-3 2-2 0,0-2 0 0,0 2 0 16,0-1-1-16,0-1-1 0,3 1-3 15,-3 1-3-15,0-2-1 0,0 2-3 16,0 0-4-16,3 0-1 15,-1 0 5-15,3 3 2 0,1 11 4 0,1 4-1 16,-1-1-2-16,1 2-2 0,-1 2 1 16,-3 6 16-16,-2 1-15 0,2 6 17 15,1 2-3-15,-2 5-14 0,-1 0 14 16,1-2-16-16,-1 3 0 0,2-7 4 16,-1-1-3-16,0 0 0 0,0-10 2 0,-1-6-3 15,2-3 1-15,-3-3 1 0,3-8-1 16,0 0 3-16,-3-4-3 0,0 0 6 15,0 0-3-15,0 2 1 0,1-2 4 16,-1 1-4-16,0-1 4 0,0 0-3 16,0 1-2-16,0-1 0 0,-4 0-2 0,-7-4 0 15,-1-4-1-15,-3-7 0 16,4-5 1-16,5 0-1 0,3-5 0 16,3-2 0-16,0-4-2 0,9 0-4 15,5-3-2-15,1-2 2 0,6-1-19 0,1 2-9 16,3 1-5-16,-1 7-30 0,1 4 2 15,-2 5-17-15,-4 5-14 0,4 4-20 16</inkml:trace>
  <inkml:trace contextRef="#ctx0" brushRef="#br0" timeOffset="409373.6728">9962 17329 489 0,'0'0'47'16,"0"0"-25"-16,0 0 6 0,0 0-5 0,0 0-5 15,0 0-8-15,0 0-5 0,0 0-4 16,0 0-1-16,0 0-5 0,-19-17 1 15,19 14 2-15,6-4-1 0,11 2 5 16,6-2 0-16,8-2-3 0,2 2-6 16,1 0-9-16,-2-1-23 0,0 0-13 0,-6 2-66 15,0 1-54-15</inkml:trace>
  <inkml:trace contextRef="#ctx0" brushRef="#br0" timeOffset="409569.0134">10058 17486 588 0,'0'0'39'0,"0"0"-15"0,0 0-14 16,0 0-11-16,0 0-2 0,0 0-1 15,0 0 1-15,0 0-8 16,0 0-17-16,83 12-70 0,-47-12-85 0,0 0-88 15</inkml:trace>
  <inkml:trace contextRef="#ctx0" brushRef="#br0" timeOffset="410234.1589">12402 17217 345 0,'0'0'53'0,"0"0"-12"0,0 0-10 16,0 0-12-16,0 0-6 0,0 0-5 0,0 0-4 16,0 0-3-16,0 0 1 0,0 0-1 15,-11-7 0-15,14 7-3 0,14 0 1 16,6 0-1-16,8 0 2 0,-1 0 3 15,2-2-3-15,3 2 0 0,1-3-4 16,-1 2-8-16,-1-1-8 0,0 2-21 16,-4-3-48-16,2 3-69 0</inkml:trace>
  <inkml:trace contextRef="#ctx0" brushRef="#br0" timeOffset="410884.543">13374 17073 473 0,'0'0'45'16,"0"0"-11"-16,0 0-13 0,0 0-6 16,0 0-4-16,0 0-4 0,0 0-2 15,0 0-1-15,-52-80-2 0,52 68 1 0,6-7-3 16,6 6-1-16,3-1 2 0,3 2 0 16,1 0 0-16,2-2 4 0,-2 4-5 15,-5 2-2-15,-3 3 1 16,-1 5-3-16,1 0 1 0,1 10 1 0,5 3 0 15,-5 6 0-15,-5 3 2 0,-2 1-3 16,-4 4 2-16,-1 1-2 0,0-4 1 16,-4 2 1-16,-4-2 0 0,1-1-1 15,0-3 1-15,0-5-1 0,1-1 2 16,2-6 1-16,-2 0 0 0,1 1 0 0,2-6 1 16,-5 2-2-16,5-2 2 0,2 1 0 15,-2-2 1-15,3-2-1 0,-2 0-2 16,2 0 2-16,-1 0-1 15,-1 0-1-15,1 0-1 0,1 0-2 0,-2 0-1 16,2-2 1-16,3-5 1 0,3-1 1 16,6-1-1-16,-2 6-2 0,0 0 2 15,0 3-2-15,0 0 3 0,5 0 1 16,-1 5-2-16,-2-1 1 0,-5 5 1 16,1-2 0-16,-3 0 0 0,-1 1 0 0,-4 2 1 15,2-1 16-15,-2 2-16 0,0-1 17 16,-3 0-16-16,-5 5 0 0,-4-6 11 15,-6 6-13-15,-2-1 11 0,-3-2-12 16,-2 1 1-16,2-2-5 0,1 1 1 16,5-5-5-16,4 2-6 0,4-3-17 0,5-1-25 15,-2-4-59-15,6-1-35 16,0 0-93-16</inkml:trace>
  <inkml:trace contextRef="#ctx0" brushRef="#br0" timeOffset="412284.824">13963 17084 449 0,'0'0'56'0,"0"0"-16"0,0 0-14 16,0 0-9-16,0 0-6 0,0 0-3 15,0 0-5-15,0 0-1 0,0 0-1 16,0 0 0-16,-59-51-2 0,53 51-1 16,-3 3 1-16,-3 4 0 0,-3 6 0 15,3 3 1-15,-1 0-2 0,4 1-1 16,1 0 2-16,2-4 1 0,0 0-2 0,2-3 2 16,1 0-3-16,0 2 1 0,3-2 1 15,0-1-2-15,0 2 16 0,0 3-15 16,6-5 17-16,1 3-17 0,-1-6 0 15,2-3 2-15,1 1-3 0,4-4 1 16,9 0 1-16,1 0-2 0,7-9-15 16,-4 0 15-16,-3-4-15 0,-5 1 17 15,1-1 2-15,-6 1-1 0,0-3 4 16,-5 5-3-16,-2-4 3 0,-1 5-1 16,-4-3 0-16,2 0-1 0,-3-1 2 0,0-5-2 15,-7 4 1-15,-1-1 0 0,0 3-2 16,-5 3-1-16,4 5 1 0,-3-4-1 15,4 3 1-15,4 4-1 0,1-1-2 16,3 2-1-16,-2-1-2 0,2 1-5 16,-1 0 0-16,-1 0-1 0,2 0 2 0,0 0 2 15,0 0 0-15,9 1 3 16,10 5 3-16,4-1-3 0,0-2 0 16,2-3-1-16,-1 0 2 0,1 0 2 15,-1-3 0-15,-2-2 1 0,1-1 1 0,-3 2 1 16,-2-1 1-16,-4-1 1 0,-1 0 1 15,0 0-2-15,-4 0-1 0,4-2 1 16,-6 5 3-16,0-3 0 0,1 0 2 16,-7 3 0-16,5 1 1 0,-6 2-1 15,0-1 1-15,0 1-2 0,1-1-2 0,-1 1-1 16,0-3 1-16,2 1-3 0,-2 0-1 16,0 1 0-16,0 1-1 15,-3 0 0-15,-7 0 0 0,-5 1-2 16,-2 7 1-16,3 4 0 0,0 2 0 0,3 1 1 15,-1 5 0-15,2-3-1 0,1 2-1 16,-2 1 2-16,5-1-2 0,-1 3 1 16,2-10-1-16,0 5 1 0,2-7 0 15,3 3 1-15,0 2-1 0,3 0-1 16,2-2 0-16,3-2 0 0,1 0 16 0,1-1-15 16,3-1 15-16,-2 0-15 0,-1-8 1 15,3-1 2-15,6 0-3 0,-1 0 1 16,5-10-16-16,-3-2 15 15,-4-3-12-15,1-3 14 0,-4 1 2 0,-1-1-2 16,-1 0 1-16,-5 4 0 0,-2-1 0 16,-1-2 0-16,-1 5 0 0,-2-6-1 15,0 3 0-15,0 6-1 0,-9-6 2 16,3-1-4-16,0 9 2 0,-5-4 0 16,7 5 0-16,1 3 2 0,0 0-2 0,-2 1 0 15,2-2 0-15,-1 1 1 0,3 3-4 16,1 0 0-16,-3-3-2 0,3 3-1 15,0 0 2-15,0 0 1 0,0 0 3 16,0 0-1-16,4 0-2 0,3 0-1 16,7-2-1-16,6 2 0 0,-9 0 3 0,11-2 2 15,-3 2-1-15,-2-1 0 16,2-2 1-16,-2 0-4 0,1 2 4 16,-2-3-1-16,2 1 0 0,-2-1 1 15,-1 3 1-15,-5-4-2 0,6 2 3 0,-2-3-1 16,-4 4-1-16,5-5 3 0,-1-1-3 15,-4 1 1-15,5-4 0 0,-5 2 0 16,-1 0 2-16,-5 3 0 0,2-2 2 16,1 0-1-16,-6 7 2 0,2-4-1 15,-3 5-1-15,0-2 0 0,0 2-2 0,0-1 0 16,0 1 0-16,0 0 0 0,0 0-2 16,-1 0 0-16,-11 0 0 0,1 8 0 15,-5 4-2-15,3 3 2 16,1-1-1-16,1 1 0 0,2 3 0 0,0-2 0 15,-1 3 0-15,3-2 1 0,0 1-1 16,1 0 0-16,0-4 1 0,3 1-1 16,-1 2 0-16,4-6 0 0,-1 7 1 15,1-1-3-15,0-7 2 0,4 5 0 16,4-3 0-16,3-2 1 0,3 0-1 0,2 0 1 16,-4-5 0-16,5-3 1 0,2-2 0 15,1 0 0-15,7-2-1 0,-4-7 1 16,-3 0-1-16,-2 0 0 0,-5-3 1 15,0-2 1-15,-4-1 0 0,-2-2-1 16,-1 3 3-16,-5-2-3 0,-1-4 3 16,-1 1-2-16,-9-9 1 0,0 4-2 15,-5 4 0-15,1 2-2 0,-3 4 0 16,5 4-3-16,-1 7-6 0,-3 3-9 16,1 0-53-16,-3 7-121 0,4 1-90 0</inkml:trace>
  <inkml:trace contextRef="#ctx0" brushRef="#br0" timeOffset="414847.6309">15396 17063 122 0,'0'0'41'0,"0"0"3"0,0 0-2 15,0 0-4-15,0 0-4 0,0 0-4 16,0 0-5-16,0 0-1 0,0 0-1 16,-16-5-8-16,15 5-3 0,1-2-5 15,-2 2-2-15,2-2-1 0,10-1-2 16,6-2 0-16,9 2 1 0,2-3-1 16,2 2-1-16,3 0-1 0,-2 1-1 0,2 0 1 15,0-1 0-15,0 1-3 0,0-2 2 16,-2 2-2-16,-1 0-6 0,-3 0-4 15,-7 2-6-15,1 1-8 16,0 0-7-16,-8 0-30 0,6 0-25 0,-6 0-35 16</inkml:trace>
  <inkml:trace contextRef="#ctx0" brushRef="#br0" timeOffset="415132.0455">15616 16934 366 0,'0'0'73'0,"0"0"-19"16,0 0-17-16,0 0-12 0,0 0-6 16,0 0-3-16,0 0-5 0,0 0-2 15,0 0-5-15,0 0-2 0,-23-12-1 16,21 12-2-16,2 0 1 0,-1 4-1 15,1 10 1-15,0 7-2 0,0 8 0 16,3 1 0-16,1 1-1 0,2 1-5 16,-2-2 2-16,0 0-7 0,-1 2-4 15,0-5-13-15,2 1-69 0,-2-9-67 16,1-1-85-16</inkml:trace>
  <inkml:trace contextRef="#ctx0" brushRef="#br0" timeOffset="416148.5296">16335 16856 218 0,'0'0'56'16,"0"0"-7"-16,0 0-9 0,0 0-3 15,0 0-6-15,0 0-2 0,0 0-7 0,0 0-6 16,0 0-3-16,-15-2-4 0,13 2-1 15,1 0-5-15,0 0-1 0,-1 0-3 16,1 0 1-16,-1 0-2 0,1 0 1 16,-3 0 0-16,1 10 1 0,1-1-2 15,-1 9 2-15,3 2-1 0,0-2 0 0,0 2-1 16,0 0 2-16,0-1-2 0,0-6 1 16,2 3-2-16,-2-5 1 0,0-3 2 15,1 2 0-15,-1-4 2 16,0 0-2-16,0 0-1 0,0-6 0 0,0 0 1 15,0 0 3-15,0 2-1 0,2 0 2 16,-2-2-2-16,0 2-1 0,0-2 3 16,0-2-2-16,-5-10 3 0,-2-1-2 15,4-5-1-15,-3-5 2 0,3-1 0 16,-2 0-3-16,2-3 2 0,0 0 0 0,0 1-1 16,0 1 1-16,3-2-1 0,0 2 1 15,0 2 0-15,0 1-3 0,5 2 1 16,0 1-3-16,4 3 1 0,-3 5-2 15,1 2 1-15,-1 2 1 0,-3 2 0 16,5-1-3-16,-3 4 1 0,-1 1 0 16,0-1-1-16,1 2 2 0,-1 0 1 15,6 0 0-15,-3 5-1 0,-1 3 1 16,0 4 0-16,-2-3 1 0,2 8-3 16,-3-10 2-16,-2 5-1 0,1-1 2 0,-2-6-1 15,0 5 1-15,0-4-2 0,0 5 2 16,0-1 0-16,-2 0 0 0,1 0 1 15,-4-2-1-15,-3 4-2 0,4-5 2 16,-5 4-1-16,3-3-1 0,-1-2 2 16,1 1-2-16,0 1 1 0,2 1-2 0,1 2 1 15,0-4 1-15,2 4 1 16,1-1 0-16,0 1-1 0,0 1 1 0,0 0-1 16,0 0-1-16,0 2 1 15,0-3 0-15,0-5 0 0,0 6 2 0,0-6-3 16,0 2 0-16,0-4 2 0,0-4 0 15,0 0 2-15,0 0-2 0,0 2 0 16,0-1 1-16,0 1 1 0,0-1 2 16,0 4-3-16,-2 0 1 0,-1-1 1 15,1 0-1-15,2-4 4 0,-2 0-3 0,2 0 3 16,-1 2-3-16,-1-2-1 0,1 2 1 16,1-2-2-16,0 3 1 15,0-3 0-15,0 0-1 0,1 1 0 0,12 1 0 16,-1-1-1-16,6 2 2 0,-1-1-3 15,-5 1 2-15,6-2-1 0,-1 3-2 16,-7-2 1-16,6 1-1 0,-1 2-3 16,-4 1 3-16,4 0-3 0,-5 2 0 15,3-1-2-15,-6-4-5 0,8 4-3 16,-1-2-19-16,-4 0-34 0,7 0-43 0,1-2-61 16</inkml:trace>
  <inkml:trace contextRef="#ctx0" brushRef="#br0" timeOffset="416551.7844">16774 16996 456 0,'0'0'57'0,"0"0"-17"0,0 0-14 15,0 0-6-15,0 0-6 0,0 0-6 16,0 0-4-16,0 0-1 0,0 0-3 16,0 0-1-16,-19-35 1 0,18 35 0 0,1 1-3 15,-2 13 3-15,2 6-3 16,0 4 2-16,0 0-1 0,0 2 2 16,0-5 1-16,0 1-2 0,2-7 0 15,1 0 0-15,0 2-2 0,0-7 4 0,1 5-4 16,0-5 2-16,0-3 0 0,-1-1 0 15,2 3 20-15,-1-4-21 0,-2-2 19 16,-1 2-18-16,5-5-18 0,1 1 18 16,3-1-16-16,2 0 16 0,1 0 0 15,-2-1-3-15,2 1 0 0,5-3-4 0,-7 1-1 16,8 2 1-16,-2-1-6 0,-5 1 0 16,5 0 8-16,2 0-32 15,-2 0-18-15,5 0-30 0,-5-2-47 16,-1-1-42-16</inkml:trace>
  <inkml:trace contextRef="#ctx0" brushRef="#br0" timeOffset="416806.5173">16766 17183 301 0,'0'0'35'0,"0"0"-8"0,0 0-14 15,0 0-1-15,0 0-8 0,0 0 0 16,0 0-4-16,0 0-5 0,82-61-2 16,-72 59-4-16,7 0-9 0,-5 0-2 0,1-1-10 15,4 3-20-15,-1-5-21 0,6-4-39 16</inkml:trace>
  <inkml:trace contextRef="#ctx0" brushRef="#br0" timeOffset="417029.6545">16719 17036 390 0,'0'0'52'0,"0"0"-13"0,0 0-16 15,0 0-9-15,0 0-2 0,-19-82-2 16,28 62-2-16,1 2-1 0,3-1-3 16,3 3-1-16,-1 2-2 0,0 3-1 15,0 4-1-15,-2-1-2 0,3 5-3 0,2 2-6 16,2 1-6-16,7 0-22 16,3 6-41-16,1 0-73 0</inkml:trace>
  <inkml:trace contextRef="#ctx0" brushRef="#br0" timeOffset="417606.3479">18274 16996 422 0,'0'0'59'0,"0"0"-14"0,0 0-14 15,0 0-7-15,0 0-7 0,0 0-4 0,0 0-6 16,0 0-3-16,0 0-1 0,0 5-3 16,3-12 0-16,8-1 2 0,4-4-2 15,2 5 0-15,4-1 0 16,1 3 0-16,4-3-2 0,0 0-1 0,2 1-1 15,-1 2-3-15,-1 2-5 0,-2 3-6 16,-1 0-22-16,0 0-31 0,-9 0-56 16,3 3-69-16</inkml:trace>
  <inkml:trace contextRef="#ctx0" brushRef="#br0" timeOffset="417806.5337">18353 17122 382 0,'0'0'89'16,"0"0"-27"-16,0 0-24 0,0 0-15 15,0 0-8-15,0 0-8 0,0 0-2 16,0 0-3-16,0 0-1 0,0 0-2 16,58-9-2-16,-25 4-3 0,2-4-6 0,4 0-8 15,6 5-36-15,0-2-71 0,1-1-152 16</inkml:trace>
  <inkml:trace contextRef="#ctx0" brushRef="#br0" timeOffset="418377.7359">19519 16947 425 0,'0'0'47'0,"0"0"-14"15,0 0-15-15,0 0-9 0,0 0-2 16,0 0-3-16,0 0 1 0,34-78-2 15,-16 65-1-15,2 0-2 0,3 2 0 16,2 1-1-16,1 2 1 0,-3 1-7 16,3 2-1-16,1 5-6 0,-1-3-14 0,2 3-11 15,-9 0-53-15,5 0-61 0</inkml:trace>
  <inkml:trace contextRef="#ctx0" brushRef="#br0" timeOffset="419496.4801">20474 16556 451 0,'0'0'54'16,"0"0"-22"-16,0 0-11 0,0 0-10 15,0 0 1-15,0 0-2 0,0 0-3 16,0 0-3-16,0 0-3 0,-14-81-2 0,14 71-2 16,0 0 1-16,9 4 0 0,2-1-1 15,-2 5 1-15,8-2 1 0,2 2 0 16,3 2 1-16,4 0 0 0,-2 2-2 15,-3 4-1-15,-2 3 1 0,-4 0 0 16,-5-1 4-16,-2 3-5 0,-2 2 6 16,-1-4-2-16,-2 8-2 0,-1 1 0 15,-2-2 0-15,0 7 1 0,-2-3 0 16,-5-3 1-16,0-2-1 0,1-2 0 16,-3-3 0-16,-1 2 2 0,3-7-2 0,-5 5 3 15,6-6-5-15,1 0 5 0,2-1-1 16,3-3 0-16,0 0 0 0,0 0 0 15,0 0-1-15,-1 0-2 0,-1 0-1 16,2 0 0-16,-1 2 2 0,1-2-1 16,0 1 1-16,0 2 0 0,6 3 0 0,5 1-1 15,3 4 1-15,-2-4 0 16,-2 4-1-16,-1-2 1 0,-2-2 0 16,2 8 0-16,-5-8-1 0,-4 6 1 15,0 2-1-15,0 0 2 0,-4 3 0 0,-8-3-1 16,-2-1 0-16,-4-4 0 0,-2 0 1 15,-6-6-1-15,-2-1 1 0,1-3-2 16,-2 0-1-16,0 0-2 0,9 0-1 16,3-7-5-16,6 2-20 0,6 2-39 15,-1-6-51-15,6-2-44 0</inkml:trace>
  <inkml:trace contextRef="#ctx0" brushRef="#br0" timeOffset="420691.506">20981 16615 291 0,'0'0'72'16,"0"0"-14"-16,0 0-14 0,0 0-11 0,0 0-11 16,0 0-5-16,0 0-8 0,0 0 0 15,0 0-5-15,-79-8-2 0,64 20 1 16,3 4-3-16,-1-1 1 0,4 5-1 15,2-4 0-15,1-2-1 0,3 3 0 16,2-2 0-16,1-3 0 0,0 5-2 16,7-3 1-16,2 1 0 0,5 0 1 15,1-3-2-15,2-3 1 0,-5-5 0 16,4-2-1-16,4-2 1 0,2 0 0 16,4-9 0-16,-4-3 1 0,-2-2 1 0,-5-3 0 15,-4 0 1-15,-3-1 0 0,-3 5 1 16,-4-4-2-16,-1 0 3 0,0 5 1 15,0-4 1-15,-3-2 0 0,-3 4 0 16,1-1-2-16,-1 1 3 0,3 4-2 16,-3 1 0-16,2-1 2 0,2 2-2 0,0-2 1 15,2 4-3-15,0-1-1 16,0 3-1-16,0 0-1 0,0 0-1 16,5 0 2-16,10-4-2 0,-1 5 1 15,9 0 0-15,0 2 1 0,-1 1-1 0,3 0 2 16,-1 0-2-16,4 0 1 0,-2 0-1 15,0 0-1-15,-7 0 2 0,-1 0 1 16,-6 0-1-16,1 0 1 0,-1 0-1 16,-6 0 0-16,5-3 2 0,-7 1 0 15,1 1 1-15,-1 1 0 0,-4 0-2 0,0-2 3 16,0 2-1-16,1 0 1 16,1 0-2-16,-1 0-1 0,1 0 1 15,-2 0-1-15,0 0 0 0,0 8 0 16,-6 4-1-16,-3 5-1 0,-1-1 0 0,2 2 0 15,-1 0 0-15,1 1 1 0,2 1-1 16,0 1 0-16,3-6-1 0,0 2 0 16,3 1-2-16,0-5 1 0,0 6 0 15,0-4 1-15,4-4 0 0,4-1 2 16,-3 0-3-16,2-7 2 0,2 1-1 0,0-4 0 16,5 0 1-16,-7 0-1 0,8-11 2 15,-5 1 0-15,-1-2 2 0,2-5-2 16,-5 5 2-16,0-3-1 0,-3-1 0 15,0 5 2-15,-2-7-3 0,-1-2 0 16,0 11 2-16,0-9-4 0,-6 5 4 16,2 3-2-16,-5 0 1 0,2 2-1 15,1 4 1-15,-1-4 2 0,4 4-3 16,0 1 0-16,3 3 0 0,-1-2 1 16,1 2-1-16,0-1 0 0,0-4 1 0,1-1-2 15,9 0 0-15,8-3-1 0,1 4 1 16,2 3-1-16,4-2 2 0,-2 3-3 15,3-1-1-15,2-1 2 0,-1 2 0 16,2-4 1-16,0 2 0 0,-3-5-1 16,-3 3-5-16,-9-2 6 0,2 1-5 15,-7 2 9-15,0-1-2 0,-1 2 1 16,-2-1 0-16,1-1 1 0,-4 2 0 16,0 0 1-16,2 1 0 0,-5 2-2 15,0 0 1-15,0 0-1 0,0-3 1 0,0 2 0 16,0 1-2-16,0-2 0 0,-2 2-1 15,-7 0 0-15,-2 3 1 0,-4 7 0 16,4 3 6-16,-2 2-6 0,3 2 5 16,1 1-6-16,0 2-1 0,2 2 0 15,1-3 0-15,0 2 0 0,3-6 0 0,-1 1-2 16,3-6 1-16,1 4 0 0,0 1-1 16,0-4 6-16,1 2-6 0,6-1 2 15,-1-5 0-15,4 2-1 0,6-5 2 16,-6-1 2-16,9-3-2 0,0 0 0 15,0-1 1-15,5-7 0 0,-5-2 0 16,-2-2 1-16,-2-3 1 0,-2-1-2 16,-4-2 1-16,-3 6 2 0,-4-5-1 15,0-1 1-15,-2-1 0 0,0-8-4 16,0 4-3-16,-7-2 4 0,-2 4-4 0,-4 1 4 16,1 3 0-16,2 8-1 15,-4 1-1-15,-1 8-1 0,-1 0-5 0,-3 8-6 16,-1 4-32-16,5 7-98 0,1 1-144 15</inkml:trace>
  <inkml:trace contextRef="#ctx0" brushRef="#br0" timeOffset="421217.0424">22175 16644 451 0,'0'0'55'0,"0"0"-18"15,0 0-13-15,0 0-12 0,0 0-4 16,0 0-4-16,0 0-3 0,0 0 1 0,0 0-1 16,87-52-1-16,-49 44 0 0,1-1-1 15,2 1-3-15,0 0 0 0,-2-2 0 16,-3 3 1-16,0-1-5 0,-3 4-5 15,-2 1-13-15,-12 1-27 0,-5 2-44 16,-2 0-34-16,-5 0-79 0</inkml:trace>
  <inkml:trace contextRef="#ctx0" brushRef="#br0" timeOffset="421456.9158">22409 16410 391 0,'0'0'67'0,"0"0"-14"16,0 0-19-16,0 0-15 0,0 0-8 0,0 0-6 15,0 0-2-15,0 0 2 16,0 0-2-16,-23-10 0 0,26 25-2 16,4 4-1-16,1 4-1 0,-3 3 5 15,0 6-4-15,-4 2 3 0,-1 1-6 0,0 3-6 16,-1-4-2-16,-1-2-13 0,2-2-35 15,0-3-73-15,10-4-144 0</inkml:trace>
  <inkml:trace contextRef="#ctx0" brushRef="#br0" timeOffset="422467.7795">23087 16355 397 0,'0'0'61'0,"0"0"-12"0,0 0-11 15,0 0-10-15,0 0-6 0,-23-77-3 16,20 72-5-16,-1-2-3 0,1 4-6 16,-1 0-1-16,3-1-1 0,1 4-3 0,-3 0 1 15,-3 5-2-15,-1 9 1 0,-2 7 0 16,-1 1 0-16,4 2-1 16,0 3 1-16,2 2-2 0,-1 0 0 15,1 1 6-15,2 0-5 0,0 1 4 0,1-4-5 16,1-4-2-16,0-7-1 0,0-1-5 15,3-5-8-15,5-1-20 0,2 2-26 16,-3-5-61-16,11-1-55 0</inkml:trace>
  <inkml:trace contextRef="#ctx0" brushRef="#br0" timeOffset="422848.1513">23344 16362 392 0,'0'0'46'0,"0"0"-16"15,0 0-11-15,0 0-11 0,0 0 0 16,0 0-1-16,0 0-1 0,0 0-2 0,0 0 1 16,0 0-2-16,-73 58 0 0,60-34 6 15,2 0-6-15,2 2 2 0,0-2-3 16,5-6-4-16,1-2 2 0,3-5 0 15,0 0-1-15,4 5 1 0,5-7 1 16,7 4-2-16,-6-6 1 0,6-2-1 16,0-5 0-16,3 0 0 0,4 0 0 15,-4-6 1-15,-2-3 0 0,-2-1 0 16,-3-5 1-16,-1 0 1 0,-4-3-2 16,0-3-2-16,-3 1 3 0,-1 2-4 0,-3 0 6 15,0-1 0-15,0 1 2 0,-4-4-1 16,-5 4-2-16,-1 1 0 0,3 5-2 15,-2 2 0-15,1 3-6 0,-3 2-9 16,1 2-35-16,-1 3-92 0,-2 2-132 16</inkml:trace>
  <inkml:trace contextRef="#ctx0" brushRef="#br0" timeOffset="423109.1311">23650 16619 572 0,'0'0'34'0,"0"0"-13"15,0 0-10-15,0 0-7 16,0 0-3-16,0 0 0 0,0 0-2 0,0 0 0 15,0 0-2-15,-78 58-1 0,64-34-4 16,-1 0-2-16,5 3-13 0,3-2-21 16,4-5-74-16,1 0-114 0</inkml:trace>
  <inkml:trace contextRef="#ctx0" brushRef="#br0" timeOffset="424424.7513">23986 16343 285 0,'0'0'55'0,"0"0"-20"0,0 0-14 15,0 0-13-15,0 0-5 0,0 0 2 16,0 0 2-16,0 0-4 0,-86 38 0 16,78-19 1-16,-2 1-3 0,4 2 6 0,1 1-6 15,2-5 2-15,3 0-2 16,0 3-3-16,0-7 0 0,5 6-2 16,4-4 0-16,3-7-3 0,-1-2 1 15,3-3-1-15,2-4 0 0,1 0 3 0,4 0 2 16,-4-8 3-16,-4-2-1 0,1-3 2 15,-3-3 0-15,-4 0 2 0,0-3 2 16,-3 4-3-16,-2-1 6 0,-2-4-3 16,0 1 4-16,-6-4 0 0,-4 3 2 15,3 3-3-15,-1 5 0 0,1-1 1 16,2 6-2-16,2 2 1 0,-3-2 1 0,3 4-1 16,0 1-2-16,1-2-3 0,2 4-2 15,0-4-2-15,3 4-2 16,9-4 0-16,7 3-1 0,1-1 1 0,5 2 0 15,-7 0-1-15,2 0 0 0,-2 0-3 16,-5 0 2-16,6 0 2 0,-6 0-1 16,0 0 5-16,6 0-1 0,-8 0 0 15,6-5 1-15,0-1 0 0,-3 1 0 16,5-5 1-16,-6 4 2 0,-2 2-2 0,-2-1 0 16,1 0 1-16,0 4-3 0,-5-4 1 15,-1 4 0-15,0-1 0 0,2 1 1 16,-2-1-2-16,2 2 0 0,-6 0 0 15,0-2-1-15,5 2 2 0,-1 0 0 16,0 0 1-16,2 7 0 0,-5-1 1 0,-1 1-1 16,0 8 1-16,-7 1-1 15,-3 2-3-15,-3-1 2 0,-3 1-3 16,1 0 2-16,-2 2-2 0,1-1 0 16,1 0 0-16,1 0 1 0,4 0 5 0,3 1-7 15,3-4 6-15,2-1-4 0,2 1-3 16,0-1 3-16,2 1-2 0,5-5 0 15,4 0 1-15,-3-6-1 0,5 3 1 16,3-8-2-16,-2 0 3 0,8 0 1 16,-2 0 1-16,-2-6 0 0,-1-3 0 15,-4-2-1-15,0-3 1 0,-3-4-2 16,-1-2-3-16,0-2 3 0,-3-1-2 16,-1 6 3-16,-4-1 1 0,1 0-1 15,-2 7 0-15,0-8-1 0,0 4 0 0,-5 4 0 16,-2-2 1-16,0 5-1 0,-2 0 0 15,2 2-1-15,-3 2 0 0,1-1-1 16,5 5 2-16,0-3 0 0,4 3-1 16,-2 0 0-16,2 0 0 0,-1 0-2 15,-1 0 1-15,2 0 1 0,0 0-2 0,0 0 2 16,2 0-1-16,11 0-2 0,5 0-1 16,7 0-4-16,-2 0-6 0,2 0-6 15,1 0-2-15,0 0 1 16,0-3 7-16,-4 1 6 0,-5-1 6 0,0-1 2 15,-2-1 1-15,-6 1 1 0,6-2 1 16,-7 3 3-16,-1-4-2 0,3 3 0 16,-3-3 1-16,0 0-1 0,-1 3 5 15,3-5 0-15,-2 3 1 0,-1 0-2 16,-3 3 1-16,4-4 2 0,-4 5 0 0,1 0 2 16,0-3-1-16,-4 5 2 0,0-1-1 15,0 1-3-15,0 0-3 0,2 0-2 16,-2 0-1-16,0 0-1 0,-3 3 2 15,-5 6-1-15,-3 5-1 0,1 1 1 16,0 0-2-16,1 2 2 0,1 1-3 16,-2 1 1-16,2 1-1 0,1 0 0 15,1-1-1-15,2-6 1 0,-2 2-2 16,4-6 0-16,-1 5 5 0,1-3-5 16,2 2 6-16,0-2-5 0,0-2 0 0,0 1 1 15,5-5 0-15,1 1 1 0,-3-4-1 16,8 1-1-16,2-3 1 0,4-5 1 15,5-6-5-15,-5-1 5 0,-1-1-5 16,-3-2 7-16,0 1-2 0,-3-4 0 16,-1 0 1-16,-1 1-1 0,-3 3 1 0,-2-2 0 15,-3-1-1-15,0 0 2 16,-3-3-3-16,-7 5 0 0,2 3-1 16,-3 3-4-16,1 4-4 0,-3 5-18 15,-9 0-59-15,5 6-120 0,-8 5-67 0</inkml:trace>
  <inkml:trace contextRef="#ctx0" brushRef="#br0" timeOffset="424809.1603">25102 16398 348 0,'0'0'71'0,"0"0"-17"0,0 0-13 0,0 0-15 16,0 0-10-16,0 0-7 15,0 0-3-15,0 0-5 0,0 0-2 16,22-17-2-16,5 11-4 0,3 0-1 16,4 2-6-16,-1-3-5 0,2 3-4 0,-3 1-8 15,-4-2-13-15,-6 2-30 0,-6-2-29 16,-6 4-35-16</inkml:trace>
  <inkml:trace contextRef="#ctx0" brushRef="#br0" timeOffset="424977.8799">25170 16580 294 0,'0'0'72'0,"0"0"-9"0,0 0-17 16,0 0-11-16,0 0-15 0,0 0-11 15,0 0-6-15,0 0-6 0,0 0-8 16,107 1-10-16,-71-2-28 0,0-5-65 16,6 4-69-16</inkml:trace>
  <inkml:trace contextRef="#ctx0" brushRef="#br0" timeOffset="425484.5478">25908 16022 489 0,'0'0'40'16,"0"0"-8"-16,0 0-12 0,0 0-5 15,0 0-3-15,0 0-7 0,0 0-3 16,0 0 0-16,0 0-2 0,0 0 2 16,49-65 0-16,-25 65-2 0,2-2 0 0,0 2 1 15,2-1-2-15,-1-1 0 0,-1 0 0 16,0-1-3-16,0 1 2 0,-1 0-2 15,0-2-1-15,-8 2 2 0,-7-1 0 16,-4 3 2-16,-6 0-1 0,0-1 1 16,0 1-1-16,1 0 1 0,-1 0 1 0,0 0 0 15,0 10 0-15,-4 2 1 0,-6 5 1 16,-1-2-2-16,-1 2 2 0,0 2-2 16,-1 2-1-16,3 4 1 15,-2 5-1-15,1 5 1 0,-2 4 0 0,0 4-2 16,1-1 0-16,0 0 0 0,0-2-3 15,1-2 3-15,3-1-3 0,-1-4 0 16,2 2-1-16,1-6-17 0,2-1-36 16,1-5-49-16,0-6-85 0</inkml:trace>
  <inkml:trace contextRef="#ctx0" brushRef="#br0" timeOffset="426835.7593">26554 16176 462 0,'0'0'44'16,"0"0"-12"-16,0 0-12 0,0 0-7 15,0 0-7-15,0 0-4 0,0 0-1 16,0 0-1-16,0 0 1 0,-64-39 0 0,48 56-2 16,0 4 0-16,2 2 1 15,0 2-2-15,2 1 1 0,2 0 1 16,1-1-1-16,5-2-1 0,1-8 1 16,3 2-1-16,0-2 0 0,0-5 0 0,4 3-1 15,5-5 1-15,-1-4-1 0,7 3-3 16,2-6 0-16,1-1-2 0,6 0-1 15,-1-6 4-15,0-3-2 16,-4-2 5-16,0-3 1 0,-4-1 3 0,-4-3 1 16,-2 1 2-16,-3-4 0 0,-3 2 1 0,0-4-1 15,-3-1 4-15,0 1-3 16,0-2 2-16,-5 1 0 0,1 4-3 16,-1 2 0-16,0 4 3 0,2 4-4 15,1 5 0-15,0 1-2 0,2 4-2 0,0-2-1 16,0 2-1-16,0-2 1 0,0 2-1 15,0 0 0-15,5 0 1 0,11 0-2 16,7 0 0-16,6 4-3 0,0 0 0 16,-3 1 2-16,-4-2-1 0,-3 1 2 15,-3-4 1-15,-4 0 1 0,-1 0 4 0,2 0-2 16,-5-3 1-16,1-1 3 0,-3-2-1 16,1-1 0-16,-3 0 1 0,1 0 0 15,-4 2-1-15,4-3 1 16,-4 3 0-16,0 2 2 0,1-2-1 0,-2 5 2 15,0-2-2-15,0 2 1 0,0 0-2 16,1-3-3-16,-1 2 0 0,0-1-2 16,2 2-1-16,-2-2 2 0,0 2-2 15,0 0 2-15,0 8 0 0,-5 4-2 16,-2 8 1-16,0 0-1 0,-2 3-1 0,2 2 2 16,0 1-1-16,-1 0 0 0,0 0 0 15,4-2 1-15,1-4-2 0,1-3 1 16,2 1-1-16,0-6 0 15,3 3-1-15,0-4 2 0,6-3-1 0,-4 0 1 16,4-4 0-16,1 2 1 0,2-6 0 16,-2 1 1-16,0-1 0 0,6-3 1 15,-3-8-1-15,3-4 2 0,-4-2-3 16,-3-2 2-16,0-2 0 0,-1-4-1 16,-3 1 2-16,-2-4-2 0,-1-2 1 0,-2 1-2 15,0 2 1-15,-3 1 0 0,-3 5 1 16,0 4-2-16,2 4 1 0,-1 4-1 15,4 5-1-15,-1 1 0 0,2 3-1 16,0 0-1-16,0 0 1 0,-4 0-1 16,2 0 0-16,-1 3-1 0,0 6 0 0,3 6 0 15,4 1-3-15,7 3 2 16,1-2-5-16,5-3-3 0,-1-2-7 16,3-3-5-16,0-3-14 0,-3-1-4 15,1-2 2-15,2-3 11 0,-2 0 15 0,-1 0 9 16,0-3 7-16,-7-2 5 0,-2-2 2 15,0 1 3-15,0-2 3 0,-1 1 0 16,-1-1-1-16,1 1 1 0,-4-1-1 16,3 0 0-16,0 2-2 0,0-1-3 15,2 1 1-15,3-2-4 0,-1 3 0 0,4-1-1 16,-4 3-1-16,2 0 1 0,-2 0-1 16,-5 1 1-16,2 2 2 15,-6 0-2-15,0-1-1 0,0 1 0 16,1 0 0-16,1 0 1 0,-1 0-1 0,1 0 3 15,0 0 2-15,0 0-2 0,-2 0 0 16,0 0 0-16,0 0-2 0,-6 6 1 16,1 0-1-16,-6 3 0 0,1 2-1 15,0-2-1-15,1 1-1 0,2 1-1 16,-1 3 0-16,2 1 0 0,-2 5 0 0,3 0-1 16,0-7 0-16,2 4 1 0,-1 0-2 15,3-5 2-15,-1 6-2 0,2-6 1 16,0 0 0-16,0 5 0 0,3-8-1 15,4 3 2-15,-1-4 0 0,3-4 0 16,0 1 0-16,3-5 0 0,5 0 0 0,0 0 0 16,3-5 1-16,-6-2-1 15,1-4 1-15,-4-1 0 0,-2-3 1 16,1 0 1-16,-4-4-2 0,0 1 0 16,-3 4-1-16,-2-2 0 0,-1-1 1 0,0 0-1 15,-1-4 1-15,-4 8-2 0,-3 2 0 16,-5 3-2-16,4 4-3 0,-8-1-4 15,2 4-17-15,2 1-35 0,0 0-74 16,6 4-141-16</inkml:trace>
  <inkml:trace contextRef="#ctx0" brushRef="#br0" timeOffset="427824.7405">27543 16363 258 0,'0'0'49'0,"0"0"-4"16,0 0-6-16,0 0-6 0,0 0-7 0,0 0-6 16,0 0-6-16,13-82-3 0,-4 67 0 15,1 0-2-15,1 1 1 0,-1 0-3 16,-1 0 1-16,3-1-2 0,-4-1 1 15,1-3-2-15,0 4-1 0,-1-4 1 16,0 0-3-16,-4 6 1 0,0-4 0 16,2 0-1-16,-5 5 0 0,2-6 0 15,-1 0 0-15,-1 6 1 0,1-7 0 16,-1 9-2-16,-1 4 3 0,2 1-2 16,-2 0 1-16,0 0-1 0,0-1-1 0,1 1-1 15,-1 5-2-15,0-1 1 0,0 1 0 16,0 13 0-16,0 7 0 0,-4 7-1 15,-2 2 2-15,-1 2-3 0,1 3 1 16,0 0 1-16,0-3-1 0,0 1-1 16,4-4 0-16,-2-7 1 0,2-3-3 0,2-4 2 15,0-3-2-15,2 5 2 16,4-10 2-16,3 5-2 0,-1-6 0 16,3-5-1-16,5 0-1 0,1 0 1 15,4-7 3-15,-1-3 1 0,-4-4 1 0,0-4 0 16,-2-2 1-16,1-4-1 0,-2-2 3 15,1-1-2-15,-1-4 3 0,1 1 1 16,0 1 0-16,-2 2 1 0,0 1 0 16,-5 8 0-16,-1 1 0 0,-3 7-2 15,0 3 3-15,-3-3-2 0,0 5 0 0,0 0-1 16,0 2-1-16,-6 3-3 0,-4 0-2 16,-3 3 1-16,-4 10-2 0,5 5 1 15,1 6 0-15,2 3 1 16,3 4-3-16,3 1 2 0,0 0 0 0,3 1 0 15,0-2-1-15,0-4 1 0,2-1-1 16,-1-8 0-16,2-3 1 0,-2-6 0 16,1-4 1-16,-1 1 0 0,-1-6 1 15,0 0-1-15,0 0 2 0,0 1-1 16,2-1 1-16,-2 2 0 0,0-2 0 0,0 0-1 16,1-6 1-16,1-5-2 0,4-4 2 15,1 0-2-15,3-2 1 0,-1 5 0 16,1 3-1-16,4 1 0 0,-5 3-1 15,8 2 0-15,-1 3-1 0,1 0 1 16,5 0 0-16,-4 8 0 0,-3 3-1 16,-3 1-1-16,-2 2 1 0,-3-2 0 15,-2 1 1-15,-5 7 0 0,0-3 0 16,-2 6 1-16,-9-4-1 0,-2-1 0 16,-5-1 1-16,-1-5 0 0,-4 1-2 0,-3-3 3 15,0-2-5-15,-3-4-2 0,2 1-4 16,8-3-19-16,-4-2-32 0,7 0-70 15,0 0-146-15</inkml:trace>
  <inkml:trace contextRef="#ctx0" brushRef="#br0" timeOffset="428006.1139">28053 16462 255 0,'0'0'-42'0,"0"0"-165"0</inkml:trace>
  <inkml:trace contextRef="#ctx0" brushRef="#br0" timeOffset="443028.3296">13448 7093 60 0,'0'0'12'0,"0"0"0"0,0 0 1 15,0 0 3-15,0 0 3 0,0 0 0 16,-7-82 3-16,7 77-2 0,0 5 1 16,0-5-1-16,0 0-3 0,-1 0-3 15,1 0-5-15,0 5 2 0,-2-1-1 16,2 1 2-16,0-1 0 0,-1 0-1 0,1-1-1 16,-2 0-1-16,2 1-1 0,-1-1 1 15,1 1 5-15,-2 0-3 0,2-2 1 16,-1 2-1-16,1-1-5 0,-2 1 1 15,2-1-3-15,-1 1-2 0,1 0-1 16,-2 1-1-16,2-2-1 0,0 2 1 16,-1-1 1-16,1 1 1 0,0 0-1 15,0 0 0-15,-2 0 0 0,2 0 1 16,0 0 2-16,0 1-2 0,0 5 2 16,0 8 3-16,0 6 0 0,0 3-2 0,0 5 3 15,-1 1-2-15,1 1 3 0,-3 5 4 16,2 2-5-16,-1 4-2 0,-1 1-2 15,1 2-5-15,0 2 1 0,2 2-3 16,0 2 2-16,0 0-1 0,0 2 2 16,0-4-2-16,0-3 2 0,0-5-1 15,0-3 0-15,0-5 0 0,2-11 1 0,-2-1-2 16,2-8 1-16,-2-6 3 16,0 5-6-16,0-6 6 0,0 2-5 15,2-1 1-15,-2-6 2 0,0 0-2 0,0 0 1 16,0 1 0-16,1 1-1 0,-1 0 2 15,0-1 0-15,0 0 0 0,0 0-3 16,0-1-6-16,2 3-8 0,-2-3-7 16,0 0-5-16,1-3-7 0,-1-2 1 15,4-8 0-15,-2 2-1 0,-1-1 0 0,2 0-1 16,-3-1 1-16,2 3-6 16,-2 3 0-16,0-3-10 0</inkml:trace>
  <inkml:trace contextRef="#ctx0" brushRef="#br0" timeOffset="444129.9314">13423 7052 62 0,'0'0'17'0,"0"0"-2"0,0 0-4 0,0 0 2 16,-4-82 6-16,4 70 6 0,0-6 0 16,0 7-4-16,0 5-7 0,0 1-2 15,0 5-1-15,0-1-2 0,0 1-2 16,0-2-4-16,0 1-2 0,0 1 1 16,0 0 2-16,0 0 3 0,0 11-1 0,-6 7-1 15,-4 3 1-15,0 0-2 0,1 0-3 16,-1-1-1-16,2-1 0 0,2-6-2 15,-2-1-1-15,3-3 2 0,1 0 0 16,-2 7 2-16,-2-3 2 0,0 6-2 16,-2 2 2-16,2 0-3 0,1 2 5 15,-1 0-3-15,0-1-1 0,3 0 3 16,-1 0-5-16,0-1 1 0,0-5-3 16,2-5 0-16,4-7-1 0,0-4 2 15,0 0 4-15,0 0 3 0,0 1 3 0,0 1 3 16,0-1 7-16,0-1 6 0,0 2-4 15,0-2-4-15,0-10-12 0,11-10-2 16,1-2 1-16,2-3-1 0,-2-3-2 16,1 1-1-16,0 1-1 0,-3 2 1 15,-1 1 0-15,-1 4-1 0,-2 3 4 0,-3 3-2 16,0 3 2-16,0-1-1 0,-3 0 1 16,3-1-1-16,0 1 0 0,-2-1 1 15,1-1 0-15,-2 8 0 16,1-6 4-16,-1 7-2 0,0-3 2 0,3 3-2 15,-3 4 2-15,0-1 1 0,0 1-1 16,0-2 0-16,1 0 1 0,-1 1-3 16,0-1 1-16,0 1 0 0,0 0-1 15,0-2 1-15,0 2-2 0,0-1 0 16,0 1-1-16,0-1-2 0,0 1 0 0,0 1 0 16,0-1 0-16,0 1 0 0,0-2 1 15,0 2 2-15,0-1-2 16,0 1 0-16,0-2 0 0,0 2-1 0,0-2 0 15,0 2-1-15,0 0-1 0,0 0-1 16,0 0 2-16,2 0 1 0,2 7 3 16,2 5-2-16,0-1 0 0,1 2 0 15,2 1-2-15,-4-7-1 0,3 7-1 16,-2-2 0-16,2 0 0 0,-2 0 0 16,1-1-3-16,-2-4-1 0,-1 1 1 0,6 3 1 15,-6-4 1-15,4 6 4 0,-1-4 0 16,-1-2 0-16,2 4 0 0,-2-6-1 15,-2 3 5-15,2 4-1 0,2 2 2 16,-3-1-3-16,1-2-1 0,-3-1 2 16,-2-1-6-16,2 3 1 0,-3-8-1 15,2 7 0-15,-1-6 3 0,-1-1 0 16,2 2 2-16,-2-6 2 0,0 0 2 16,0 0 2-16,0 1 0 0,1 1 0 15,-1-2-1-15,0 2 1 0,0-2-2 0,0 0-1 16,0 1-2-16,0-1-2 0,0 0-1 15,0 0 1-15,0 0-2 0,0 0 1 16,-1 0-1-16,-1 0-1 0,-5 0 1 16,1 0 0-16,-7 2-2 0,-3 2 3 15,5 1 0-15,-5-1 0 0,7 1 2 0,-4-3-2 16,4 0 2-16,5 0 0 0,-7-1 0 16,5-1 0-16,0 0 2 15,-4 0 1-15,3 0 0 0,1 0-1 16,-6 0 2-16,8 0-4 0,-11 0-1 0,4 0 0 15,-5-1-2-15,-2 1-1 0,6 0-1 16,-7 0 1-16,6 0 1 0,7 0-2 16,-6 0 0-16,8 0-2 0,-3 0-13 15,1 0-23-15,6 0-60 0,0 0-76 16</inkml:trace>
  <inkml:trace contextRef="#ctx0" brushRef="#br0" timeOffset="453823.6972">12770 3664 194 0,'0'0'61'0,"0"0"-10"0,0 0-14 0,0 0-15 16,0 0-5-16,0 0 0 0,0 0-1 15,0 0-1-15,0 0-3 0,-28-26 1 16,27 23-1-16,1 3-2 0,-2-1 1 16,2 1-7-16,-1 0-1 0,-1-2 0 15,2 2-4-15,-2-1 2 0,2 1 1 0,-3-3-2 16,3 3 0-16,0 0-3 16,0 0 1-16,-3 0-2 0,3 0 0 15,0 0 0-15,0 0 1 0,0 0 2 16,0 0 1-16,0 0 1 0,0 0 0 0,0 0 1 15,0 6 1-15,3 3-2 0,4-1 0 16,-3 0-1-16,2 1 1 0,-1-1-1 16,-1 0-1-16,-3-5 0 0,4 4 1 15,-1-3-1-15,-3-2 2 0,2 3-1 16,-3-5 0-16,0 0 1 0,0 0 3 0,2 1 4 16,-1-1 1-16,1 0 0 0,-1 2 1 15,-1-2 1-15,3 0-4 0,-3 0 3 16,1 2-1-16,-1-2-2 15,5 0 1-15,1-5-2 0,2-6-2 0,2-1 0 16,1-2-1-16,0-3-1 0,-1 1-2 16,0-5 1-16,3 0-1 0,0-1 0 15,2 1 0-15,-4 1 0 0,3 4-2 16,-2 1-2-16,0 0-4 0,7 0-1 16,-3-1-1-16,4 1 0 0,-3 1 0 0,2 2-8 15,-5 3-10-15,-2 2-8 0,-5 4-16 16,-2 1-15-16,5-1-11 0,-6 1-17 15,9 0-41-15</inkml:trace>
  <inkml:trace contextRef="#ctx0" brushRef="#br0" timeOffset="454407.9563">12619 3781 144 0,'0'0'42'0,"0"0"-7"0,0 0-5 15,0 0-6-15,0 0-5 0,0 0-5 16,0 0-5-16,0 0-2 0,0 0-1 0,0 0-3 16,-3-11-1-16,2 11-1 0,1-2-2 15,0 2 1-15,0 0 3 0,0 0 4 16,0 0 4-16,0 0-1 0,0 4 0 15,0 2-3-15,0 6 0 0,0 0-1 16,1 0-3-16,2-1 3 0,0 1-4 16,2 3 3-16,1-3-4 0,-1 2 2 15,5-3 2-15,-4-5-3 0,0 0 0 16,3 0-2-16,-1-3 4 0,-2 1 3 16,-2-2 7-16,7-1 7 0,3-1 3 0,2-3-1 15,10-9-6-15,3-5-9 0,1-5 1 16,5-6-6-16,4 0 4 0,3-3-2 15,-4 1-2-15,-4 2-1 0,-5 4-2 16,-3 0 1-16,-6 3-2 0,-2 3 1 16,-5 4 0-16,-6 5 0 0,-3 6-1 0,-4 3-2 15,0 0-7-15,0 0-6 16,2 0-12-16,-1 0-18 0,1 0-26 16,-2-2-25-16,4 2-7 0,1 0-30 15</inkml:trace>
  <inkml:trace contextRef="#ctx0" brushRef="#br0" timeOffset="454894.3126">12536 3960 175 0,'0'0'40'0,"0"0"7"15,0 0 6-15,0 0-8 0,0 0-21 16,0 0-12-16,0 0-9 0,0 0-5 15,0 0-1-15,-9-17-5 0,9 17 2 16,-2 0 2-16,2 0 2 0,0 0 4 0,0 0 0 16,0 5 1-16,0 6 0 15,3-3 0-15,2 0-3 0,-1 1 1 16,-1-1-2-16,6 2 1 0,-2-3 1 16,0 2 0-16,5-3 6 0,-4-1-1 0,4 0 0 15,-3 0 5-15,-1-3-3 0,2-1 1 16,1-1-2-16,4 0 1 0,1-3-2 15,6-6-1-15,-2-3 2 0,5-4-1 16,-2 0-1-16,6-3-2 0,0-2-2 16,3-1-3-16,2-6-7 0,4-2 2 0,1-1-14 15,-3 3-2-15,-1 2-7 16,-5 5-20-16,-7 2-24 0,-10 9-46 16</inkml:trace>
  <inkml:trace contextRef="#ctx0" brushRef="#br0" timeOffset="455877.2738">14129 5095 133 0,'0'0'15'16,"0"0"-12"-16,0 0-7 0,0 0-11 0,0 0-11 15,0 0-19-15,0 0-16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1-14T05:23:17.7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23398 12608 33 0,'0'0'11'15,"0"0"-4"-15,0 0-2 0,0 0-5 16,0 0-3-16,0 0-3 0,0 0-3 15,0 0 4-15,0 0 0 0,-7-7 1 16,7 7 0-16,-2 0-2 0,2 0-2 16,0 0 2-16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1-16T06:14:46.5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25103 5167 61 0,'0'0'25'0,"0"0"-7"0,0 0-6 0,0 0-8 15,0 0-1-15,0 0-2 0,0 0 3 16,0 0-3-16,0 0 0 0,-1 3-1 16,1-3 0-16,0-6 2 0,-1-1-2 15,1 2 0-15,-2-6 0 0,2 5-2 16,-1-6 1-16,-1-1 0 0,2 7-1 0,-1-4 2 16,1 3 0-16,0 2 0 0,0-2 0 15,0 7-1-15,0-1-4 0,-2 1-3 16,2-1-5-16,0-1-1 15,0 1 3-15,0 1 4 0,0 0 1 0,0 0 4 16,0 0-6-16,0 1-8 0,0 10-18 16</inkml:trace>
  <inkml:trace contextRef="#ctx0" brushRef="#br0" timeOffset="3778.04">27145 5299 49 0,'0'0'13'0,"0"0"-5"0,0 0-2 15,0 0-2-15,0 0-2 0,0 0 0 0,0 0-4 16,0 0-2-16,0 0-2 0,0 0-4 15,2-1 2-15,-2 1 1 0,0 0-1 16,0 0 4-16,0 0 0 0,0 0 3 16,0 0 0-16,0 0 1 0,0 0-3 15,0 0-3-15,0 0-2 0,0 0-4 0</inkml:trace>
  <inkml:trace contextRef="#ctx0" brushRef="#br0" timeOffset="3934.8929">27145 5299 10 0,'-5'-1'16'0,"5"1"-3"16,-2 0-2-16,2 0-2 0,0 0-5 16,0 0 0-16,-1 0-2 0,1 0-1 15,0 0 1-15,0 0-4 0,-2 0 1 16,2 0 0-16,0 0-1 0,-1 0-4 0,1 0-3 16,0 0-3-16,-2 0-5 0,1 0-5 15</inkml:trace>
  <inkml:trace contextRef="#ctx0" brushRef="#br0" timeOffset="5582.222">25090 6295 87 0,'0'0'17'0,"0"0"-3"0,0 0-2 0,0 0 1 15,0 0 0-15,0 0 0 0,0 0 1 16,0 0-2-16,0 0-4 0,-52-50-2 16,45 38-3-16,3 4-2 0,-5-6 1 15,5 5 3-15,-2 0 1 0,-1-5 0 16,1 5 2-16,-4-5-2 0,1 4 1 16,2 2-1-16,-4-4 0 0,5 4 1 0,0 1 0 15,-2-2 3-15,3 1 3 0,-2 0 2 16,4 4 2-16,0 1 2 0,0-2 4 15,0 2-1-15,0 0-1 0,0 1-8 16,3 2-7-16,-1-2-5 0,1 2 1 16,0 0 0-16,0 0 4 0,0 0 2 15,0 0 0-15,0 0-1 0,0 0 0 0,3 3 1 16,0 1 0-16,-1-1 0 0,-2-3-1 16,0 0-1-16,0 0 1 15,2 2-2-15,-1 0-3 0,1-1 1 0,-1 1 0 16,4 2-1-16,-2-1 0 0,1 2-2 15,0 1 1-15,-1-3 1 0,0 0-1 16,1 3 3-16,-1-3-4 0,0 0 0 16,2 3 0-16,-3-3-1 0,2 0 1 15,1 3 0-15,-2-3 0 0,0 0 0 0,3 2 0 16,-3-2-1-16,-1 0 1 0,1 0 0 16,-3-3 1-16,4 1 0 15,-1 3 1-15,0-3 0 0,2 2-1 16,-5-3 0-16,3 2 0 0,-1 0-1 0,1 0 1 15,2 1 0-15,-5-3 1 0,0 0 0 16,0 0-1-16,1 2 0 0,1-2 1 16,-1 1 1-16,2-1 0 0,-2 0 1 15,1 2 0-15,-1-2 0 0,1 0 3 16,-1 0-1-16,0 0 0 0,1 0 0 0,2 0-2 16,-1-2-3-16,3-7 1 0,4-5-2 15,-4 1 0-15,1-1 0 0,-1 2 0 16,-2 3 0-16,2-2 1 0,1-4 1 15,-1-2-1-15,3-6 0 0,1 0-1 16,-1-1-2-16,-1-1 3 0,0 0-1 16,1 1 1-16,-1 0-1 0,-2 1-5 15,0 0 1-15,-2 7-4 0,1 2 5 16,-2 5 1-16,-1 4 2 0,-1 1-4 16,-1 4-3-16,0-2-5 0,0 2-5 0,0 0-9 15,2 0-9-15,-2 0-14 0,0 2-23 16,-3 10-17-16,-3 8-42 0</inkml:trace>
  <inkml:trace contextRef="#ctx0" brushRef="#br0" timeOffset="6622.5488">25060 4813 80 0,'0'0'28'0,"0"0"6"16,0 0 0-16,0 0-3 0,0 0-6 16,0 0-4-16,0 0 3 0,0 0 0 15,0 0 3-15,-33-81 0 0,31 78-3 0,1-2 2 16,-2 1 1-16,3 4-2 0,-1-3-5 16,1 3-8-16,-2-1-3 0,1 1-3 15,1-2-3-15,-2 2 3 0,2-1-4 16,-1 1-1-16,1-2 0 0,-2 2-2 15,2-1 1-15,-1 1-3 0,1-1 0 16,-2 1 0-16,2 0 1 0,0 0 2 16,0 0 1-16,0 0 2 0,0 11-2 15,3-1 0-15,2 3-1 0,2 1 0 16,-3-7 1-16,2 8-2 0,-2-8 1 0,1 0-1 16,-1 2 0-16,-2-7 1 0,1 3-2 15,-3-5 4-15,4 1 0 0,0 0 1 16,0 1 2-16,1 1 4 0,-1-3-2 15,2 0 1-15,4 0-1 0,-1-2-1 16,-2-3-1-16,4-6 1 0,-2-3-3 16,3-3 0-16,-2 2-1 0,-3 2 1 15,-1-1-1-15,-2 0 3 0,1 0-2 16,2-8 0-16,1-3-4 0,1-2 1 16,1-6-2-16,5-1-6 0,-2-1 7 0,2 2-4 15,0 3 4-15,1 6 0 0,-6 7 0 16,-1 3-1-16,-4 7-2 0,-2 3 0 15,0 1-7-15,-3 3-9 0,0 0-15 16,0 0-26-16,5 0-22 0,-2 2-26 16,-1 12-46-16</inkml:trace>
  <inkml:trace contextRef="#ctx0" brushRef="#br0" timeOffset="8388.6552">25290 7896 154 0,'0'0'52'0,"0"0"-1"16,0 0 0-16,0 0 4 0,0 0-8 0,0 0-15 16,0 0-3-16,0 0-18 0,0 0-3 15,0 0 0-15,-39-37 0 16,37 36-2-16,1 0 1 0,-1-2-3 16,1 2-1-16,0 1-1 0,1-1-2 0,-2 0 0 15,2 1-2-15,-1-2 1 0,1 2 0 16,-2-2 1-16,2 2-1 0,-2-1 0 15,2 1-1-15,-2 0 4 0,2 0-6 16,-1 0-1-16,1 0 1 0,0 0-1 16,0 0 4-16,0 3 7 0,0 7-5 0,1 6 1 15,6 4 0-15,-1-6-1 0,1 2 1 16,-1-6-1-16,1 1 1 16,0-3 1-16,-1-1-1 0,0 2 1 15,-3-5-2-15,3 1-1 0,-3-2 0 0,1 1 1 16,0-1 0-16,-4-3 4 0,0 0 2 15,0 0 2-15,6 0-2 0,-2 0 2 16,5 0-5-16,0-3 1 0,-2-2-1 16,-1-1 1-16,0-2-1 0,4-5 0 15,-3 1-3-15,2-6 1 0,-1-2-1 0,1 2-5 16,-3-1 4-16,1-2-3 0,-1-1 4 16,2-1 1-16,0-3-2 15,-1 0 1-15,2-2-2 0,1 1-3 16,-3 3 2-16,2 3 0 0,-1 1-2 0,2 0 2 15,-1 3-3-15,-3 4-2 0,-2 4-5 16,-1 6-8-16,-3 3-12 0,0-2-10 16,0 2-15-16,7 0-14 0,2 0-21 15,-2 6-46-15</inkml:trace>
  <inkml:trace contextRef="#ctx0" brushRef="#br0" timeOffset="34814.6691">24931 3655 81 0,'0'0'32'0,"0"0"-1"0,0 0 5 16,0 0-3-16,0 0-4 15,0 0-4-15,0 0-10 0,0 0-5 0,0 0-5 16,-8-16-3-16,6 15 1 15,2 1 1-15,-1-1-2 0,1 1-1 0,0-2 0 16,-2 2-2-16,2-1 4 0,0 1 1 16,0-2 1-16,-1 2 4 0,1-1-1 15,0 1 0-15,0 0 3 0,-2-3-2 16,2 3 0-16,0 0 2 0,-1 0-5 16,1 0-1-16,-1 0-2 0,1 0 0 0,-2 0-2 15,2 0-2-15,-1 0 0 0,1 0-1 16,0 0 1-16,-2 0 5 15,1 0-4-15,-2 4 1 0,0 7 0 0,-3-3-2 16,3 2 1-16,0-1 1 0,1 2 0 16,-1-2-1-16,0 1 1 0,1 0-1 15,1 0 0-15,-1 1 0 0,1-1 0 16,-1 1 1-16,2 0 1 0,-1 1-1 16,1-2 0-16,-2 1 0 0,2-7-1 15,-2 9 6-15,2-7-5 0,0 0 3 0,0 8-3 16,0-8-1-16,0-1 2 0,-2 9 0 15,2-8 0-15,0 6 0 0,-1 2 1 16,0-1-2-16,-1 5 0 0,2-8-1 16,-3 10 0-16,2-2 1 0,-1-6-1 15,1 8 2-15,-1-8-3 0,1 0 0 0,-1 2 1 16,1-2-3-16,-1 6 4 16,1 0 0-16,-1 1 0 0,1-1 1 15,0 0-1-15,-1 0-1 0,-2 5 3 16,1-6-2-16,2-2-1 0,-1-4 0 0,1-7-3 15,-1 6 1-15,2-3 0 0,-1-3 0 16,-1 8-2-16,2-6 0 0,0 6 0 16,0 8 3-16,0 2 4 0,0 6 4 15,0 1 5-15,0 3-5 0,0 0 2 16,-3 0-3-16,-1-3-4 0,0 0 1 0,1-3-3 16,-1-2-1-16,2-1 2 0,1 1 2 15,-2 0 1-15,0 0-1 16,1 1 1-16,0-1 0 0,0 1 2 15,-1-2 0-15,2 2 0 0,1-8-2 0,-2 2-1 16,2 1 0-16,0-6-2 0,0 7-1 16,0-3 2-16,0-5-2 0,0 6 1 15,0-3 0-15,0-3-2 0,0 7 0 16,0-3-1-16,3 1 1 0,0 9 2 16,0-1 1-16,0 3 0 0,0-1 2 0,-2 3-4 15,2-2 2-15,-1-2-4 0,-2-3 2 16,2 1-2-16,0-4 1 0,1 1 2 15,-2 2-1-15,2-2-1 0,-2 1 0 16,2 2 1-16,-1 0 0 0,1 2 4 16,0 3-3-16,0 0 1 0,1 2-4 0,0-3 1 15,-1-1-3-15,0-2 3 16,0 2 0-16,0 0 1 0,0 4 1 16,0 0-5-16,1 1 4 0,-1 0 0 15,0-1 1-15,1-1 3 0,-1-2-2 0,-2-2-2 16,1-3 0-16,-1 1-1 0,2-3 1 15,-1 1 1-15,-1 2 1 0,1-2-1 16,-2 4-1-16,1-3 0 0,-1 0-1 16,0 2-1-16,0 1 2 0,0 3 2 15,0 2-2-15,0 2 1 0,0 2-2 16,0 1 2-16,0 0-2 0,0 1-2 16,0-1 4-16,0 1-7 0,-1-3 3 15,1-3-2-15,0-2 2 0,0-1 3 16,0 1 1-16,1 2 0 0,-1 3 0 0,0 3 0 15,0 1-1-15,0 3 0 0,0-2 0 16,0 2 1-16,0-1-2 0,0-2 2 16,0 2 2-16,0 0-2 0,0 0 3 15,0 2-3-15,0 0 0 0,1 3-1 16,1-1 1-16,-2 1 0 0,1 1-3 0,2 0 2 16,-1-3-2-16,-1-1-2 0,2-4 1 15,-2-1 1-15,1-1 1 16,-1-1 3-16,1 3 2 0,-2 2-2 15,1 0 2-15,-1-2-5 0,0-1-2 0,0-6 1 16,0-2 0-16,0 0 1 0,0-1 1 16,0 3 1-16,0 3-1 0,0 4 3 15,0 0-4-15,0 1-1 0,0-3 0 16,0-1 0-16,0-3 1 0,0 2 2 16,0 0 0-16,0 5 0 0,0-1 3 0,0 4-4 15,0-2 2-15,0-1-2 0,2 2-2 16,-2-5 1-16,1 1 0 0,1-1 0 15,-1-4-1-15,0 1 2 16,1-1-2-16,-1 0 1 0,1 2-2 0,-1-3 1 16,1 0 1-16,-1 0 0 0,1-2 2 15,-1 0-1-15,1-1 2 0,0 1-2 16,-2-3 3-16,0-2-3 0,2 0 0 16,-2-9-2-16,0 4 1 0,0-2 1 15,0-4 0-15,0 7 0 0,0-3-1 0,0-4 0 16,0 6 1-16,0-10 0 0,0-4-1 15,0 1 2-15,0-7-2 0,0 0 1 16,0 0 1-16,0 1-3 0,0 1 1 16,0-1 0-16,0 0-2 0,0 1 3 15,0 0 0-15,0-1 0 0,0 1 0 16,0-2-2-16,0 3 2 0,0-2 0 0,0-1 0 16,0 1 0-16,0 1 0 15,0-2 2-15,0 2-1 0,0-2 2 16,0 1-2-16,0-1 2 0,0 2-1 0,0-2 3 15,0 0-2-15,0 1 1 0,0-1 1 16,0 0-1-16,0 2-1 0,0-2 1 16,0 0-3-16,0 1 1 0,0-1-1 15,0 0 0-15,0 0 0 0,1 2-2 16,-1-2-2-16,0 0-2 0,0 0-7 0,0 0-10 16,0 0-14-16,0-3-21 0,0-12-24 15,3-4-31-15</inkml:trace>
  <inkml:trace contextRef="#ctx0" brushRef="#br0" timeOffset="37558.6622">25082 3266 137 0,'0'0'46'0,"0"0"0"0,0 0-3 15,0 0-7-15,0 0-1 0,0 0-6 0,0 0-9 16,0 0 0-16,0 0-10 16,0 0 5-16,-15-59-5 0,15 59-2 15,0-1-4-15,-1-1-7 0,1 1-3 16,0 1 1-16,0 0 7 0,0 0-1 0,0 6 9 15,0 1-5-15,4 7-2 0,1 1-1 16,-2-6-2-16,2 6 1 0,-1 1-1 16,-1-6 0-16,0 6-1 0,-1-6 2 15,-1 3 2-15,1-2 3 0,-2-5-1 16,1 0-1-16,-1-6-2 0,0 0-2 0,0 0 1 16,2 2 1-16,-2 0 4 0,1-1 3 15,-1 0 4-15,1 2 5 16,-1-2 1-16,2-1-3 0,-2 0-3 15,1 0-7-15,-1 0-1 0,0-1-1 0,2-8 1 16,-2-5-1-16,0-8-2 0,0-1-2 16,0-4 1-16,0 7-2 0,0 3-5 15,0 4 7-15,0 1-8 0,0-1 6 16,0 8 1-16,0-6-2 0,0 6 1 16,0 1 0-16,3-5 0 0,0 4-3 0,5-3 1 15,2-1-1-15,-2 3 1 0,6 0 1 16,-5 3-1-16,1 2 1 0,1 1 2 15,0 0-1-15,0 0 0 16,-5 0 0-16,4 0 0 0,-6 0 0 0,5 0-2 16,1 3 1-16,-4 2 0 0,4 3 2 15,-5 0 0-15,4 4-4 0,-3 2 5 16,-1-1-7-16,2 6 2 0,-3-6-4 16,2 2-8-16,0 2-30 0,-2-2-54 15,3 3-84-15</inkml:trace>
  <inkml:trace contextRef="#ctx0" brushRef="#br0" timeOffset="38755.1239">25294 9349 228 0,'0'0'27'0,"0"0"-3"15,0 0 0-15,0 0-1 0,0 0 0 16,0 0-1-16,0 0-3 15,0 0-3-15,0 0-3 0,0 0-3 0,-31-17-8 16,29 17 0-16,-2 0-2 0,-4 3-1 16,1 7-1-16,-3 8-3 0,6 0 1 15,-1 1-1-15,3 3 5 0,0 1 4 16,1 2-2-16,-1-1 1 0,1-7-3 16,-1 0 4-16,1-7-4 0,1-5 0 0,0 1 1 15,0-6 1-15,0 0 2 0,0 0 2 16,0 1 4-16,0 1 5 0,0 0 4 15,0-1 1-15,-2 1-2 0,2-2-5 16,0 0-6-16,-1 0-1 0,-2-11-3 16,3-1 0-16,-1-8 0 0,1-1-1 15,0-2 2-15,0-4-1 0,0 2-2 16,1 2 0-16,5 0-1 0,0 1 0 16,1 0-1-16,0 0 1 0,3 3 0 15,0 1-1-15,1 2 1 0,-3 5-3 0,1 2 1 16,-2 3 0-16,0 1-2 0,3 1 0 15,1 4-1-15,3 1 4 0,0 12 0 16,5 6 6-16,-4 6-2 0,-1 4 0 16,1 3 1-16,-4 2-2 0,2 3 2 15,-1-2-2-15,1 0-1 0,-2-3 1 0,0-5-1 16,0-4 2-16,-4-8 0 16,-2-6-1-16,-2-4 0 0,-3-5 0 15,0 0 0-15,0 0 1 0,1 1 1 16,1-1-1-16,-1 0 1 0,2 0-3 0,0-5 1 15,-2-6 0-15,2-6-2 0,-3-2-5 16,0 1-6-16,0 3-12 0,-4-3-35 16,1 6-55-16,0 0-135 0</inkml:trace>
  <inkml:trace contextRef="#ctx0" brushRef="#br0" timeOffset="65402.1179">4303 13055 132 0,'0'0'30'0,"0"0"-4"0,0 0 0 0,0 0-2 15,0 0-1-15,0 0-6 0,0 0-6 16,0 0-5-16,0 0-4 0,-23-9-1 16,20 8-4-16,3 1 0 0,-3-2-1 15,3 2 0-15,0 0-1 0,-1 0 1 16,1 0 7-16,0 0 3 0,0 0 3 16,0 0 1-16,0 0 1 0,0 0-3 15,1 0 0-15,5 3-1 0,3 2-1 16,-1-1-1-16,-2-1-3 0,4 0 1 15,-1 2 3-15,1-3 1 0,0 1 5 0,-1-2 0 16,4 2-2-16,-3-3 1 0,10 0-1 16,-10 0-2-16,9 0-1 0,-3 0-3 15,-3 0-1-15,3-3 1 0,1 0-2 16,-8 2 0-16,7-2-2 0,-3 0-2 16,-9 2-2-16,8 1-2 0,1 0 0 0,3 0 6 15,7 0 6-15,3 1 0 0,-3 2-2 16,-1 0-1-16,1-2-2 0,0 1-1 15,-3-1 2-15,2 0-1 0,1-1 0 16,0 0-1-16,-1 2 0 0,3-2 0 16,-2 2-1-16,1 1 2 0,1-3-2 15,-2 4-2-15,3-1 1 0,0 0-1 16,-3 2 2-16,3 0 0 0,-1-1 2 16,2 0 1-16,1 0-2 0,-2-1 0 15,-2-2 0-15,-6 1-1 0,2-1-2 0,0-1 0 16,2 2 0-16,7-2 3 0,-2 1 2 15,1-1 2-15,-11 0-2 0,2 0-1 16,-3 0-2-16,-3 0 0 0,7 0-2 16,0 0 2-16,4 1 2 0,-1 3 3 15,-2-1-2-15,4 0 1 0,-2-1-2 0,3 2 1 16,0-1 0-16,3 2-1 16,1-2-1-16,-1 0-1 0,0 1 1 15,-3-1 0-15,0-1 0 0,-1 2 1 16,4-2 0-16,-5 1-1 0,2-2 0 0,-1 1-1 15,-3-2 1-15,1 1 1 0,-2-1 0 16,1 0 1-16,0 0-2 0,-5 0 0 16,2 0 0-16,0-3 0 0,1 0 0 15,7-1 0-15,0-1 1 0,2 0 2 16,-2 1-4-16,5 0 1 0,0-1-2 0,1 2 5 16,4-1 1-16,1 3 1 15,1-1-3-15,0 0-1 0,0 0-1 0,-1 2 1 16,2 0 0-16,2 0 1 15,0-1-2-15,0 1 1 0,3-2 3 0,1-1-1 16,5 2 2-16,2-2 0 0,6 0-2 16,0 0 0-16,5 1 1 0,0-1 0 15,1 1 0-15,2 1 0 0,-1 0-2 16,1-2-1-16,1 1 0 0,2-1-1 16,1 1 2-16,2-1-1 0,3 2-1 0,0-3 1 15,0 3-1-15,-2-3 1 0,-2 2 0 16,2-1-2-16,-6 0 2 0,0-1-1 15,0-2-1-15,-6 2 2 0,-1 0-1 16,-5 1 1-16,4 0 2 0,-1-2-1 16,-3 1-1-16,-1-1 1 0,-2-1-1 0,-3 0 1 15,-3 1-1-15,-2 0-2 16,-3 3 1-16,-3-1 0 0,-1 0 1 16,-2 0 0-16,-1 2 0 0,0-3 0 15,-1 3-1-15,-1-1 2 0,-1-1-2 0,3 0-2 16,0-1 4-16,1-2-1 0,2 0 1 15,2-3-1-15,0 2 0 0,1-2 0 16,2 2-1-16,1-3 1 0,-2 3-2 16,1-1 1-16,-1 2 0 0,0 0 1 15,0 0 0-15,0 1 0 0,1 1-1 16,2-1 2-16,-2 1-2 0,1 1 1 16,-4 1-1-16,2 1 2 0,0 1-2 15,0-2 1-15,3 2-1 0,-2 0 0 16,2-1 0-16,-6 1 0 0,2-2 0 0,-3 2 2 15,-1 0-2-15,-1 0 1 0,0 0 1 16,-1-1 0-16,-3-3 0 0,-5 1 1 16,-7 1 1-16,-11 0-2 0,-2 2 3 15,-7 0-3-15,0 0 2 0,0 0-2 16,2 0 1-16,-1 0 2 0,1 0 1 0,0-1-1 16,0 1 0-16,-1 0-2 0,1-2-1 15,-1 2 0-15,1 0-1 16,-1 0 2-16,-1 0-2 0,3 0 0 15,-3-1-1-15,1 1-2 0,-1 0-1 0,2 0-1 16,-2 0-2-16,0 0-3 0,1 0-4 16,-1 0-3-16,0 0 1 0,0 0 0 15,0 4-17-15,0 8-48 0,-7 6-90 16,-6 4-92-16</inkml:trace>
  <inkml:trace contextRef="#ctx0" brushRef="#br0" timeOffset="67843.4134">4196 13073 106 0,'0'0'31'0,"0"0"-7"0,0 0-10 15,0 0-8-15,0 0-6 0,0 0-4 16,0 0-2-16,0 0 0 0,0 0-3 16,0 0 2-16,-10 5 5 0,10-5-1 0,0 2 4 15,0-2 3-15,0 0-4 0,0 0 3 16,-3 0 3-16,3 0 2 15,0 3 5-15,0-3 3 0,0 0 2 16,0 1 1-16,0-1-4 0,0 0-1 0,0 0-2 16,0 0-1-16,0 0 0 0,0 0 1 15,0 0 0-15,0 0 2 0,0 0-3 16,0 0 1-16,3 0-4 0,1-1-1 16,5-4-2-16,5-4 1 0,1 1 1 15,7-3-2-15,-1-4 0 0,5 1-2 0,-1-4-1 16,1 0-1-16,0 0 0 0,0-1 0 15,1 0 0-15,-1-1 1 0,1 0-1 16,2-2 0-16,1 0 1 0,2-1 0 16,2 1-1-16,-2 0-1 0,-2 2 2 15,-3 0-1-15,-3 5-1 0,-2 0-3 16,-1 3 2-16,-3-1-2 0,2 0 4 16,3-2 0-16,2-4 3 0,5-2-4 15,2-3-4-15,4-3 4 0,-1 1-2 16,-2 0 4-16,-1 2-1 0,-5 4-1 0,1 0 1 15,-5 1 3-15,3 0-1 0,0-1 2 16,0 1-1-16,3-2-1 0,0-2 0 16,3-1-1-16,-2-4 2 0,6-1-2 15,-1-1 2-15,6 0-2 0,2-2 0 16,2 1-2-16,1 1 0 0,-1 1-2 0,-2 4 1 16,-1 0 2-16,-3 2-2 0,0 2 1 15,-4 0 0-15,-2 0-2 16,5 0 0-16,1-3 3 0,1 1-3 15,2-2 3-15,2-1 0 0,-4 2-1 0,2 0 1 16,0-1-1-16,0 1 0 0,0 1 1 16,0-1-1-16,0 0 1 0,0-2 0 15,-3 0-1-15,0 1 2 0,-2-2-1 16,-2 4 0-16,1-2-1 0,-1 1 1 16,2 1 0-16,-3 0 2 0,0 0 0 0,0-1-1 15,-4 0 0-15,5 1 0 0,-2 0-1 16,0 0 3-16,2-1-4 0,1 0-1 15,3-2 1-15,-1 0-4 0,-5 1 6 16,2 0 0-16,-5 3-1 0,-2 2 2 16,-2 3-2-16,-2 0 2 0,-2 4-3 0,1-1-1 15,-1 0 0-15,1 1 0 16,-1-3 1-16,4 1 2 0,1-2-1 16,2-1 0-16,1 0 1 0,2-1-1 15,0-1 0-15,-2 2 0 0,1 2-1 0,-1 0 1 16,2 0 0-16,0 0 1 0,1-3 0 15,2 1-2-15,-2 0 2 0,-1 0-1 16,-2 1-1-16,-2 2 2 0,-4 2-2 16,-4 3 1-16,-8 4 0 0,4-1 0 15,-9 4-1-15,3-1 1 0,1-1-1 0,-6 3 0 16,-2 0 0-16,-3 2 0 16,0-1 1-16,0 1 0 0,3 0 2 15,-2-1 1-15,1 1-1 0,-1 0 1 16,1-2 2-16,-1 2-2 0,1-2 2 0,-1 2-2 15,1-1 1-15,-1 1 0 0,1-2-1 16,-1 2-1-16,-1 0-1 0,3 0 0 16,-3 0-2-16,4-3 1 0,-3 3-1 15,1 0 0-15,-1-1 1 0,4-2-1 16,-1-2 1-16,-1 2-1 0,3-2 0 0,0 4 0 16,-2-2 0-16,0 2 1 0,-4 1-1 15,0-2-2-15,0 2-5 16,2 0-12-16,-1 0-16 0,-1 0-28 15,0 0-46-15,-6 2-141 0</inkml:trace>
  <inkml:trace contextRef="#ctx0" brushRef="#br0" timeOffset="71730.3637">7730 10750 3 0,'0'0'7'0,"0"0"0"15,0 0 1-15,0 0 1 0,0 0 0 0,0 0 1 16,0 0-2-16,0 0 1 0,0 0 2 16,90-32 0-16,-70 24 0 0,-2-1 0 15,2-1 4-15,-1-1 3 0,2 0 1 16,1 0-1-16,-3 1-2 0,1-1-3 16,-1 2-2-16,-2 0-1 0,-1-2-2 0,2 3 2 15,0-1-5-15,2-2 3 0,-1-1-1 16,4-1-2-16,3 0 0 0,3-3-3 15,2 1 0-15,-1 0 1 16,2 1 1-16,-3 3 1 0,-3 0-2 0,-4 0-1 16,-1 2 2-16,-1 0-2 0,-2 0 3 15,-1-1 2-15,-1 2-1 0,1-2 1 0,-2 1 1 16,4-2 0-16,1-2 1 16,-1-1 2-16,2 1-1 0,1 1-4 15,-3 0-2-15,0-1 0 0,-3 3-4 0,1-1 0 16,-2 2 0-16,2-2-3 0,0 1 3 15,2-3-1-15,1 3 1 0,-1-1 0 16,1 2-1-16,-1 0 0 0,-3 0 1 16,4 0 0-16,-8 3 1 0,2-1-1 15,-4 2 1-15,1 3-1 0,0-1 0 0,-7 1 1 16,2 1-1-16,-6 1 3 0,0-1-3 16,0 1 0-16,2 0 2 15,-1-2-4-15,1 2 4 0,-1 0-2 16,-1-1 3-16,3 1 1 0,-3 0-1 0,3 0 1 15,-2-2-1-15,1 2-1 0,0 0-2 16,-2 0 0-16,2 0 0 0,-1 0 0 16,-1-1 0-16,2 1 0 0,-2 0 0 15,1-3-3-15,5 2 2 0,3-3-2 16,5-2 0-16,4-2 3 0,0-1-7 0,0 0-1 16,2 0-2-16,0-2-3 0,-2 2 2 15,0 0 1-15,-3 0 0 0,-1 3 1 16,-2 0-1-16,-5 1 1 15,-1 3 0-15,-2 1-5 0,-4 1-2 0,0-1 4 16,0 1 2-16,2 0 7 0,-1-2 3 16,-1 2 0-16,3 0 0 0,-3 0 3 15,0-1 2-15,0 1 1 0,3 0 1 16,-3-2-1-16,1 2 0 0,-1 0-2 16,2-1 1-16,-1 1 1 0,1-1 0 0,-1 1 1 15,1-2-2-15,-1 2 4 0,1-2-1 16,0 1 0-16,0-1 0 15,-1 0 2-15,-1 1 0 0,3 0-1 0,-3-1 2 16,3 0-2-16,-3 2 3 0,3-1-2 16,-2 1 1-16,-1-2 2 0,0 2-1 15,2-2 0-15,-2 2-1 0,0 0-1 16,1 0-1-16,-1-1 1 0,0 1-2 16,0 0 0-16,0 0 0 0,0 0-1 15,0 0 0-15,0-1-2 0,2 1 0 0,-2 0-2 16,0 0-1-16,0 0 0 0,0 0-1 15,0 0 0-15,0 0-1 0,0 0-3 16,0 0 1-16,0 0 1 0,0 0-1 16,0 0-1-16,0 0 2 0,0 0-1 15,0 0 3-15,0 0-1 0,0 6 1 16,0 0-1-16,0 6 0 0,0-2 1 16,0 1 1-16,0 7-2 0,0-5 0 15,0 6 1-15,0 1-1 0,0-1-1 16,0 9 1-16,-2-3-2 0,1-1 2 0,1-1 0 15,-2 4 0-15,2-1-1 0,-1 0 1 16,1-1 0-16,-3 0 0 0,3 0-1 16,0 0 1-16,0 0-1 0,-3 2 1 15,3 1 3-15,-3 2-3 0,3-1 4 16,-1-1-4-16,-1-7-1 0,0-3 1 0,0-6 0 16,2-1 0-16,0 1 1 0,0-6-1 15,0 6 0-15,0-5 0 16,0 4-1-16,0 0 1 0,0 0 1 0,0-1-1 15,0 1 0-15,0 1 0 0,0 0-2 16,0 6-1-16,2 1 0 0,0 4 1 16,0 0 0-16,-2 0 1 0,1 7 0 15,-1 1 2-15,0 6-1 0,0-1 2 16,0 1-2-16,-3-4 0 0,-1-3 1 16,3-8-1-16,-1-1 0 0,1-2 1 0,1-5 3 15,0 6-3-15,0 0 4 0,0-8-5 16,0 6 1-16,0-6 0 0,0 2 0 15,0 5 2-15,0-6-1 0,0 8-2 16,0-3 0-16,1 0-2 0,-1 7 2 16,0 0-1-16,2-3 1 0,-2 4 0 15,0-1 0-15,0 5-1 0,0 1 0 16,0 1 2-16,0 0-2 0,0 0 2 16,-2-2-2-16,2-3 2 0,0-7-1 15,0-2 0-15,0-6-1 0,0 1 1 0,0 1-1 16,0-3 2-16,0 6 0 0,0-7 1 15,2 7 2-15,-1 0-3 0,1-5 4 16,2 8-3-16,-3-2-2 0,-1-6 1 16,3 10-1-16,-3-4 0 0,3-6 0 15,-3 6-2-15,0 0 1 0,3-7 1 16,-2 10 0-16,1-4 1 0,-2 3-1 0,1-2 0 16,-1 2-1-16,0 0 0 15,0 1 1-15,0 4 0 0,0 0-1 16,0-8 2-16,0 1-1 0,0-7 0 0,0 5 0 15,0-3-1-15,0 1-1 0,0-1 2 16,0-8-1-16,0 7 0 0,0-5 1 16,0 4 0-16,0 1 0 0,0 0 1 15,0 0 0-15,2-1 1 0,-2 1-2 16,1 0 0-16,1-2 0 0,-1 1-2 0,1 1 1 16,-1-3 1-16,1 2-1 0,-1-1 1 15,-1 0 1-15,4 0-2 16,-4 2 5-16,3 1-4 0,0 5 3 0,-2-6-3 15,1 5 1-15,-1-7-1 0,1 1 0 16,-1 0 1-16,-1-7-1 0,2 7 1 16,-1-5-1-16,-1 0 0 0,2 4 0 15,-2-4 0-15,1 5 0 0,-1 0-2 16,0-7 1-16,3 2 1 0,-3-1 0 16,0 1 2-16,0 0-3 0,3 5 1 0,-3-7 0 15,0 1-1-15,1 5 2 0,-1-3-1 16,0-3 0-16,2 2 1 0,-2-6-2 15,0 5 0-15,2 1 1 0,-2 6 0 16,2-2 0-16,-2 3 0 0,0-3 0 16,0 2 0-16,0 0 0 0,0 3 0 15,0 4 0-15,0-6 0 0,0 7-1 16,-2-8 1-16,2-6 0 0,0 5 0 16,0-5 0-16,0 1 0 0,0-1 0 15,0-6 0-15,0 0 0 0,0 0 1 0,0 1-2 16,0 0 1-16,0 2-1 0,0-2 1 15,0 0 0-15,0 0 0 0,0-1-4 16,0 2 1-16,0-2 1 0,0 2-1 16,0-1 2-16,0 0 0 0,0 1 0 15,0 0 0-15,0-1-1 0,0 1-1 16,0 0 2-16,0-1-1 0,0-1 0 16,0 1-2-16,0-1-2 0,0 0-2 15,0 2-2-15,0-2-3 0,0 0-4 16,0 1-7-16,0-1-17 0,0 0-13 0,2 0-18 15,-2 2-3-15,0-2 0 0,1 1-39 16</inkml:trace>
  <inkml:trace contextRef="#ctx0" brushRef="#br0" timeOffset="74499.3962">9208 10051 10 0,'0'0'3'0,"0"0"0"15,0 0-1-15,0 0 0 0,0 0 1 0,0 0-1 16,0 0 2-16,0 0 1 0,0 0 0 16,0 0 3-16,-10-19 0 0,7 17 3 15,3 1-1-15,0 0 2 0,0-1 0 16,0 0 5-16,-4 1-1 0,4-1 5 16,0 0 0-16,0 1 2 0,-1 0-2 0,1-1 1 15,-2 0-2-15,2 1 0 0,-1-1-1 16,1 0 0-16,0 2 2 0,-2-1 4 15,2 1 1-15,0-1 0 0,0 0-3 16,-1 1-4-16,1-2-1 0,0 2-4 16,0-2-2-16,0 2-2 0,-2-1-3 15,2 1-1-15,0-1-2 0,0 1-1 16,0-2 1-16,0 2-3 0,0 0 0 16,0-2 1-16,0 2-1 0,0 0 1 15,0 0-1-15,0 0 1 0,0-1-1 0,0 1 2 16,0 0-2-16,0 0 1 0,0 0-1 15,0 0 0-15,0 0 0 0,0 0-1 16,0 0 1-16,0 0 0 0,0 0-2 16,0 0 1-16,0 0-1 0,0 0-1 15,0 0 2-15,0 0 1 0,0 0-1 16,0 0-1-16,0 0 0 0,0 0 0 16,0 0 2-16,0 0 1 0,0 0 3 15,3 0-3-15,2 0 0 0,3 3 0 16,1 0-2-16,-2 2 0 0,0-2 1 0,2 2-1 15,1 1 1-15,0-2 0 0,3 2 0 16,-4-3-1-16,-2 0 0 0,3 1-1 16,-3 1 1-16,1 0 0 0,-1-1 0 15,3 1 1-15,-1 2-1 0,1 1 0 16,-2-2 1-16,4 1-1 0,-2 1 0 0,-1-3 0 16,1 4 0-16,0 0-1 0,-4-3 1 15,7 4 0-15,-6-4 0 16,-1 2-1-16,1-2 1 0,2 2 0 15,-5-2 0-15,3 0 0 0,1 2-1 0,-1-3 1 16,0 3 0-16,2-2 0 0,0 4-1 16,-4-5 1-16,4 1 0 0,1 2 1 15,-3-2-1-15,5 2 1 0,-5-4-1 16,3 1 1-16,3 1 0 0,-4-2 0 16,5 2 0-16,-5-2-1 0,0 0 0 0,-2-1 0 15,3 1 0-15,-1 1 0 0,-2-1-1 16,2 0 0-16,-1 0 0 0,-2-1-2 15,3 2 2-15,-2-2-2 16,0 1 2-16,5 3 1 0,-6-3 0 0,5 4 1 16,-1 0-1-16,-1 0 1 0,2 0 2 15,1-1-2-15,-2 3-1 0,-1-4 1 16,2 3-2-16,0 0 0 0,-7-3 1 16,9 3 0-16,-7-3 0 0,0 0 0 15,1 0-1-15,0-1 2 0,-1 1-2 0,-3-3 1 16,1 2 1-16,0-2-4 0,-1-2 3 15,0 2 0-15,-3-3-1 0,4 2 0 16,-1 1 1-16,0 0-2 0,4 2 0 16,-4-2 1-16,0-1 0 0,5 4 0 15,-6-2-1-15,1-1 5 0,6 2-5 0,-6-1 1 16,0-1 0-16,0 0-4 16,-3-3 5-16,3 1 0 0,-2 2-1 15,2 0 2-15,2 0-4 0,-5-3 1 16,0 0-1-16,3 4 2 0,0-1 0 0,0 1 4 15,3 2-3-15,-3-3 0 0,0 0 0 16,0 2 0-16,-3-5 0 0,3 1 0 16,1 2 1-16,-1 0-1 0,0 1 0 15,-3-4 0-15,0 0 0 0,0 0 0 16,1 1 0-16,-1-1-1 0,3 0 1 0,-3 1 1 16,0-1-1-16,0 0 0 0,3 2 0 15,-3-2-1-15,1 0 0 0,-1 1 0 16,2-1 0-16,-2 2 1 15,1-2-1-15,-1 1 0 0,2-1-2 0,-2 2 1 16,1-2 2-16,1 1 0 0,-1 1-1 16,1-2 1-16,-2 2-1 0,1-2 2 15,-1 1-1-15,3-1-1 0,-3 2 1 16,1-2-1-16,-1 2 1 0,0-2 0 16,2 0-2-16,-2 1 0 0,0-1-2 0,1 0 0 15,-1 1-1-15,0-1-2 0,0 0-2 16,0 1 2-16,0-1-1 0,0 0-2 15,0 0-4-15,0 0-11 16,3 0-12-16,-3 0-23 0,0 0-15 0,0 0-7 16,0 0-7-16</inkml:trace>
  <inkml:trace contextRef="#ctx0" brushRef="#br0" timeOffset="75638.1069">9788 10557 186 0,'0'0'61'0,"0"0"-2"16,0 0-9-16,0 0-14 0,0 0 1 0,0 0-15 15,0 0 2-15,0 0-6 0,0 0 0 16,0 0-5-16,-53-28-2 0,51 28-4 16,1-1-2-16,-1 1-1 0,1-2-3 15,-1 2-1-15,2-1-2 0,-1 1-1 16,1-1 3-16,0 1 0 0,0 0 3 0,0 0 1 16,3 0-2-16,3 0 0 0,4 0 1 15,3 0-3-15,-6 2 0 16,5 3 6-16,-4 0-5 0,1 0 5 15,-2-3-5-15,3 3-1 0,-7-4 1 0,4 3 0 16,-2-3 0-16,-1 0-1 0,2 4 1 16,1-4 0-16,-3 1 1 0,5 1 3 15,-6-1-1-15,10 1 0 0,-3 0-2 16,0-2 0-16,0 2-1 0,2 0-2 16,1 2 1-16,-2-2 0 0,1 1 0 0,-2 1 0 15,2 0-1-15,1 0 0 0,-3-2 0 16,3 4-1-16,-6-2 2 0,3 0 0 15,-3 0 0-15,1-1 0 0,-1 1 0 16,-3-4 1-16,5 4-1 0,-5-3-1 16,1-1 1-16,-1 2 0 0,-4-3 1 15,0 0 1-15,0 0-2 0,0 1 1 16,3-1 0-16,-2 0 0 0,1 2 1 16,-1-2 0-16,1 0 1 0,-1 1-1 15,1-1 1-15,0 0-2 0,-2 2 1 0,2-2 0 16,-2 0 0-16,1 0 0 0,-1 2-1 15,2-2-1-15,-2 0 0 0,1 0 0 16,-1 0 0-16,0 0-1 0,0 0 2 16,0 0-2-16,0 0 1 0,3 0 1 15,-3 0-1-15,0 0 0 0,0 0 0 0,0 0 0 16,0 0 1-16,0 0 1 16,3 0-2-16,-3 0 2 0,0-2-2 15,0 0 0-15,0 1 0 0,0-5 2 16,0 1-2-16,-3-5 3 0,0 2-2 0,0-2-2 15,-2 0 1-15,0 0 0 0,-2-4 0 16,0-1-5-16,-2-3 6 0,2 6-6 16,0-2 5-16,-1-1 0 0,1 1 0 15,-3-6 1-15,4 8 0 0,0-1 1 16,2-1-2-16,0 5 0 0,-2-7 0 0,3 9 0 16,2 2 1-16,-1 1 0 15,1 0-1-15,-1-1 0 0,1 0-1 16,-1 1 1-16,1-2-1 0,1 1 1 15,-3-1 0-15,3 2 0 0,0 4-2 0,0-2 4 16,0 2-2-16,0-1 0 0,-3-1 0 16,3 0 0-16,0 1 0 0,0-1 0 15,0 1 0-15,0-1 0 0,0 1 0 16,-1 0 0-16,1-1 0 0,0 0 1 16,-2 1-1-16,2-1 0 0,-1 1 1 0,1-1-2 15,-2 0 2-15,2 1-2 0,-1 0 1 16,1-1 0-16,-2 1 0 15,2-1 0-15,0 1 0 0,-2-1 0 0,2 1 0 16,0-1 0-16,-2 0 0 0,2 2 0 16,0-1 1-16,0 1-1 0,0-2 2 15,-1 2-4-15,1-1 4 0,0 1-2 16,0-1-2-16,0 1 4 0,0 0-4 16,-2 0 2-16,2 0 0 0,0 0 0 15,-1 0 2-15,-2 0-2 0,0 9 0 0,-1 4 0 16,-4 2-2-16,0-2 2 0,2-3 0 15,-1 2-1-15,1-2 1 0,-3 2-1 16,1 0-3-16,3-3-4 0,-5 3-10 16,3-3-34-16,-2-4-76 0,2 1-147 15</inkml:trace>
  <inkml:trace contextRef="#ctx0" brushRef="#br0" timeOffset="78691.1603">9293 12971 158 0,'0'0'36'16,"0"0"-2"-16,0 0-1 0,0 0-5 0,0 0-7 16,0 0-3-16,0 0-2 0,0 0-3 15,0 0 1-15,0 0-4 16,-14-4-2-16,14 3-1 0,0-1-4 15,0-4 2-15,0 0 1 0,0 0-4 0,0-3 1 16,3 5-1-16,1-4 0 0,6-5 1 16,1 2 4-16,4-5-2 0,0 1 2 15,1-1 0-15,0 1-3 0,1-2 0 16,1 0-2-16,0-1 0 0,2 0-2 16,-1-4 2-16,3 1-1 0,1 0 1 0,-1-1 0 15,1 3-2-15,0-1 0 0,3 0 0 16,-4 1 1-16,4-3 0 0,-2 1 0 15,-2-2 1-15,4 0-2 16,-4 1 1-16,1-1 1 0,-3 0-2 0,2 0 2 16,0 2-2-16,-4 2 1 0,0-1 0 15,-1 3-1-15,-2 4 1 0,-3 2 0 16,-1 2-1-16,-4 4 1 0,1-1-1 16,0 0 0-16,-1-2 1 0,0 3 0 15,0-2-1-15,1 2 2 0,-7 3-2 0,5 0 1 16,-6 2 0-16,0-2 0 0,0 2 0 15,1 0 1-15,1-1 1 0,-2 1 3 16,1 0 0-16,-1 0 1 0,0 0-3 16,2-1 2-16,-2 1-2 0,0 0 0 15,1 0 1-15,-1 0-2 0,0-3-1 16,0 3 1-16,0 0 0 0,2-1 2 16,-2 1-1-16,1 0 0 0,-1-1-3 15,3-5 1-15,1 1-1 0,-1-5 2 16,6-4-2-16,-2 1 0 0,3-1-1 0,-1 3 0 15,0 1-1-15,-5 4 1 0,3-1 1 16,2-2-1-16,-5 3 0 0,2 0-1 16,0-1-1-16,-2 0 0 0,3 0 1 15,-1 1 0-15,0-1-1 0,1-1 2 16,-1 0 0-16,4 2-2 0,-4 1 0 0,1 0-1 16,-4 1 0-16,0 3-1 15,-3 1 4-15,0-1-1 0,0 1 1 16,3 0 0-16,-1 0 0 0,0-2 1 15,-2 2 0-15,1 0 2 0,-1 0 1 0,0 0 0 16,2 0 0-16,-2 0 0 0,0 0-2 16,1 0 0-16,-1 0-1 0,0 0 0 15,0 0 0-15,0 0-1 0,0 0-1 16,0 0 1-16,0 0 1 0,0 0 0 16,-1 0-1-16,-1 2 0 0,-3 0 0 0,-1 0-1 15,5 1 1-15,-7 1 0 0,5 0 0 16,-1-1 0-16,-6 1-1 0,9-1 1 15,-2 0-1-15,-5 2 1 0,5-2 0 16,-5 0 0-16,-1 1-2 0,-1 1 0 16,0 1-1-16,0-2 0 0,-3 3 0 15,-2-2 1-15,5-2 0 0,-6 4 2 16,8-4 1-16,2-2 2 0,1 1 0 16,5-2 0-16,-7 0 1 0,4 2-1 15,-3-2 0-15,1 1-1 0,5-1-2 0,-6 0 1 16,0 0-3-16,0 0 2 0,2 0 1 15,4 0-1-15,-2 0 1 0,2 0-1 16,-1 0 0-16,-3 0 0 0,4 0 0 16,-3 0 1-16,3 0-1 0,-1 0 0 15,-1 0 1-15,1 0-1 0,1 0 0 16,-2 0 0-16,2 0-1 0,-1 0 1 16,1 0-1-16,-2 0 1 0,2 0 1 15,-1 0-1-15,1 0 0 0,-2 0 0 16,2 0 0-16,0 0 0 0,0 0-1 0,0 0 0 15,0 0 0-15,0 0-1 0,0 0 0 16,0 0 1-16,0 0 0 0,0 0 1 16,0 0 0-16,0 0 0 0,0 0-1 15,0 0 1-15,0 0-1 0,0 0-2 16,0 0 2-16,0 0 0 0,0 0-1 0,0 0 2 16,0 0-2-16,0 0 2 0,0 0-1 15,0 0 2-15,0 0-1 16,0 0-1-16,0 0 1 0,0 0 0 15,0 0 0-15,0 0 0 0,-1 0-1 0,-4 1-1 16,-2 2-1-16,0-1 1 0,-2 3 0 16,5-4 4-16,1 0-2 0,-3 1 0 15,1 0 0-15,0-1 0 0,-5 0 1 16,6 2-1-16,-1-2 0 0,0 0 0 16,-1-1 0-16,3 2 0 0,-1-1 1 0,-1 1 0 15,5-2 0-15,-1 0-1 0,1 0 0 16,-2 0-1-16,1 1 0 0,1-1-1 15,-2 0-3-15,2 0 0 0,0 0 1 16,0 1 1-16,0-1 3 0,0 0 0 16,6 0 0-16,5 0 0 0,3-4 2 15,-4-1-4-15,7-4 1 0,-2 0 1 16,-1 0-2-16,1 2 3 0,-2-4 0 16,1 2 0-16,-1-2-1 0,-1 4 0 15,-2-1-2-15,-3 2 1 0,2 1 0 0,-2 1 1 16,-4 1 0-16,4-2 0 0,-2 4 0 15,-1-2 0-15,4-1 0 0,-3 2 1 16,-2-1 1-16,4-2-1 0,-4 3 2 16,7-3-2-16,-3-2-1 0,-1 3 0 15,1 0 0-15,-4 0 0 0,6 1 0 0,-5 0-1 16,-1 0 0-16,3 2-2 16,-3-1 2-16,1 1 0 0,1-1 1 15,0 1-1-15,-5 1 0 0,0-2 1 16,0 2-3-16,0 0 2 0,3 0 0 0,-2 0 2 15,1 0 0-15,-1 0 2 0,-1 0 2 16,2 0 1-16,-2 0-1 0,0 0 1 16,1 0-2-16,-1 0 1 0,0 0-2 15,2 0 0-15,-2 0 1 0,0 0-3 16,0 0-1-16,0 0 1 0,0 0-2 0,0 0-1 16,0 0 1-16,0 8-1 15,-5 4 2-15,-2 6 2 0,-1 5-1 16,-1 0-1-16,0-2 1 0,5 0-2 15,0-5 1-15,1 0-1 0,0 0-3 0,0 3 0 16,-3 4 2-16,5-2 0 0,-4 0 2 16,-1-2-1-16,1 2 1 0,-1-8 0 15,3 2 0-15,0-5 0 0,0-1 0 16,0 0-1-16,2-5 2 0,-1 1-1 16,2-5 0-16,-1 0 0 0,1 0-3 0,0 2 3 15,-2-1-1-15,2-1-1 0,0 2 4 16,0-2-4-16,0 0 1 0,0 1 0 15,0-1 1-15,0 0 0 0,0 1 2 16,0-1 0-16,0 0-1 0,0 0 1 16,0 0-3-16,0 0 2 0,0-4-1 15,0-4 1-15,0 2 0 0,0-4 0 16,0 4 1-16,0 0-1 0,2-8 1 16,-2 8-2-16,0-6 0 0,0 0 2 15,0-1 0-15,0 3 0 0,0-4-1 0,-3-4-1 16,0 6-1-16,-4-7 3 0,1 5 0 15,3 2 1-15,-4-4 0 0,0 5 0 16,0 1-3-16,-5-3 3 0,8 8 0 16,-4-3-1-16,0 2 4 0,-1 0-5 15,2 1 0-15,2 3 0 0,0 0-1 0,5 2 0 16,0-2-3-16,0 2-3 16,-3 0-8-16,3-1-22 0,-1 1-31 15,1 0-47-15,0 0-96 0</inkml:trace>
  <inkml:trace contextRef="#ctx0" brushRef="#br0" timeOffset="80650.4171">10560 12820 179 0,'0'0'45'15,"0"0"-3"-15,0 0-7 0,0 0-6 0,0 0-3 16,0 0 1-16,0 0 0 16,0 0-5-16,0 0-3 0,0 0-4 15,-36-33-5-15,33 31-3 0,3 2-2 16,0 0-2-16,-1-1-2 0,-1 1 0 0,0 0-2 15,0 0-1-15,2 0 1 0,-1 0 0 16,1 0 2-16,0 0 0 0,0 0 4 16,0 0 1-16,1 1 0 0,6 5 1 15,2 0-2-15,1-3 0 0,4 4-1 16,1-5-1-16,8 3 3 0,-3 0-1 16,1-2-1-16,-1 2 0 0,-7-3-2 15,4 1-1-15,-2 2-2 0,-4-2 1 16,4 2 0-16,-1 1 0 0,1 0 1 15,0 1-1-15,-3-1 0 0,-5-1 0 0,3-1 1 16,-2 1-2-16,-4-4 2 0,3 4-1 16,-4-2 1-16,0-1 1 0,3 0-2 15,-6-2 1-15,0 0 0 0,0 0-1 16,1 0 0-16,-1 3 2 0,3-3-4 16,-3 0 4-16,3 0-2 0,-2 0 0 0,-1 1-2 15,2-1 0-15,-2 0 0 0,0 0 1 16,1 1 0-16,-1-1 1 15,0 0-1-15,2 0 1 0,-2 2-1 16,0-2 1-16,0 0 1 0,1 1-1 0,-1-1 1 16,0 0 0-16,0 0-1 0,0 2-1 15,0-2 1-15,0 0 0 0,0 0 0 16,0 0 0-16,0 0 0 0,0 0-1 16,0 0 1-16,0 1-2 0,2-1 2 15,-2 1-2-15,0-1 1 0,0 2 0 0,0-2 1 16,1 1 0-16,-1-1 0 0,2 0 0 15,-2 2-1-15,1-2 1 0,1 0 0 16,-1 2 1-16,1-2-2 0,-2 0 1 16,1 1 1-16,-1-1-1 0,0 0 1 15,0 0 0-15,4 0 2 0,-4 2 1 16,0-2-1-16,1 0 1 0,-1 2 2 16,0-2-2-16,0 0-2 0,0 0 1 15,0 0-4-15,0 0 1 0,0 0 0 16,-5 2 0-16,-1 0 0 0,-4 1 1 0,0 2 0 15,-2-1 0-15,-2 2 0 0,-1 1 0 16,1-3 0-16,-2 2-1 0,1 0 0 16,0 0 1-16,-4 1 1 0,0 1-1 15,3-2 0-15,-3 2 0 0,1-1-1 16,0 1 0-16,-2 1 0 0,-2 0 0 0,3-2-1 16,5 2 1-16,-1-4 0 15,8-2 0-15,2-1 0 0,-4 3 0 16,3-4 1-16,3 1-1 0,0 1 0 15,3-3-1-15,-1 0 1 0,1 0-1 0,-2 0 1 16,1 1-1-16,-1-1 1 0,1 0-2 16,-2 1 2-16,2-1-1 0,-1 0 1 15,1 2 0-15,-1-2 0 0,1 0 0 16,-2 2 1-16,3-2 1 0,0 0-1 16,-3 0 0-16,3 0-1 0,-1 0 0 0,-1 0 0 15,1 0 0-15,1 0 2 0,-2 0-2 16,1 0 1-16,-1 0-1 0,1-2 0 15,1 0 0-15,-3-3 1 0,1-1 0 16,0 2-1-16,-1 0 0 0,3-2 0 16,0-1 2-16,0-4-2 0,0 0 1 15,0 0 0-15,0-4 1 0,5 0 0 16,1-5-1-16,0 2 1 0,0 0-1 16,-2 4 1-16,1 1 0 0,-1 5-1 15,-3 3 1-15,4-5-1 0,-4 5-1 0,1 0 1 16,-1 1-1-16,-1 4 0 0,0-1-1 15,0 1 1-15,0-2-2 0,0 1-1 16,3-1-1-16,-3 1-2 0,0 1-1 16,0-1-3-16,0 1-5 0,0-3-5 15,3 3-20-15,-3 0-57 0,1 0-80 0</inkml:trace>
  <inkml:trace contextRef="#ctx0" brushRef="#br0" timeOffset="84323.0808">7567 10849 111 0,'0'0'31'16,"0"0"-12"-16,0 0-9 0,0 0-2 15,0 0-3-15,0 0-2 0,0 0-4 0,0 0-5 16,0 0-6-16,-10-14-4 0,10 14-1 15,0-2 1-15,-3 2 5 0,3 0 6 16,0 0 3-16,0 0 2 0,0 0-2 16,0 0 0-16,0 0 0 0,0 0 4 15,0 2 0-15,0 4-2 0,0 0 1 16,0-2 0-16,0 2 1 0,0-6-1 16,0 0 0-16,0 0-1 0,0 7 2 15,0-2 3-15,0 2 2 0,0-2 6 16,0-5 3-16,0 0 5 0,0 0 5 0,0 2 5 15,0 0 1-15,0-2-1 0,0 1-1 16,0-1-6-16,0 2-1 0,0-2-5 16,0 0 0-16,0 1-4 0,0-1-1 15,0 0-2-15,0 2 0 0,-3-2-2 16,3 0 3-16,0 0-1 0,0 0 1 0,-1 0-2 16,1 0 0-16,-2 0-2 0,2 0-3 15,-1 0-1-15,1 0-1 16,-2 0-3-16,2 0 1 0,-1 0-2 15,1 0 1-15,-2 0-4 0,2 0 1 0,-1 0-1 16,1 0-2-16,0 0 2 0,-2 0 0 16,2 1 3-16,-3 6-1 0,2-3 1 15,-2 7 2-15,-1-1-3 0,3 1 3 16,-2 1 0-16,1-1-2 0,-1-1 1 16,2 2 1-16,-4 7-1 0,1-1 3 0,0 5 1 15,-5-1 0-15,3-1 0 0,-1 1-2 16,3-2-3-16,-1 1 2 0,-2 2 4 15,3 1-3-15,-2 0 6 0,0 2-6 16,2-8-2-16,1-1 0 0,0-5-1 16,-1-1 0-16,4 2-1 0,-3-4 3 15,3 2-1-15,0 1 1 0,0 1 2 16,-1 0-2-16,1 1 1 0,0-1-1 16,0 7-2-16,0-8 2 0,0 10 1 15,0-4 0-15,0-4 0 0,0 6-1 0,0-1-1 16,0 1 0-16,1 5-1 0,-1 0 2 15,3 0-1-15,2 0 0 0,-3 3 0 16,-1-1 0-16,-1 0 0 0,2 1 0 16,-2 0-1-16,0-1 1 0,1-1 4 15,-1-8-4-15,0 2 5 0,2-8-5 0,-2 1 0 16,0 1 0-16,1-1 0 16,1 0-2-16,-1-1 2 0,1 0 0 15,-2 1 0-15,1 5 2 0,-1-7-2 16,3 8 0-16,-3 1 1 0,3-1-1 0,-2 8 0 15,1-5-1-15,-2 1 1 0,0 2 0 16,0 0-2-16,0 2 2 0,0 1-1 16,0-1-1-16,0 0 0 0,0-1 1 15,0-2 0-15,0-5 2 0,0 1 0 16,0-8-1-16,0 3-1 0,0 0 1 0,0-3-1 16,0 2 0-16,0-2 1 0,0 2 0 15,0-4 0-15,0 2 0 16,0 1 4-16,0 3-4 0,1-4 4 15,2 5-4-15,-3 1 0 0,0-1 0 0,1 1 0 16,-1 1 0-16,0 0 0 0,0-5 0 16,0 4 0-16,0-6 0 0,0-6 0 15,0 5 2-15,0-5-2 0,0-2 0 16,0 3 0-16,0-7-2 0,0 4 4 16,0 2-2-16,0-1 0 0,0 1 0 0,0-6 0 15,-1 0-2-15,1 0 2 0,0 7 0 16,0-1 0-16,0 0 2 0,0 1-2 15,0-1 0-15,0 0 0 16,0 4-2-16,0 3 2 0,-3-1-1 0,3 1 1 16,0-4 0-16,0 4 0 0,0-8 0 15,-1 8-1-15,1-7 1 0,0 0-1 16,0 1 1-16,-2-2 0 0,2 1 0 16,0-1 1-16,0 0-1 0,0-5 0 15,0 0 1-15,0 0-1 0,0 2 0 0,0 0 1 16,0 5-1-16,0-1-1 0,0 6 2 15,0 1-1-15,0-1 0 0,0 0 2 16,0-6-4-16,0 5 1 0,0-5 0 16,0-2-1-16,0 2 2 0,0-6 0 15,0 0 1-15,0 0 0 0,0 1-1 16,0 1 0-16,0 0-1 0,0-1 1 16,0 1 0-16,0 0-1 0,0-1 2 15,0 0-1-15,0 1-1 0,0 0 1 16,0-1 0-16,0 1-1 0,0-2 1 0,0 9 1 15,0-3 0-15,0 0 0 0,0 4 1 16,0-3-2-16,0-3 0 0,2 2 0 16,-2-6 0-16,0 0 0 0,0 0-1 15,0 2 1-15,1-2 0 0,-1 3 0 16,0-2 1-16,0 0 1 0,0 1-2 0,0-2-5 16,0 2-10-16,0-2-35 0,0-4-61 15,-1-6-150-15</inkml:trace>
  <inkml:trace contextRef="#ctx0" brushRef="#br0" timeOffset="86639.025">5785 12011 114 0,'0'0'24'0,"0"0"-1"15,0 0-2-15,0 0-4 0,0 0-3 16,0 0-2-16,0 0-2 0,0 0-1 0,0 0-4 16,0 0 0-16,5-14-1 0,-5 13 0 15,0 1-2-15,0-2-1 16,0 2-2-16,0 0 2 0,0-1 1 15,0 1 3-15,0 0 3 0,0-2 3 0,0 2 1 16,0 0 2-16,0-1 3 0,0 1-2 16,0 0 1-16,0-1-1 0,0 1 1 15,0 0 0-15,0 0 1 0,0-2-3 16,0 2 0-16,0 0-2 0,0 0-1 16,0 0-1-16,0 0 0 0,0 0-4 0,0 0-1 15,0 0-3-15,0 0-1 0,0 0 1 16,0 0-1-16,0 0 0 0,0 0-2 15,0 0 1-15,0 0-1 0,0 0 0 16,0 0 0-16,0 0-1 0,0 0-1 16,0 0-2-16,0 0-1 0,-2 0 0 0,2 2 4 15,0-1 3-15,-1 8 3 16,-1 4 2-16,1 7-3 0,-2 2-1 16,0 1-2-16,0-1 0 0,-1 4 1 15,3 3-2-15,-4 1 1 0,2 2 1 0,-1 0-2 16,1-2 1-16,0-3-1 0,0-2 1 15,0-7 1-15,2 0-1 16,-2-1 1-16,2-6-1 0,-1 9 0 0,1-10-1 16,1 2 0-16,-2-1 0 0,2 1 0 15,-1 0 1-15,1 0 0 0,0 8-1 0,0-8 3 16,0 9-5-16,0-1 4 16,0-2-2-16,0 8-2 0,0-3 5 15,0 0-4-15,0-1 2 0,0-5-1 16,0 3 1-16,0 1 1 0,0 3 2 0,0 4 0 15,-2-4 0-15,1-6-1 0,-2 1-1 16,3-8-1-16,0-6 0 0,-3 6 0 16,3-5 0-16,0-1 0 0,0 0 0 15,0-5 0-15,-3 0 0 0,3 0 0 16,0 8-1-16,0-2 1 0,0 0 0 0,0 0-2 16,0-2 2-16,0 3-1 0,0 6 1 15,0 5 1-15,0-1 2 16,-1 6-2-16,-2 1 1 0,0-1-2 0,-3 0 0 15,2-3-1-15,-2-2 1 0,5-4 0 16,-2-3 0-16,1-6 0 0,-1 6 1 16,2-7-2-16,-1 1 0 0,2 1 1 15,0-6-1-15,-1 0 1 0,1 0 0 16,0 1 0-16,0 1 0 0,0 0 0 16,0-2-1-16,0 1-1 0,0 1 2 0,0-2-1 15,0 3 1-15,0-2 1 0,0 1-1 16,0 4 0-16,0 0 2 0,0-2 3 15,0 7-5-15,0-6 5 0,0-1-5 16,0 2 1-16,0-6 2 0,0 0-1 16,0 0 1-16,0 2 0 0,1 0 2 15,-1-1 1-15,0 0 0 0,0-1 2 16,0 2-3-16,0-2-2 0,0 1 0 16,0-1-2-16,0 2-1 0,0-2 0 15,0 1-1-15,0-1 1 0,0 2 1 0,0-2 0 16,0 0-1-16,2 1 2 0,-2-1-3 15,0 0 1-15,0 0-2 0,0 0-7 16,0 0 2-16,0 0-12 0,0 0-4 16,0-6-34-16,0 1-40 0,0-2-66 15</inkml:trace>
  <inkml:trace contextRef="#ctx0" brushRef="#br0" timeOffset="89503.2427">5823 11894 129 0,'0'0'33'0,"0"0"8"16,0 0 1-16,0 0-12 0,0 0-4 0,0 0-5 16,0 0-7-16,0 0 0 15,0 0-4-15,-15-7 5 0,14 7 4 0,-2-2-5 16,2 2 7-16,-2-2-8 15,3 2 0-15,-3-1-6 0,3 1-2 0,-3-2-6 16,3 2 3-16,0-1 0 0,0 1-1 16,-1 0 4-16,1 0-4 0,-2 0 5 15,2 0-5-15,-1 0 1 0,1 0-2 16,-2 0-4-16,2 0 3 0,0 0 0 16,0 0-2-16,0 0 3 0,0 0-1 0,0 0 0 15,0 0 2-15,0 0 0 0,0 1 0 16,5 7 1-16,5 1 1 15,3 2 0-15,-6-4 1 0,3 3-3 16,3 0 3-16,-3-1-4 0,6 5 5 0,-1-2 0 16,0-2 2-16,3 3 0 0,-1-2-1 15,1-3-3-15,-4 0-1 0,-2 0-2 16,2-1 2-16,-7-2-2 0,5 2 1 16,-2-2 1-16,-3 2-2 0,6 0 1 15,-4-2-1-15,1 2 1 0,-1-3 0 0,-2 1-1 16,0 1 0-16,0-1 0 0,1-1-1 15,-7-2 1-15,9 3-1 0,-4-3-2 16,3 3 3-16,4 1 2 0,-3-1-1 16,4 2 0-16,-1-1 0 0,3-2-2 15,4 4 2-15,-2-3-1 0,-1 2 1 0,3-2 0 16,-1 1-1-16,0 1 1 16,-3-2-2-16,-2 1 1 0,1 0 0 15,-1 2 1-15,1 0 0 0,5 2 0 16,-4-1-1-16,3 1-1 0,-3 1 0 0,-2 1 1 15,5 1 0-15,-5 0 0 0,1 1 1 16,1 1 0-16,-2 0-1 0,2-1 0 16,1 1 0-16,-1-1-1 0,0-2 2 15,0 0-1-15,-6-4 1 0,2-1 0 16,-2 1-1-16,-3-3 0 0,6 2 0 0,-6-2 0 16,2-1 0-16,1 1 1 0,-1 1-1 15,0-1 0-15,-1 0 0 0,2 0-2 16,-1 0 2-16,3 2 0 15,-4-2 0-15,5 2 0 0,0 2 1 0,-1 0 2 16,1 4-1-16,-2-6 2 0,-2 3-3 16,-3-6-1-16,4 2 0 0,-3 0 0 15,-1 0 0-15,6 2 0 0,-4-2 1 16,4 1-1-16,-5-2 1 0,-1-1-1 16,8 4 1-16,-6-3-1 0,4 0 1 15,0 3 1-15,1-2-2 0,0 2 0 0,0-2 0 16,0 0 1-16,-4-1-2 0,1 2 1 15,0-2 0-15,-1 1 0 16,1 1 0-16,-3 0 0 0,6 0 0 0,-3 2 0 16,-2-3 0-16,3 3 0 0,1 1 0 15,-5-5-2-15,4 5 2 0,-2 0 0 16,-3-2 0-16,4 3 0 0,-1-3 0 16,-5-1 0-16,6 2 0 0,-1 0 0 15,-5-3 0-15,6 5 0 0,-5-4 0 0,1-1 0 16,-1 2 0-16,1-1 0 0,0-2 0 15,-3-2 0-15,4 1 0 0,-4 0 2 16,2-3-4-16,3 4 2 0,-5-2-1 16,-2 0 0-16,8 3-1 0,-6-3 2 15,4 1-1-15,0 2 1 0,-4-2-1 0,3 2-1 16,-3-4 2-16,0 1-1 0,5 4 2 16,-5-4 0-16,0 0-1 15,3 4 0-15,-3-5 0 0,0 1 0 16,1 1 0-16,-1 0 0 0,0-1 0 0,4 3 0 15,-4-3 0-15,0 0-1 0,3 4 1 16,-5-3-1-16,5 3 1 0,0-1 0 16,1 0 1-16,-3 2 1 15,2-2-2-15,0 0 0 0,-2 0 1 0,3 0-2 16,-4 0 1-16,3 0 1 0,-2 0-1 0,1 0 0 16,-2-2 0-16,1 1-1 15,-1-2 1-15,2 0-1 0,1 4 1 16,-3-4 0-16,0-1 0 0,0 2-1 15,-3-4 1-15,0 0 0 0,0 0 0 0,0 1 1 16,3 1-1-16,-3-2-1 0,3 3 1 16,-2-2-1-16,1 0 1 0,-1-1-2 15,-1 2 4-15,3-2-2 0,-3 2 2 16,1-2-1-16,-1 1-1 0,2-1 2 16,-2 0-2-16,1 2 1 0,-1-2 0 0,0 0-1 15,2 1 1-15,-2-1-1 0,0 0-1 16,1 0 0-16,-1 2 0 0,0-2-1 15,2 0 0-15,-2 0-4 0,0 0-3 16,0 0-7-16,1 1-12 0,-1-1-40 16,0 2-53-16,0-2-125 0</inkml:trace>
  <inkml:trace contextRef="#ctx0" brushRef="#br0" timeOffset="93902.8582">7542 10836 129 0,'0'0'16'16,"0"0"-4"-16,0 0-3 0,0 0-1 15,0 0 1-15,0 0 3 0,0 0 1 16,0 0-2-16,0 0-2 0,2-30-2 16,-2 28 0-16,0 2-2 0,0-1-3 15,1-1 2-15,-1 2-3 0,0-1 2 0,0 1 0 16,0 0 3-16,0 0 2 0,0 0 3 15,0 0 2-15,0 0 1 0,0 0 1 16,0 0 0-16,2 0 2 0,-2 0-1 16,1 0 0-16,-1 0-1 0,2 0-4 15,-2 0 1-15,1 0-4 0,2 4 0 16,0 0 3-16,5 5 2 0,1 0-1 16,0 2 0-16,5 3-3 0,-2 0-4 15,0-3 0-15,2 2 0 0,-1 1 1 16,3 0-1-16,-2 0-2 0,2 4 1 0,-1-2-2 15,-1 2 0-15,2 0 0 0,-2-1 1 16,1 1-2-16,-1-1 1 0,-2-2-1 16,2-1 1-16,-5-2-2 0,1-3 0 15,-1 0 0-15,2 2-2 0,-2-2 1 16,5 5 1-16,-2-2 0 0,3 0 1 0,-1 3 5 16,4 0-4-16,-1 2 3 0,0 0-5 15,-2 0 0-15,0-1 0 16,-3 3 0-16,3-1 0 0,-1 0 1 15,-1 1 0-15,0-1-2 0,-1-1 0 0,-1 0 1 16,1 0 0-16,-5-2 0 0,5 1 0 16,-4-3 0-16,2 1 0 0,1-1 0 15,0-1 0-15,-1 2 1 0,2-2 0 16,-1 2-1-16,1 0 1 0,1 1-1 16,-3-1 0-16,5 2 0 0,-1 1 0 0,-1 0 0 15,4 1 0-15,-5-1-1 0,5 1 1 16,-5-1-1-16,2-2 0 0,-2 0 1 15,-2 3 0-15,4 0 1 16,-2 0-1-16,2-1 1 0,-2 1-1 0,0 0 5 16,-1-1-5-16,1 0 4 0,-2-2-4 15,-2 0-2-15,0 0 2 0,-1-1-1 16,4 1 2-16,-2 1 0 0,0-1-1 16,2 2 0-16,-2-2 0 0,1 0-1 15,0 0 1-15,-1 0-1 0,1 0 2 0,-1 3-1 16,4-4 0-16,-3 1 1 0,3 1-1 15,-3-3 0-15,0 1 1 0,2-1-2 16,-2-1 1-16,0 2-1 0,-3-4 1 16,3-1 0-16,-1 4 0 0,0-1 1 15,-1 0-1-15,1-1 0 0,0 0 0 0,-1 0-1 16,1 1 2-16,3 3-2 16,-6-7 1-16,2 3 0 0,1 0 1 15,0 0-1-15,0-1 0 0,0 1 0 16,0 0-1-16,1 1 1 0,3 1 0 0,-3 1 0 15,-2-5 0-15,3 2 0 0,-2-2-1 16,-2-2 0-16,4 2 0 0,-2-1-1 16,-3-2 2-16,5 3 0 0,-5-2 0 15,0-2 0-15,6 5 0 0,-2-3 4 16,3 5-4-16,-4-3 3 0,2 0-2 0,-1 2-1 16,2-1 1-16,2 3-1 0,-5-6 1 15,2 2-1-15,-2-1 1 0,0-2-1 16,1 2-1-16,1 0-2 15,-3-4 2-15,2 4 1 0,3-1 0 0,-6-3 1 16,5 4-1-16,-4-3 1 0,1 1 0 16,1 3-1-16,-1-3 0 0,1 3 0 15,-4-3 0-15,0 0 0 0,2 0 1 16,-5-3-1-16,1 4 0 0,-1-4-1 16,0 0 1-16,0-1 0 0,-1 1 1 0,-1 1 0 15,2-1-1-15,5 3-1 0,-5-2 1 16,0-2-1-16,2 4 1 0,-4-3 0 15,2 0 0-15,0 0 0 16,-3-3-1-16,0 0 1 0,0 0-1 0,3 2 1 16,-2-1 0-16,-1 1 0 0,2-1 0 15,-2 1-2-15,1 0 2 0,-1-2-1 16,2 1 1-16,-2-1 0 0,1 1 0 16,-1-1 0-16,3 1 0 0,-3 1 0 15,1 0 0-15,-1-1 0 0,2 1 0 0,-2-1 0 16,1 1 0-16,-1-1 0 0,2 1 0 15,-2-1-1-15,1 1 0 0,-1-1-1 16,0 2 2-16,3 1 2 0,0 0-2 16,0 0 1-16,-2 1-1 0,-1-5-4 15,2 5 4-15,-1 0 0 0,1 0 0 0,-1-2 1 16,1 1-1-16,-1 0 0 16,1-1 0-16,0 2 0 0,-2-5 2 15,0 0-2-15,0 0 0 0,0 1-2 16,3 1 2-16,-3-1 2 0,3 1-2 0,-2-1 1 15,1 0-1-15,-1 1-1 0,-1-1 1 16,2 1-2-16,-2 0 2 0,1-1 0 16,-1 1 0-16,0-1 0 0,2-1 0 15,-2 2 2-15,0-2-2 0,1 1 0 16,-1 1 0-16,0 0-2 0,2-1 2 0,-2-1 0 16,0 1 0-16,1-1 0 15,-1 3 0-15,0-3-2 0,0 0 1 16,0 0 0-16,2 2-2 0,-2-2 2 15,0 0-3-15,0 1 1 0,0-1-3 0,0 2 1 16,0-2-3-16,1 2-4 0,-1-1-7 16,0 0-15-16,0 1-12 0,0 6-9 15,0-2-16-15,0 1 1 0,0 4-5 16,0-4-27-16</inkml:trace>
  <inkml:trace contextRef="#ctx0" brushRef="#br0" timeOffset="94063.8571">9240 13005 356 0,'0'0'63'0,"0"0"-7"0,0 0-16 16,0 0-14-16,0 0-11 0,0 0-6 16,0 0-7-16,0 0-8 0,0 0-30 15,0 0-74-15,-30 9-158 0</inkml:trace>
  <inkml:trace contextRef="#ctx0" brushRef="#br0" timeOffset="97231.18">3703 12782 346 0,'0'0'57'0,"0"0"-13"0,0 0-7 16,0 0-7-16,0 0-9 0,0 0-5 15,0 0-6-15,0 0-6 0,0 0-5 16,-7-24-2-16,5 23-3 0,1 1 2 16,-2 0 1-16,-3 13 3 0,3 7 2 15,-4 7-4-15,1 3 1 0,-1 2-1 16,4 0 2-16,-3 0-1 0,-1 0 2 16,0-3-2-16,1-3 2 0,3-6-2 0,-1-4 1 15,-1 1 0-15,0-7 0 0,2 5 1 16,0-4 0-16,3-7-1 0,-1 1 2 15,1-5 0-15,-2 0 1 0,2 0 1 16,0 2 2-16,0 0 7 0,0-1 3 16,-1-1-1-16,1 0-2 0,0 0-5 15,-2-3-2-15,2-12-1 0,0-8-2 16,0-7 1-16,0-2-2 0,5 2 0 16,-1-4-1-16,2 1 1 0,-1 2-1 15,0 4 0-15,-2 9-1 0,1 0 0 0,-1 7 0 16,-3 5-1-16,3 1-1 0,-3 0-1 15,3 1-3-15,-2 0 0 0,1 0 1 16,3 4 1-16,0-3 4 0,6 3-1 16,5 0-1-16,3 3 0 0,4 6 0 15,-4 5 0-15,-2 3 0 0,-1 1-1 0,-3 3 1 16,0 4-1-16,-3 0 0 0,-1 4 0 16,0 2 2-16,-2-3-1 15,-1 3-1-15,-5-4-3 0,2-7-3 16,0 1-6-16,0-3-11 0,-3-4-20 0,0 0-20 15,0-8-26-15,0-2-24 0,0 2-42 16</inkml:trace>
  <inkml:trace contextRef="#ctx0" brushRef="#br0" timeOffset="97425.327">3553 13092 440 0,'0'0'53'16,"0"0"-21"-16,0 0-15 0,0 0-12 16,0 0-5-16,0 0-1 0,0 0 1 15,0 0 1-15,0 0-1 0,88-76-2 16,-52 68-4-16,4 3-9 0,-2 3-18 16,0 2-59-16,-2 0-99 0</inkml:trace>
  <inkml:trace contextRef="#ctx0" brushRef="#br0" timeOffset="98591.3158">4222 13140 258 0,'0'0'56'0,"0"0"-15"0,0 0-10 15,0 0-6-15,0 0-3 0,0 0-6 16,0 0-3-16,0 0-7 0,0 0-2 15,2-12-3-15,-2 12 2 0,0-1-3 16,0 1 1-16,0-2 0 0,0 2 1 16,0 0-1-16,0 0 0 0,0 0 1 15,0-2-2-15,0 2 2 0,0 0-2 16,0 0-3-16,0 0 2 0,0 0 0 16,0 0-4-16,-2 2 0 0,-4 7 2 15,-1 5 1-15,-1 6 4 0,-1 4 3 0,0 3-1 16,0 2-1-16,-2 0-3 0,4 0-2 15,-1-1 2-15,0 2 2 0,2 0 2 16,-1 0 0-16,-1-3 0 0,1-2-5 16,2-8 0-16,2-7 1 0,1-1-1 15,1-3 1-15,-1-1 1 0,2 1-1 16,0-6-1-16,-1 0 0 0,1 0-1 16,0 1 0-16,0 1 0 0,0-1 1 15,0 1-1-15,0 0 2 0,-2-1 0 16,2 1 2-16,0-1 1 0,0-1 3 0,0 2 4 15,0-2-5-15,0 0 0 0,0-11-3 16,5-3-2-16,2-7 1 0,0 1 0 16,-1-1-1-16,1 1 2 0,-4 7 0 15,3-4-3-15,-3 0 0 0,2-1-1 16,-2-5 0-16,0 7 0 0,-1-2 4 0,-1-2-5 16,1 0-4-16,-1-7 0 0,-1 9 0 15,3-1 10-15,0 7 1 16,-3 6 4-16,3-6-2 0,-2 7-4 15,-1-1 0-15,2 2 1 0,-2 4 0 0,0-3 0 16,0 3-2-16,0 0-2 0,1 0-4 16,-1-2 0-16,0 2-2 0,0-1 3 15,0 1 0-15,0 0 2 0,0 0 4 16,2 0 2-16,0 0-1 0,0 0 0 16,2 0 0-16,-1 0-1 0,0 3-1 0,6 1 1 15,-6-2 1-15,5 2 1 16,-2 1 2-16,1 0-2 0,2 3 5 0,1 5-5 15,2 0 7-15,-2 4-4 0,3 0 3 16,-2-1-2-16,2 1-1 0,-1 1-4 16,0 0 0-16,0 1-1 0,0-3-1 15,0 3 0-15,2-3-2 0,-2 0 0 16,-1-1-1-16,2 0-3 0,0-2-2 16,-1 3 0-16,-2-3-1 0,4 5-1 15,-2-2-4-15,-2 0-13 0,0 4-15 0,-1 1-18 16,-2-9-41-16,-1 8-27 0,-2-9-32 15</inkml:trace>
  <inkml:trace contextRef="#ctx0" brushRef="#br0" timeOffset="99034.1518">4010 13600 267 0,'0'0'59'0,"0"0"-7"0,0 0-8 16,0 0-4-16,0 0-9 0,0 0-4 16,0 0-6-16,0 0-3 0,0 0-2 15,0 0-8-15,-21-23-5 0,19 22-7 16,2 0-2-16,0-1-1 0,0-1 2 16,2-2 6-16,7 1 4 0,7 0 1 0,3-1-2 15,4 0-1-15,-1 3-1 0,1-2 0 16,0 1-2-16,1 0-2 0,2 1-1 15,1 1 2-15,3-1-1 16,3 2 1-16,3-1-3 0,3 1-6 0,-4-3-1 16,1 2-5-16,-4-2-18 0,0 1-10 15,0 0-9-15,-3 2-16 0,-2 0-13 16,-7 0-19-16,3 0-35 0</inkml:trace>
  <inkml:trace contextRef="#ctx0" brushRef="#br0" timeOffset="99523.4992">4148 13608 78 0,'0'0'6'0,"0"0"-3"16,0 0-1-16,0 0-2 0,0 0-3 0,0 0 1 15,0 0-2-15,0 0 3 0,0 0 1 16,0 0 1-16,0-12-1 0,0 12 2 16,0 0 4-16,0 0 6 0,0 0 7 15,-1 0 7-15,-6 0 8 0,4 0-1 16,-4 7-3-16,1-1-4 0,-3 0-2 16,2 2-1-16,0-2 2 0,-2 0-2 0,3 0-5 15,2 0-3-15,-5 0-6 0,-1 4-2 16,1 0-3-16,-5 2-3 0,2 3-1 15,5-7-3-15,-3 3-1 0,1 0-2 16,2-1-2-16,1 2-4 0,1-3 2 16,0 1-1-16,1-2-2 0,1-3-7 15,3 0-31-15,-3-3-21 0,0 3-48 16</inkml:trace>
  <inkml:trace contextRef="#ctx0" brushRef="#br0" timeOffset="99914.4622">4268 13565 202 0,'0'0'40'15,"0"0"-5"-15,0 0-12 0,0 0-7 16,0 0-2-16,0 0-3 0,0 0-1 16,0 0-2-16,0 0-1 0,0 0-1 15,0-8-2-15,0 6 3 0,0 2 1 16,0-2-2-16,0 2 2 0,0-1-2 0,0 1-1 16,0 0 0-16,0 0-3 0,0 0-2 15,-1 0 0-15,1 0 1 0,-4 0-1 16,-2 6 1-16,0 6 1 15,-1 6 0-15,-3 2-2 0,0 1 0 0,-2 2 1 16,1 0-7-16,-1-1 3 0,2-1-5 16,-2-2 1-16,2-1 5 0,3-5-8 15,-3-2-3-15,7-1-5 0,-3-1-17 16,3 0-25-16,0-6-22 0,2 1-38 16</inkml:trace>
  <inkml:trace contextRef="#ctx0" brushRef="#br0" timeOffset="100179.6786">4445 13576 439 0,'0'0'63'15,"0"0"-18"-15,0 0-13 0,0 0-9 0,0 0-8 16,0 0-7-16,0 0-2 0,0 0-4 15,0 0-2-15,0-3-5 0,-3 3 2 16,-3 7 0-16,-7 8-2 0,-3 5 3 16,-4 5 1-16,-2 1-6 0,-1 3 0 15,2-3-3-15,0-2-4 0,4-1 1 0,4-2-8 16,0-2-19-16,4-4-26 0,3-1-29 16,3-5-18-16,2-4-7 15</inkml:trace>
  <inkml:trace contextRef="#ctx0" brushRef="#br0" timeOffset="100436.0584">4565 13570 384 0,'0'0'59'0,"0"0"-12"0,0 0-14 16,0 0-11-16,0 0-5 15,0 0-6-15,0 0-4 0,0 0-2 0,0 0-7 16,0 0-3-16,6-2-3 0,-6 2-1 16,-6 9 2-16,0 7 1 0,-4 4 2 15,-3 2-2-15,0 2 4 0,-4 1-2 16,-1-1 0-16,4-3-9 0,4-5-22 16,1-4-29-16,2-3-36 0,1-3-28 0,2 1-32 15</inkml:trace>
  <inkml:trace contextRef="#ctx0" brushRef="#br0" timeOffset="100655.6899">4656 13603 400 0,'0'0'52'0,"0"0"-18"0,0 0-14 16,0 0-10-16,0 0-6 0,0 0-2 15,0 0-2-15,0 0-2 0,0 0 1 16,-12 47-2-16,-2-24 0 0,1 5-1 16,-4 0-7-16,-1 2-9 0,-2 1-9 15,4-2-21-15,2 2-42 0,2-5-45 16</inkml:trace>
  <inkml:trace contextRef="#ctx0" brushRef="#br0" timeOffset="107830.8693">3159 10051 79 0,'0'0'27'0,"0"0"0"16,0 0-3-16,0 0-2 0,0 0-7 16,0 0-4-16,0 0-5 0,0 0-5 0,0 0-4 15,0 0-1-15,-17-18-1 0,17 18 3 16,0 0 0-16,0 0 5 0,0 0-1 15,0 0 2-15,0 0-1 16,6 0 3-16,5 0 4 0,-1 2-2 0,5 0 0 16,2 1 0-16,-8-1-1 0,11 2-1 0,-2-3 0 15,2 2-1-15,4 0 0 16,-1 1 2-16,-1 0 1 0,0 0-1 16,1-1 1-16,-4 0-3 0,4 0-2 15,3 1 1-15,-3-1-2 0,6-2 0 0,-2 2 1 16,4-2-2-16,-1-1-1 0,5 0 1 15,1 0 1-15,0 0-2 0,2 0 0 16,2 0 0-16,2-1 0 0,-1-2 0 16,-1 3-2-16,-1 0 1 0,-1 0 2 15,-3 0 1-15,-2 0 3 0,2 0 1 16,-1 0-2-16,4 0-1 0,-2 0 0 16,2 0-1-16,1 0 1 0,1 0 0 15,1-3 1-15,-1 0-1 0,2 0 1 16,-3-2-1-16,3 0 0 0,0 0 2 0,-3 2-2 15,0-2 1-15,1-1-2 0,-2-1-1 16,0 2-1-16,-2-3 1 0,0 1-1 16,-1-2 0-16,2 4 0 0,1-1-2 15,0-1 1-15,-2 2-4 0,1 0 2 16,-2 3-2-16,-2-2-1 0,-4 1 0 0,1 1-3 16,-2 2-11-16,-3 0-1 0,1 0 0 15,-2 0-8-15,2 4-14 16,-8 1-28-16,-1-1-51 0</inkml:trace>
  <inkml:trace contextRef="#ctx0" brushRef="#br0" timeOffset="110171.4186">3674 10281 137 0,'0'0'29'0,"0"0"-5"16,0 0-2-16,0 0-3 0,0 0 1 16,0 0 1-16,0 0 2 0,0 0 2 15,0 0-3-15,-16-64-5 0,15 62-3 16,1 2-6-16,0-2-3 0,-2 1-5 16,2 1-2-16,-1-1 1 0,1 1 1 15,0 0 1-15,0 0 1 0,0 0-1 16,0 0 1-16,0 0 0 0,0 0 1 0,0 0-1 15,-2 6 1-15,2 0 0 0,0 6-1 16,-1-1 0-16,1 1 0 0,-3 6 0 16,2 0 1-16,-1 5-1 0,-2 0 5 15,1-1 2-15,0 3-1 0,0 0 1 16,-1 3-1-16,1 1-5 0,1 1 1 0,2 4 3 16,0 2-4-16,0 5 2 0,5 2-2 15,-1 2-3-15,-1 3 0 16,0-3 0-16,0-1 0 0,1-3-3 15,-1-3 1-15,1-5-1 0,1-1 2 0,-4-3 2 16,5-2 1-16,-2 2-1 0,1-2 1 16,-1 2 1-16,0 1 4 0,2 1 2 15,-2 0-2-15,-1 3 1 0,2-2-3 16,-1 0-2-16,-1 0 3 0,0-2-3 16,1 1-1-16,-1-3-2 0,-2 3 1 0,2 0 0 15,-1 1 3-15,-1 2-2 0,2-1-1 16,-1 1-1-16,-1-3 1 0,2 1-1 15,0 0 2-15,-3 0-2 0,3 0 0 16,0-1 5-16,-1 3-3 0,1-2 1 16,0 0-4-16,0-3-4 0,0-2 3 0,0 0-1 15,0 1 4-15,1-1-2 16,-1-1 2-16,0 0-2 0,1-8 1 16,-1-1-1-16,-3-5 0 0,3-2 0 15,-3 2 1-15,3-7-1 0,-3 6 2 0,3-6-1 16,-3 0 0-16,1 7 0 0,-1-6 1 15,2 7-1-15,-2-1 0 0,1 0-1 16,-1-1 0-16,2 1 0 0,-2 4 1 16,0 1 0-16,0 6 1 0,0-2-1 15,0 2 1-15,0-6 0 0,-2 1-1 16,1-6 0-16,1 1 0 0,-2 1-1 16,2 0 1-16,-1 0 0 0,1-2 0 15,0 0 0-15,0-1 0 0,0-1 4 16,0 1-4-16,0 0 3 0,0 1-2 0,0-2-1 15,1 2 1-15,1 5-2 0,-1-6 1 16,2 5-1-16,-1-7 1 0,-1 2 0 16,1-2-2-16,-1-4 1 0,-1 5-1 15,4-5 0-15,-4 0 0 0,3 4 1 16,-3-5 1-16,0 1-1 0,3 1 1 0,-3-6 1 16,0 0-2-16,0 0 3 0,0 1-3 15,1 1 2-15,-1-1-1 0,0 1-1 16,2-1 2-16,-2 1 0 15,0-1 0-15,1 1 0 0,-1-1 0 0,0-1-1 16,2 2 0-16,-2-2-1 0,0 1 0 16,0-1-1-16,0 0-3 0,0 2-1 15,0-2-2-15,1 0 0 0,-1 2-5 16,0-2-3-16,0 0-3 0,0 0-4 16,0 0 0-16,0 0 7 0,0 0 6 0,0 0 3 15,0 0 0-15,0 0 2 0,0-7 1 16,-1 3 3-16,-1-1 1 0,-2-4 2 15,1 5 0-15,3-1 1 0,-7-4 2 16,7 6-1-16,-4-5 2 0,-1 1-2 16,2-3 0-16,-4-3-2 0,4 4-3 0,-1-6 1 15,-2-2-1-15,2 2 1 16,-2-5 0-16,0 6-6 0,2-1 7 16,-1 0 0-16,1 4 5 0,-3-5 0 15,4 7-2-15,2-1 2 0,-4 2 3 0,4 3 5 16,-1 0 1-16,-1 1 0 0,2-2-1 15,-2 3 2-15,3-1 1 0,-4 0 4 16,1 0-3-16,3-1-1 0,-3 2-1 16,3 3-5-16,0-2-1 0,0 2-5 15,0-2-1-15,-1 2-3 0,1-1-2 16,0 1-3-16,-2-1-2 0,2 1-2 0,0 0 4 16,0 0 1-16,0 7 2 15,3 7 2-15,3 6 2 0,2 0-3 16,0 2 2-16,-1 4 3 0,2 0-3 0,1 3 3 15,-3 0-4-15,2-1-3 0,-1 0 1 16,-2-1 1-16,3-1-2 0,-2 0 1 16,0-2 2-16,0 0-2 0,-1-7 1 15,-1-3 0-15,-4-4-1 0,2-5 1 16,-3-1 0-16,0-4 1 0,0 0-1 0,0 0 0 16,3 2-1-16,-3 0 1 0,0-2 1 15,0 1 2-15,3-1 0 16,-3 0-1-16,0 1 0 0,1-1-1 15,-1 0 0-15,3-1-1 0,-3-11 0 0,1 0 1 16,-1-6 0-16,2 5 0 0,-2-1 1 16,0-8-2-16,1 2-1 0,2-6 1 15,-1 2 0-15,-1 0 0 0,2 1 0 16,3 0-1-16,-2 2 0 0,-1 1-5 16,3-1 3-16,-2 1-5 0,2 2 6 0,1 1-2 15,-1 1-1-15,1-1 2 0,3-1-8 16,2 0 4-16,1-1 3 0,-3 6 1 15,-4 3 7-15,0 5 0 0,-2 2-4 16,-1-1-2-16,0 1 0 0,-3 3 2 16,0-1 2-16,0 1 0 0,1 0-1 15,-1-2 0-15,0 2 0 0,0 0 0 16,3 0 2-16,-3-2-1 0,0 2 0 16,0 0 0-16,0 0-2 0,0 0 0 15,0 0 0-15,0 0-3 0,0 0-1 0,-3-1 1 16,-4 1-1-16,-6-1 4 0,1 1 1 15,-2-3-1-15,-5 1 1 0,6 2 0 16,-6-3 0-16,-1 1 0 16,0 0 0-16,-5-1-2 0,2 0 0 0,7-1-1 15,0 1-11-15,5 2-7 0,-1-1-7 16,-1 1-23-16,6 0-35 0,-3 1-55 0,4 0-95 16</inkml:trace>
  <inkml:trace contextRef="#ctx0" brushRef="#br0" timeOffset="111391.0108">3538 10085 132 0,'0'0'18'0,"0"0"-7"0,0 0-1 15,0 0 5-15,0 0 1 0,0 0 2 16,0 0-4-16,0 0-4 0,-13 77-2 0,9-49 1 16,1 7 1-16,-1-2-1 0,-1 2-1 15,-1 0-3-15,2-2-3 16,1-4-2-16,-1-8 2 0,1-3-1 15,3-4-1-15,-1-2 1 0,1 2 0 0,-2-4-1 16,1 3 0-16,1-9 5 0,0 2-4 16,0-6 1-16,-2 0 6 0,2 0 14 15,0 2 14-15,0-1 2 0,0-1-5 16,0 0-16-16,0 0-10 0,0-9-4 16,2-5 0-16,2-5 0 0,6-2-1 0,-3-1 2 15,2-2-1-15,-3 0-1 0,5-2-1 16,-5 0-1-16,3 2 0 0,-3 1 2 15,2 0-2-15,-5 4 1 16,3 3 1-16,-2 1-2 0,-2 5 0 0,-1-1 2 16,2 0-2-16,-3 5 1 0,2-5-1 0,-1 6 0 15,-1-2 2-15,2 3-2 16,-2 4 0-16,0-2 0 0,0 2 0 16,0-1 0-16,1 0 0 0,-1-1-2 15,0 1-1-15,0-1 0 0,0 2 0 0,0-2 2 16,0 2 0-16,0 0 2 0,0 0 0 15,7 0 0-15,0 5 0 0,2 5 1 16,2 6 0-16,-2-1 3 0,0 1-2 16,-2 3-1-16,0-1-1 0,-1-1 0 15,0 1 2-15,0-1-1 0,0 0 1 0,-1-1 0 16,-2 1 1-16,3 1-3 16,0 0 1-16,0-1-1 0,-2 1 1 15,3 0-2-15,0-1 0 0,-1-1 0 16,0 0 0-16,1-4 0 0,2-1 0 0,-2-1-2 15,0-4 1-15,5 5-1 0,-8-5-1 16,5 0 7-16,-3 0-5 0,0 0 3 16,-1 3-3-16,-2-7-1 0,1 1 0 15,-4-3 0-15,0 0 2 0,0 0 0 16,2 2 0-16,-1-2 2 0,-1 1 1 0,2-1 2 16,-2 1-1-16,0-1 2 0,0 0-2 15,0 2-1-15,0-2-2 0,-3 0-1 16,-10 0 0-16,1 0-5 15,-6 0 6-15,6-2-2 0,-1 2-1 0,-9 0 2 16,-1 0-9-16,-9 5-7 0,2 3-8 16,0 0-18-16,1 2-30 0,0 0-36 15,3-2-40-15</inkml:trace>
  <inkml:trace contextRef="#ctx0" brushRef="#br0" timeOffset="112374.4163">1807 11468 299 0,'0'0'47'0,"0"0"-6"15,0 0-7-15,0 0-5 0,0 0-8 16,0 0-6-16,0 0-6 0,-30-79-1 15,25 73-2-15,1 3-3 0,0-1-3 16,1 3-3-16,3 1-2 0,-4-2 1 16,-1 2-1-16,-5 0 1 0,-1 0 0 0,-1 0-2 15,-1 0 2-15,0 7 0 16,-4 0 3-16,1 2 2 0,0 2-1 16,0 0-1-16,-1 1 1 0,5-3-1 15,3 0 0-15,-1 3 0 0,3-4 1 0,1 5 1 16,2-3 0-16,2 2 3 0,-1 7-4 15,3-6 1-15,0 7 1 0,0-1-2 16,3-1 1-16,6 4-1 0,1-4 1 16,6-3-1-16,2-3 1 0,3 0 1 15,2 0 1-15,2-1-2 0,-2-2 0 0,2 0 0 16,-2-2 0-16,0 0-2 16,-3 2 1-16,-1-1-2 0,-7-3 1 15,0 1-1-15,-6-1 1 0,-3-2 0 16,3 3 1-16,-3-3 1 0,0 0 2 0,1 1 2 15,-4-4 6-15,0 4-1 0,-4 3 3 16,-5 4-2-16,-4 3-3 0,2-7 2 16,-4-2-1-16,6-2 2 0,-5-2 0 15,1 2-1-15,-3-3-3 0,-3 0-1 16,6 0-1-16,-6 0-3 0,5-3 1 0,5-1-2 16,-5-6-1-16,5-1 0 0,3-5-2 15,2-6-1-15,4-2 0 0,1-4-1 16,8-1-2-16,4 0-1 15,3-2-4-15,1 2-1 0,5 0-4 0,3 0-6 16,-1 4-22-16,2 0-29 0,6 5-27 16,0 4-47-16</inkml:trace>
  <inkml:trace contextRef="#ctx0" brushRef="#br0" timeOffset="113139.9743">2231 11439 415 0,'0'0'17'16,"0"0"-10"-16,0 0-6 0,0 0-4 15,0 0-3-15,0 0 0 0,0 0 1 16,-58 82 2-16,54-66 5 0,1 1-2 16,3-3-2-16,0-2 0 0,0 0-1 15,0-7 1-15,0 1 0 0,0-6 4 0,0 0 1 16,0 0 4-16,0 1 7 0,0 1 10 16,0-1 8-16,0 1 6 15,0-1-7-15,-3-1-7 0,3 0-9 16,0 0-9-16,-3-3-2 0,0-7-1 0,-1-7-2 15,2 4 1-15,-2-10 1 0,4 4-1 16,0-2 0-16,0-3-1 0,6 3-1 16,1 1-1-16,2 3 0 0,4 2-3 15,-6 4-2-15,5 4-3 0,2 1-1 16,-4 3 4-16,6 1-2 0,3 2 4 0,1 0 1 16,6 2 0-16,-3 4 0 0,-2 4 2 15,-1 1 1-15,-2 3-2 0,-3 1 0 16,-5 2 0-16,0 1 0 15,-4 2 2-15,-2-4 1 0,-2 2 1 0,-1-6-1 16,-1-5 1-16,0 6-2 0,0-8 2 16,0 0 4-16,0 0 2 0,0-5 4 15,0 0 2-15,0 0 3 0,0 0 1 16,0 2-6-16,0-2-2 0,-4 0-4 16,-2 0-2-16,-1-7 0 0,-6-6 0 0,4 1-2 15,2-5-3-15,0 4 0 0,1-2-2 16,6-2-1-16,0-1 1 0,0-3 1 15,6 3-1-15,-1 6 0 16,4 0-3-16,3 2 4 0,2 1 0 0,7-2 1 16,-7 3 0-16,2 4 0 0,-5 1-1 15,1 3-1-15,4 0 0 0,-6 0 0 16,5 0 2-16,-4 10 0 0,-1 1 1 16,-1 5 0-16,2 0 0 0,-6 2 0 15,-1 1 0-15,-4 5 1 0,0-1-1 0,0 0-1 16,0-7 1-16,0 2-1 0,0 1 1 15,0-7-1-15,0-2 0 0,0-5-1 16,0-5 0-16,0 0 0 0,0 0-2 16,0 3-16-16,0 3-31 0,0-2-77 15,3 1-147-15</inkml:trace>
  <inkml:trace contextRef="#ctx0" brushRef="#br0" timeOffset="113324.7546">2977 11574 457 0,'0'0'-41'0,"0"0"-135"16,0 0-64-16</inkml:trace>
  <inkml:trace contextRef="#ctx0" brushRef="#br0" timeOffset="123391.1026">26706 10831 48 0,'0'0'14'0,"0"0"3"0,0 0 3 15,0 0 0-15,0 0 3 0,0 0-4 16,0 0-3-16,58 15 1 0,-41-14 1 16,0-1-2-16,3 2 1 0,1-2-2 15,8 0 0-15,-2 0-2 0,1 0-2 0,1-3-5 16,1-1-1-16,2 3-1 16,0 1-1-16,-1 0 2 0,3-2-3 15,-1 2 1-15,3 0-2 0,0-2 1 16,-1 1-2-16,0 1 1 0,-1-1 2 0,0-1-3 15,-1 2 0-15,0-2-1 0,-1 1 1 16,-3 1 0-16,0-1 0 0,-2-2 0 16,-2 3 0-16,-7-2 0 0,1 2-2 15,-6-1 2-15,0 1-1 0,1 0-1 16,-8 0 2-16,6 0-1 0,-6 0 0 0,-2 0 1 16,3 0 0-16,-7 0-2 0,0 0 4 15,0 0-1-15,2 0-1 0,-1 0 3 16,1 0-3-16,-1 0 0 15,1 0 1-15,-1 0-2 0,1 0 1 0,-1 0 0 16,1 0-7-16,-1-2-9 0,1 2-17 16,-1 0-17-16,0 0-8 0,-1 0-11 15,0 0-23-15</inkml:trace>
  <inkml:trace contextRef="#ctx0" brushRef="#br0" timeOffset="123774.3824">26651 11080 198 0,'0'0'33'16,"0"0"-3"-16,0 0-3 0,0 0-2 15,102-22-7-15,-67 17-3 0,1 2-4 0,0 0-2 16,1 2-5-16,0-1-2 0,-1 2-1 16,0 0-1-16,2 0 0 15,-3 0-1-15,1 0 0 0,0 0 0 16,-1 0-2-16,-1-1 1 0,0-2-3 0,-1-1 1 15,0-2-3-15,-2 2 0 0,-1-2-1 16,-3 0 1-16,-1 0-1 0,-1-1-2 16,-3 2-2-16,-5 2-6 0,-2 0-19 15,-4-1-13-15,-1 3-19 0,1-1-29 16</inkml:trace>
  <inkml:trace contextRef="#ctx0" brushRef="#br0" timeOffset="124083.9141">26920 11118 258 0,'0'0'43'0,"0"0"-11"15,0 0-6-15,0 0-7 0,0 0-3 16,0 0-5-16,0 0-1 0,0 0-2 16,0 0 1-16,0 0-2 0,91-4-1 15,-62 2-2-15,1 1-1 0,0-2 0 16,1 2-2-16,1-3 0 0,1 3-2 16,2-1-3-16,1 1-1 0,1-1-5 15,-2 2-6-15,1-1-7 0,-3 1-12 0,1-2-23 16,-1 2-19-16,-1 0-26 0</inkml:trace>
  <inkml:trace contextRef="#ctx0" brushRef="#br0" timeOffset="128086.3809">5259 13587 265 0,'0'0'51'0,"0"0"-4"15,0 0-6-15,0 0-5 0,0 0-5 16,0 0-7-16,0 0-4 0,0 0-4 0,0 0-7 16,-29-81-5-16,26 78-1 0,3 3-3 15,0-1 0-15,0 1-1 16,-3 0-2-16,3-2-1 0,-1 2-2 15,-3 0 4-15,-2 5-1 0,0 2 1 0,0 7-1 16,3 1-2-16,2-3 1 0,-2 7 2 16,1-1 0-16,1-5 2 0,1 7-3 15,0-8 1-15,0 0-1 0,0 5 1 16,0-6 0-16,4 4 2 0,1-5 0 16,-1-3-1-16,2 2 1 0,0-3 1 0,1 1-2 15,-3-1 2-15,5 2-4 0,-2-3 3 16,6 4-2-16,-6-5 1 0,5 4 2 15,-2-4 1-15,-1 1 1 16,-2 0 1-16,3-3-3 0,0 3-1 0,-7-4-1 16,0 3 1-16,0-1-1 0,0 0 1 15,0-1 0-15,0 2 0 0,-3 0 1 16,1 3 1-16,-1 3 0 0,0 7-1 16,-4-2 7-16,-8 5-8 0,-7 1 1 15,-1-1-6-15,-6-2-22 0,-3 1-25 0,-1-3-45 16,-1-4-44-16</inkml:trace>
  <inkml:trace contextRef="#ctx0" brushRef="#br0" timeOffset="128340.1465">5275 13570 530 0,'0'0'39'16,"0"0"-12"-16,0 0-4 0,0 0-2 16,0 0-4-16,0 0-3 0,0 0-5 15,0 0-3-15,0 0-3 0,-48-48-3 16,48 44-1-16,0-8-2 0,0 8-4 0,0-3-2 16,10-5 0-16,2 5-3 0,8-1-2 15,2 2-24-15,2 5-42 0,0 1-83 16,-1 0-114-16</inkml:trace>
  <inkml:trace contextRef="#ctx0" brushRef="#br0" timeOffset="129062.0952">6679 13495 439 0,'0'0'64'0,"0"0"-21"15,0 0-9-15,0 0-10 0,0 0-1 16,0 0-3-16,0 0-2 0,0 0-5 0,0 0-5 16,0 0-5-16,-3-33-4 0,3 32 0 15,0 1-2-15,-3-2-2 0,3 2-3 16,0 0 1-16,0 0 1 15,-1 0 3-15,-1 2 3 0,1 13 1 0,1 5-2 16,-3 7 2-16,2-3-1 0,1-6 0 16,0 2 0-16,0-2 0 0,0-6-2 15,0 5 1-15,0-6-2 0,0-7 1 16,0 6 0-16,4-6 0 0,0 4 1 16,2-2 0-16,0-2 1 0,4 4 2 0,0-4-1 15,3 2 1-15,0-1-2 0,-3-2 1 16,3 3-2-16,-3-3 0 0,-1 1 1 15,0 0 0-15,-2 0-2 16,0 0 2-16,-3-2 0 0,2 5-2 0,-3-5 0 16,0 2-1-16,0-1-1 0,-3 1-2 15,0 1 1-15,0 4 0 0,0 4-2 16,-1-1 1-16,-10 7-2 0,-4-3-12 16,-6 1-10-16,1 0-34 0,-6-2-38 15,0-3-31-15,1-4-77 0</inkml:trace>
  <inkml:trace contextRef="#ctx0" brushRef="#br0" timeOffset="129274.2342">6685 13553 513 0,'0'0'45'0,"0"0"-15"0,0 0-11 0,0 0-7 15,0 0-6-15,0 0-4 0,0 0-7 16,0 0 0-16,0 0-3 0,36-76 0 16,-13 64-5-16,6 2-13 0,3 3-21 15,0 5-69-15,2 2-127 0</inkml:trace>
  <inkml:trace contextRef="#ctx0" brushRef="#br0" timeOffset="130038.5504">8394 13441 408 0,'0'0'58'0,"0"0"-15"16,0 0-13-16,0 0-5 0,0 0-2 16,0 0-6-16,0 0 0 0,0 0-5 15,0 0-4-15,0 0-4 0,-10-72-4 16,10 72-2-16,0 0-1 0,-1 0 1 0,-4 0 0 16,-2 7 1-16,-2 5-1 0,-2 6-2 15,2 0 2-15,3 1 2 16,3-4-3-16,-1 2 4 0,1-1-3 15,3-4 1-15,-1 7-1 0,1-1 2 0,0-3-1 16,7 5 1-16,-3-8 0 0,3 1-1 16,4-5 0-16,0 2-1 0,7-2-1 15,0 0 2-15,0-2 1 0,-4-3 1 16,2 0 1-16,0 1-3 0,-4-4 1 16,5 3 0-16,-7-1-1 0,0 1 1 0,2 0 0 15,-4 0 0-15,1 2-1 0,-2-1 1 16,0 0-2-16,-2 3 2 0,-1 0-1 15,-2-3 2-15,1 4 0 0,-3-2 1 16,0 6-2-16,0-3 1 0,0 1-2 16,-6 2 0-16,-3-1-3 0,-5 4 0 15,-1-3-7-15,-5 0-10 0,-1 0-22 16,-2 0-49-16,-4-1-58 0,1 0-110 16</inkml:trace>
  <inkml:trace contextRef="#ctx0" brushRef="#br0" timeOffset="130255.7571">8494 13470 493 0,'0'0'35'0,"0"0"-13"0,0 0-11 0,0 0-5 15,0 0-5-15,0 0-5 0,0 0-2 16,81-84-7-16,-58 78-9 0,0 2-12 16,0 2-59-16,-7 2-160 0</inkml:trace>
  <inkml:trace contextRef="#ctx0" brushRef="#br0" timeOffset="135032.8683">5685 13298 78 0,'0'0'23'15,"0"0"-5"-15,0 0 4 0,0 0-2 0,0 0 1 16,0 0 2-16,0 0-1 0,0 0 0 16,0 0-2-16,0 0-2 0,3-33 0 15,-3 28-3-15,0 1 0 0,0 4 2 16,-3-3 2-16,-2 0 4 0,2 0-1 16,3 0 0-16,0 3-5 0,-3-2-3 0,3 2-8 15,0-1 2-15,0-1-2 0,-1 2-3 16,1-2 3-16,-2 2-7 0,2-1-6 15,-1 1 6-15,1 0-1 0,0 0 2 16,0 0 5-16,0 12-2 0,0 5-3 16,0 0 3-16,0 1-4 0,0 1-1 15,0 4 2-15,3 9 0 0,-2 2 2 16,-1 2 1-16,0 3-3 0,0 3 0 16,0 1 0-16,0-3 0 0,0 2 0 15,0-7 0-15,0 1-2 0,0-5 2 0,0-3 2 16,-1 0-1-16,-2-2 4 0,0 0-5 15,1-10 6-15,2 3-4 0,-1-7-2 16,-1 0 2-16,2-1-2 0,-1-4-2 16,1-1 1-16,0-1 0 0,0 1-2 15,0 0 0-15,0 0 2 0,0-6-1 0,0 0-1 16,0 0-2-16,0 2 2 16,0-1-2-16,0 1 1 0,0-1 1 15,0 1 0-15,0-1 1 0,0 1 2 16,0-1-2-16,0 1 4 0,0 0-2 0,0-1 0 15,0 0-5-15,0-1-3 0,0 0-6 16,0 0-3-16,-3 0 1 0,0 0 5 16,0-2 1-16,-2-6 3 0,0 0 1 15,1-1 3-15,-2 0-2 0,3 0 3 16,2-2 1-16,-1 2 1 0,1-2 0 0,-1 1-5 16,1 1 5-16,1 3-5 0,0-5 8 15,0 5-1-15,0 0 3 0,0 1 0 16,0 5 2-16,-3-2 1 15,3-3 1-15,0-2 0 0,0 2 3 0,0-1-1 16,0 6-1-16,-1-4-1 0,-1 0 1 16,1 0-1-16,1-1 1 0,0 5 3 15,-2-2 0-15,2 2-2 0,0-1 1 16,-1-1-3-16,1 1-2 0,-3-1 0 16,3 0-5-16,0 1-2 0,0 0-2 0,-3 1-2 15,3-3 1-15,0 3 2 0,0 0 1 16,0 4 2-16,0 12-1 0,0 5 6 15,3 6-6-15,0 0 4 0,0 1-3 16,-2-1-2-16,2 0 0 0,1-2 0 16,-1-1-2-16,0 0-1 0,3 0 0 15,-2-1 0-15,2 1 0 0,-1 1 2 16,0-1 2-16,-2-1-1 0,1-5-2 16,-2-1-1-16,-1-5 0 0,-1-6-1 15,2 5 2-15,-1-7 2 0,-1 1-1 0,2 1 1 16,-2-6 3-16,0 0-3 0,0 0 3 15,0 1 2-15,1 1 0 0,-1 0 3 16,0-2 0-16,2 0 2 0,-2 1 1 16,0-1-2-16,1 0-3 0,-1-3-3 15,0-11-2-15,0 0-1 0,0-5 0 16,0 8 0-16,0 5 2 0,0-6-2 16,0 6 0-16,0-6 0 0,3-1 0 15,-3 1-2-15,3-4 2 0,2-1-1 16,0-4-1-16,1 1 3 0,-2 6-1 0,-1-2 1 15,3-1-2-15,-1-1-2 0,3-8-1 16,-4 0 3-16,5 0-2 0,-3 2-2 16,2 1 4-16,-5 8-7 0,3-2 8 15,-3 7 0-15,0-1 1 0,0 0 0 16,-2 7-1-16,2-7 2 0,-3 7-2 0,4-1 1 16,-4 1-1-16,0 4 0 0,0-2 0 15,0 2 0-15,3-1 1 0,-3-1-2 16,0 0 2-16,0 1-2 0,0 0 1 15,0-1 0-15,3 0 0 0,-3 1-1 16,0 0 1-16,0-2 0 0,0 3 0 16,0-1 1-16,0 1 0 0,1-1 2 15,-1 1 0-15,0-2-1 0,0 2 1 16,0-1 0-16,0 1 0 0,0-2-2 16,0 2 2-16,0 0-1 0,0 0 0 0,0 0 0 15,0-1-1-15,0 1 0 0,0 0-1 16,-7 0 0-16,-6 0 0 0,-3 0-1 15,-7 4 1-15,10-1 0 16,-1 2 0-16,5-4 0 0,2 1-1 0,1 0-1 16,2-2-4-16,-1 1-8 0,-2 0-13 15,4 1-27-15,0 3-29 0,1-1-40 16,0 1-109-16</inkml:trace>
  <inkml:trace contextRef="#ctx0" brushRef="#br0" timeOffset="136198.0618">5292 15006 363 0,'0'0'48'16,"0"0"-6"-16,0 0-11 0,0 0-5 0,0 0-6 15,0 0-4-15,0 0-4 0,0 0-5 16,0 0-2-16,0 0-3 0,-7-23-3 15,5 23-5-15,0 0 2 16,-1 0-3-16,3 0 3 0,-3 0 1 0,0 3 3 16,0 8-1-16,2 0-2 0,-1 2 0 15,2 7 1-15,0 1 3 0,2 5 0 16,2-5 1-16,-1-5 0 0,3-2-1 16,1 2-1-16,0-5 0 0,8 5-1 15,-1-5 1-15,4-4-1 0,0 0 0 0,4-5 6 16,-2 0-5-16,3-1 6 0,2-1-5 15,-1 2-1-15,-6-2-1 0,2 1 0 16,-1 0 0-16,-3 3-4 0,1-1 2 16,-4 3 0-16,-7-1 1 0,0 4 1 15,1-2-1-15,-7 4-3 0,0 5 1 0,-5 0 1 16,-6 2 3-16,-5-1-4 16,-3-4 0-16,-1-2-4 0,0 0-16 15,-5-5-20-15,4 0-37 0,-1-5-53 16,3-1-61-16</inkml:trace>
  <inkml:trace contextRef="#ctx0" brushRef="#br0" timeOffset="136400.5784">5324 15023 507 0,'0'0'34'15,"0"0"-13"-15,0 0-9 0,0 0-10 0,0 0-8 16,0 0-3-16,0 0 2 0,0 0-3 16,0 0 2-16,88-84-6 0,-56 72-16 15,1 4-28-15,-1 2-34 0,1 6-42 16</inkml:trace>
  <inkml:trace contextRef="#ctx0" brushRef="#br0" timeOffset="137090.8905">5855 15086 573 0,'0'0'36'0,"0"0"-8"0,0 0-10 0,0 0-4 16,0 0-6-16,0 0-4 0,0 0-3 15,0 0-3-15,0 0-4 0,-16-27-4 0,16 26-2 16,0 1 2-16,0 0 2 16,0 1 5-16,0 15 1 0,0 3 4 15,0 7-4-15,3-2 2 0,-2-7-2 16,-1-1 2-16,3-4 0 0,-3-6-3 0,0 6 6 15,3-8-8-15,-3 0 2 0,3 1 1 16,-3-5 1-16,0 0 1 0,0 0 1 16,1 1 1-16,-1-1 1 0,2 0 2 15,-2 0-5-15,4 0 4 0,2-6-8 16,4-5 6-16,2-5 1 0,-2-1 0 0,3 1 2 16,-3 0 0-16,1 2-1 0,-2-2-1 15,1 0-1-15,0-1-1 0,0-3-1 16,1 0-2-16,0-1 1 15,-4 6 1-15,-1 6 2 0,-3 6-2 0,-3-1-1 16,3 2-2-16,0-1-1 0,1 0-2 16,-4 3-1-16,0-2-3 0,0 2 3 15,0 0 2-15,2 0 3 0,-2 2 2 16,-2 11 2-16,-5 6 0 0,-5 4-3 16,-2-3 1-16,2 0-1 0,-1-3 1 0,5-5 0 15,-4 0 0-15,5-1 1 0,0-3-2 16,-2 4 1-16,5-6 1 0,1-3-1 15,1 1 1-15,2-4-1 0,-1 0-1 16,1 0 0-16,0 2 1 0,0-1-1 16,0 1 2-16,0 3 0 0,0 0 0 15,1 3 0-15,8 2 0 0,4 0 4 16,0 0-5-16,4 1 4 0,1-2-6 16,-1 0-1-16,-1 0 1 0,4 1-2 15,3-2-1-15,1 2-16 0,-1-1-29 0,1-2-28 16,1-1-29-16,-8-1-47 0,5 0-37 15</inkml:trace>
  <inkml:trace contextRef="#ctx0" brushRef="#br0" timeOffset="137722.0627">6380 15083 547 0,'0'0'50'0,"0"0"-12"0,0 0-13 15,0 0-7-15,0 0-5 0,0 0-8 16,0 0-5-16,0 0-2 0,0 0-2 16,0 0-2-16,-9-28 1 0,6 28 1 15,0 13 2-15,2 7 2 0,-2 4-1 16,0-5 1-16,3-1-2 0,-1-6 1 0,1-2-1 16,-2 2 2-16,2-7 5 0,0 1-5 15,0-6 6-15,0 0-6 0,-1 0 3 16,1 1 1-16,0 1 0 0,-2 0 0 15,2-2-6-15,-1 1 4 0,-5-1-5 16,0-7 4-16,-3-9 1 0,-2-2-1 16,7-3 2-16,-2 1-1 0,3 6 3 15,0-4 1-15,0 8-2 0,-1 4 0 16,4 1-2-16,0-1-2 0,0 1-2 16,0-2-2-16,0 3-6 0,0 4 3 0,0-2 0 15,0 2 2-15,17 2 4 0,5 5 0 16,5 6-2-16,-2 1 0 0,0 2-2 15,-2-1-1-15,-2 0-7 0,0 0-1 16,0-1-4-16,1-1-6 0,-3-1 3 16,-2-1-5-16,-2-4-2 0,-1 0-3 15,-7-2-4-15,-2-4-4 0,-1 0 13 16,-4-1 10-16,0 0 23 0,0 0 8 16,0 0-2-16,3 0 2 0,-3-5-9 15,0-10 4-15,0-6-3 0,0 0-4 0,-3-10 2 16,0 4-3-16,0 0 5 0,-3 1 4 15,2-2 2-15,-2 2 3 0,-2 1 3 16,3 7 2-16,-2 3 5 0,4 4 0 16,3 5 1-16,-1 1-3 0,1 5-4 15,-2-1-6-15,2 1-7 0,0-1-6 16,-1-1-3-16,1 2 0 0,-2 0 0 16,2 2 1-16,0 13 0 0,0 6-1 15,2 9 0-15,2 1 0 0,3 1-3 16,-1 0 1-16,1 0-8 0,-1 0-18 0,1-1-48 15,-1 1-85-15,-4-4-122 0</inkml:trace>
  <inkml:trace contextRef="#ctx0" brushRef="#br0" timeOffset="139722.807">7386 13237 101 0,'0'0'21'15,"0"0"-2"-15,0 0 2 0,0 0 0 16,0 0-1-16,0 0-1 0,0 0-3 0,0 0-5 16,0 0 0-16,7-18-4 0,-7 18 0 15,2-1-2-15,-1 1 1 0,1 0 4 16,1 0 4-16,1 7 8 15,0 9 5-15,-1 3-1 0,0 4-5 0,-3 1-5 16,0 5 2-16,0 6-1 0,-6 5 0 16,2 5-4-16,1 5-9 0,0 5-4 15,2 2 0-15,1 1 0 0,0 3 3 16,0-2 4-16,4 0-5 0,2-4 2 16,-2-3-3-16,3-9-3 0,-1-3 3 0,0-6-2 15,0-6 2-15,1-2-2 0,-3-3 1 16,1-6 0-16,-1-2 0 0,-1-6 0 15,-3-5-1-15,3 3 0 16,-3-7 1-16,0 0 0 0,0 0 1 0,0 1 2 16,1 1-1-16,-1-2-1 0,0 0-1 15,0 0-3-15,0 0 1 0,0-5-1 16,-4-6-2-16,1 2-1 0,-1 0 1 16,-1 0 1-16,1 0-2 0,-3 1-2 15,4 4-7-15,3 1-14 0,-3-2-7 0,0 0-12 16,0 1-1-16,-1-5 0 0,2 4 5 15,-2-5 3-15,4 1 10 0,-3 3 11 16,3-6 7-16,0 5 6 0,0-5 2 16,0 0 3-16,0 6 4 0,0 0 3 15,0 0 3-15,0 0 4 0,0 0 0 16,0 1 2-16,0 1 1 0,-3-1 5 16,3 1 7-16,-5-4 7 0,3 5 3 15,-2-4 0-15,-1-1-2 0,1-1 1 16,1 1-2-16,2-2 0 0,-2 0-7 0,0 1-9 15,-1-1 3-15,2 5-5 0,2 0 6 16,0 5 0-16,-1-1-7 0,1 1-6 16,0-2-5-16,-2 0-5 0,2 2-1 15,0-1 6-15,0 1-6 0,0 1 8 16,0 14-4-16,0 6-3 0,2 6 3 0,3 2-2 16,0 1 1-16,-1-1-3 0,-1 0 1 15,4 0-2-15,-2 0 1 16,2-2 2-16,-3 0-1 0,2-2 1 15,0-2-1-15,-3-7-2 0,1 1 1 0,-2-7 1 16,-1 1 0-16,2-2 0 0,-3-4 1 16,4-1-1-16,-4-4 1 0,0 0-2 15,0 0 4-15,0 3 0 0,1-3-1 16,-1 2 2-16,0-1 1 0,2 1-1 16,-2-2 0-16,0 2 2 0,0-2-2 0,1 0-1 15,-1 1-1-15,0-1 2 0,0 0-2 16,0 0 1-16,0-3-2 0,0-5 0 15,0-7 0-15,0-6 0 16,0-2 1-16,0-4-2 0,2 1 0 0,1 3 0 16,1 4 0-16,-1-1 0 0,4 0-1 15,2-1-1-15,-2-2-3 0,5 0 2 16,-2 1-1-16,0-1-1 0,0 3-2 16,0 0 0-16,-3 2-3 0,1 1 2 15,-1 1 0-15,-4 3-1 0,5 0 6 0,-5 4-2 16,-1 4 6-16,1 0 1 0,-3 5 0 15,0-1 2-15,0 1-1 0,0-1-1 16,0-1-1-16,0 1-2 0,0-1 1 16,-2 1-1-16,-4-1 1 0,-5 2 1 15,2 0 0-15,0 0 0 0,-5 6 1 0,1 1 5 16,-1 4-3-16,2-2 4 16,2-2-4-16,-3 0 0 0,4-2 1 15,-5 2-3-15,5-4 1 0,-1 0-2 16,0-1-2-16,3 1-6 0,-5-2-11 0,0-1-37 15,-2 0-59-15,-6 0-141 0</inkml:trace>
  <inkml:trace contextRef="#ctx0" brushRef="#br0" timeOffset="140555.4252">7580 14850 280 0,'0'0'47'0,"0"0"-7"15,0 0-2-15,0 0-4 16,0 0-5-16,0 0-9 0,0 0-6 15,0 0-9-15,0 0-5 0,0 0 0 0,-16-14-1 16,9 18 1-16,0 10 1 0,-2 6 1 16,3 3-2-16,-1-7 0 0,7 4-2 15,0 1 1-15,0-4 0 0,4 5 0 16,3-3 1-16,2-4 2 0,3-1-1 16,2-1 3-16,5-5-2 0,-2 0 0 0,5-1-1 15,-3-2 0-15,4 1-1 16,0-1 1-16,0-1-1 0,-7-1 0 0,0 1-2 15,-3 1 1-15,-4-2-2 16,2 5 1-16,-5-2-1 0,-3-3 2 0,-3 5 2 16,0 2 1-16,0 4 0 0,-9 2 0 15,-8 0 2-15,-1-1-3 0,-5-2 1 16,-4 2-6-16,-2-4-9 0,2-1-20 16,-5-5-33-16,0-2-44 0,2-3-89 15</inkml:trace>
  <inkml:trace contextRef="#ctx0" brushRef="#br0" timeOffset="140755.8298">7522 14911 434 0,'0'0'50'0,"0"0"-16"0,0 0-14 16,0 0-10-16,0 0-5 0,0 0-5 0,0 0 0 15,0 0-1-15,93-74-3 0,-67 67-4 16,1 2-7-16,2 0-18 0,-6 4-42 16,-1 1-45-16,-2 3-130 0</inkml:trace>
  <inkml:trace contextRef="#ctx0" brushRef="#br0" timeOffset="141404.9478">8031 15016 576 0,'0'0'23'0,"0"0"-11"0,0 0-8 15,0 0-3-15,0 0-2 0,0 0 0 16,0 0-1-16,0 0 1 0,0 0-2 15,0 90-2-15,0-65 1 0,0-1 0 16,0-3 7-16,6 0-4 0,-3-7 4 16,1 1-4-16,-2-5-1 0,-1-7-1 15,1 2 1-15,-2-5 0 0,0 0 2 16,0 0 1-16,1 2 3 0,-1-1-1 16,0-1 0-16,0 2 0 0,7-2 0 15,-4-2-3-15,1-8-4 0,4-4 5 0,-4-1-4 16,7-5 6-16,-2 2 0 0,0 2 1 15,0-1 0-15,-1 0 0 0,2-1 0 16,-1 2-2-16,1-4 0 0,2 4-2 16,-5 2 1-16,3 4 0 0,-4 2-2 15,-3 3 0-15,1 0-1 0,2 3 0 16,-2 0-1-16,2-1 0 0,-6 3 0 16,0-1 0-16,0 1 1 0,1 0 0 15,1 0 1-15,-1 0 1 0,1 0 1 16,-1 6-1-16,-1 4 1 0,0 7 0 0,-3-2-1 15,-5 5 0-15,-1-2 1 0,2-7-1 16,-1 0-1-16,0 1 2 0,4-3 0 16,-5 3-1-16,4-4 0 0,-2-1 0 15,3 1-1-15,1-6 1 0,2 3 0 16,1-5 0-16,-2 0 0 0,2 0 0 0,0 2 0 16,-1 0 0-16,1-1-1 0,0 0 0 15,0 1 0-15,0 0 2 16,0-1 4-16,0 5-4 0,0 1 5 0,6 3-6 15,2-1 1-15,5 0-1 0,1-3-2 16,1 3-2-16,5-1-5 0,-2-2-7 16,2 0-22-16,3 0-17 0,-1-1-10 15,2-1-12-15,-5-1-14 0,0-2-4 16,4 1-32-16</inkml:trace>
  <inkml:trace contextRef="#ctx0" brushRef="#br0" timeOffset="142070.4908">8478 15026 352 0,'0'0'90'0,"0"0"-21"0,0 0-22 15,0 0-13-15,0 0-12 0,0 0-9 16,0 0-9-16,0 0-6 0,0 0 0 16,-13-29-1-16,7 38 3 0,3 8 0 15,-2 7 0-15,2 0-1 0,1 2 1 0,2-3-2 16,0 0 1-16,0-7 4 0,0 1-4 15,3-5 6-15,-1-3-5 0,2 2 0 16,-3-7 0-16,-1 0-2 0,0-4 4 16,0 0 0-16,0 0 1 0,0 0 0 15,3 3-1-15,-3-3-5 0,0-3 4 0,0-2-4 16,0-9 4-16,0-6 0 0,0 8 0 16,0-9-1-16,0 2 0 15,0-1 2-15,0-2-1 0,0 4 1 16,3 7 0-16,-2-2-1 0,1 3 0 0,-2 3 0 15,1 3 0-15,-1 4-1 0,0-2-2 16,3-1 0-16,-1-1 1 0,1 1-1 16,4-1 2-16,4 4-2 0,1 0 1 15,8 2-2-15,-4 7 1 0,1 3 0 16,-2 2 0-16,4 1 2 0,-3 2 0 0,1-1-3 16,-1 1 2-16,-2-2-1 0,0 1 1 15,0-1-5-15,-7-6-1 16,2 1 0-16,-2-2-10 0,-4-5 4 15,1 4-13-15,-1-3 0 0,0-2 6 0,0 2 8 16,-3-4 3-16,0 0-21 0,0 0-5 16,0-11-6-16,0-4 8 0,0-6 25 15,-3 0 6-15,0-2 4 0,0 1-2 16,0 1 4-16,-1-1 2 0,-3 0 0 16,1 1 6-16,2 0 5 0,1 5 5 0,-2 0 3 15,4 5-2-15,-2-3-2 0,0 3 3 16,0 4 4-16,3 1 1 0,0 6-2 15,0-1-3-15,0 1-5 16,0-2-3-16,0 1-4 0,0-1-5 0,0 1-2 16,0-1-2-16,0 0-5 0,0 2 1 15,0 0 2-15,0 8 1 0,9 9 1 16,0 7 0-16,-2 3-2 0,1 4-2 16,-3 1-4-16,-2 0-1 0,0 3-7 15,-2-1-31-15,2 1-101 0,1-2-141 0</inkml:trace>
  <inkml:trace contextRef="#ctx0" brushRef="#br0" timeOffset="143901.8126">9302 13092 175 0,'0'0'46'0,"0"0"-6"0,0 0-2 15,0 0-7-15,0 0-2 0,0 0-2 16,0 0-2-16,0 0-6 0,0 0-4 16,0 0-4-16,0-57-4 0,0 57-1 15,0-1-3-15,0 1 0 0,0 0-2 0,-1-1-1 16,1 1-1-16,-2 0-1 0,2 0 4 16,-1 0-1-16,-1 6-1 15,1 6 1-15,-2 6 0 0,0-7 0 16,3 9 4-16,-3-2 0 0,1-1 1 0,0 8-1 15,1-2-1-15,-1-1 5 0,1 3-4 16,1 1 3-16,0 1-6 0,0 2-2 16,0 1 0-16,0 5-3 0,0 4 4 15,0 6-1-15,0-1 2 0,0 1-5 16,-3-7 1-16,1-11 1 0,2-10-1 0,0-3 4 16,0-8-2-16,0 0 1 0,0 0 0 15,0-6 0-15,0 0 4 0,0 0 3 16,0 0-2-16,0 2 1 15,0-2-2-15,0-2-3 0,0-10 1 0,0-5-3 16,2 0-2-16,-1-1 2 0,1 6-1 16,-2 0-1-16,1-1-1 0,-1 0-3 15,0 3 0-15,0 3-2 0,0-1-2 16,0 3-4-16,-4-4-6 0,1 1-6 16,-3 1 1-16,2-1 2 0,-1-1 7 0,0 1 6 15,0-1 2-15,-2-5-1 0,4 4 0 16,-1-7 1-16,-1 2 2 0,2 3 3 15,-2-6 3-15,-1 1 4 16,6 5-1-16,-3-6 1 0,2 5 4 0,-1 1 1 16,1 0 1-16,1 6 6 0,0 2-1 15,0 4 2-15,-2-2 0 0,2 2-3 16,0-1-2-16,0-1-7 0,0 1-1 16,0-1-5-16,0 0-1 0,0 2-1 15,0 0 3-15,0 0 3 0,0 2 4 0,0 13 2 16,0 5-3-16,0 5-2 0,2 0 0 15,1-4-4-15,0 0 1 0,-2-2-1 16,2-4 2-16,3 0 2 0,-4-4 3 16,1 1-1-16,-1 0 0 0,1-1-2 15,-2 1-2-15,2 0-1 0,0 5 0 0,-3-1 0 16,6 6 1-16,-2-2 0 16,2 0 0-16,0 4-1 0,-2-2-1 15,3 4 0-15,-2 0 0 0,-1 2 0 16,0 2-1-16,2 1-1 0,-3 3 2 0,0 2 4 15,-3 4-3-15,0 2 3 0,0 2-2 16,0 0-4-16,0-3 2 0,0-6-1 16,-2-9 0-16,2-6 0 0,0-8 0 15,0-6 0-15,0 0 2 0,0-6 0 16,0 0 2-16,0 0 0 0,0 1 2 0,0-1-2 16,0 2-1-16,0-2-2 15,0 0-1-15,0 0-1 0,0 0-3 16,0 0 0-16,0 0-1 0,0 0-1 15,-1-2-1-15,1 1-1 0,-2-5-3 0,2 0-7 16,-1-1-8-16,1 3-6 0,-3 0-3 16,0-1-8-16,3 0-8 0,-5-4-6 15,2 5-4-15,-5-5 5 0,1-1 4 16,1 2 0-16</inkml:trace>
  <inkml:trace contextRef="#ctx0" brushRef="#br0" timeOffset="144522.4015">9172 13889 181 0,'0'0'57'0,"0"0"5"0,0 0-3 16,0 0-4-16,0 0-7 0,0 0-8 16,0 0-12-16,0 0-3 0,0 0-8 15,0 0-3-15,-22-38-4 0,21 37-5 0,-2 1 0 16,3-2-5-16,-3 2-2 0,3 0 1 15,0 0-1-15,0 0 2 0,-1 2 0 16,1 11 2-16,0 7 4 0,0 5-4 16,1 1 3-16,5 0-3 0,1-2-2 15,3 2-1-15,-1-2-1 0,0 1 1 0,-2-1-1 16,4 0 1-16,0 2 1 16,-4 0 0-16,3 1-1 0,-3-2 1 15,-1 0 0-15,1 0 0 0,-1-9-2 16,-2 1 2-16,-1-8-1 0,0-4 0 0,1 5 1 15,-2-7-2-15,-1 1 4 0,1 0-1 16,-2-4 1-16,0 0 1 0,0 0 1 16,0 0-1-16,1 2 0 0,-1-2-1 15,0 0 1-15,0-4-2 0,0-9-1 16,0-4 0-16,-3-1 1 0,0 0-1 0,2-2 0 16,1 0 0-16,0-4-1 0,4 1-2 15,2 2 1-15,1 1-1 0,2 2 0 16,0 0-1-16,-2 1 0 15,3 2-3-15,-1 0 0 0,1 1 0 0,1 2-1 16,1-2 3-16,0-1 3 0,0 0 2 16,0 0-1-16,1-2-2 0,-4-1-4 15,-2 6 4-15,-1-3-1 0,-3 7 4 16,-2 3 2-16,3-5 2 0,-2 5-3 16,-2 1 2-16,1-1 1 0,-1 0-1 0,0 1 0 15,0-1 0-15,-4-2-2 0,0 3 1 16,1 2 0-16,-6-3-2 0,5 4 0 15,-9-2 0-15,-3 3 0 0,-3 0 0 16,-4 0-2-16,-2 6-2 0,-2-1-4 16,-5 4-8-16,2-1-19 0,-5 6-54 15,-3-2-63-15,2 4-97 0</inkml:trace>
  <inkml:trace contextRef="#ctx0" brushRef="#br0" timeOffset="145274.7571">9535 14775 472 0,'0'0'59'16,"0"0"-18"-16,0 0-13 0,0 0-9 16,0 0-5-16,0 0-6 0,0 0-3 15,0 0-2-15,0 0-1 0,-19-62-2 0,19 62-4 16,-1-1 0-16,1 1-1 0,-2 0 0 15,1 11 3-15,-1 8 2 0,2 7-2 16,0-1 1-16,0 2 0 0,3 1 1 16,5-4 0-16,-1-1-2 0,3-3 1 15,-1-3-1-15,2-2 0 0,2-1 1 16,-1-4 0-16,2 0-1 0,2-3-1 16,1-1 0-16,-2 0 0 0,-1-2 2 15,1 0 1-15,-5-1-2 0,0-1 1 16,6 5 0-16,-6-4-1 0,-3 1 1 0,-1 2-1 15,-3-1 1-15,-3-2-1 0,3 6 0 16,-3 0 1-16,-4 3 0 0,-8 5-1 16,-5-5-1-16,-2 0-5 0,-4-1-13 15,-5-3-37-15,1-2-58 0,-2-2-92 16</inkml:trace>
  <inkml:trace contextRef="#ctx0" brushRef="#br0" timeOffset="145498.3961">9503 14801 205 0,'0'0'32'0,"0"0"-4"15,0 0-4-15,0 0-7 0,98-56-10 16,-70 44-5-16,-1 1-7 0,-2 2 2 15,1 1-4-15,-1 1-11 0,-1 2-7 16,-3 1-17-16,0 1-23 0,-8 1-79 16</inkml:trace>
  <inkml:trace contextRef="#ctx0" brushRef="#br0" timeOffset="146155.0502">9976 14866 641 0,'0'0'22'0,"0"0"-12"15,0 0-5-15,0 0-6 0,0 0-3 16,0 0 1-16,0 0 0 0,0 0 3 0,0 0-1 15,0 0 1-15,-12 88-3 0,12-61-2 16,0-4 0-16,0 0 0 0,0-6 1 16,0-2 3-16,5 1 0 0,-2-5 1 15,-2-2-1-15,2-4-1 0,-3-5 0 16,0 0 2-16,0 0 1 0,0 2 1 0,3 0 1 16,-2-2 1-16,4 0-1 0,1-4 0 15,2-7-2-15,2-5 0 0,1-6-2 16,1 0 0-16,0-6 2 15,5 3-1-15,-2-1 2 0,1 2-1 0,-5 2 0 16,-2 9-2-16,-2 1 1 0,0 4-2 16,-4 3 2-16,5-1-1 0,-5 3-1 15,-2 0-2-15,5 0 0 0,-6 3 0 16,0-1 1-16,5 1 0 0,-2 0 2 16,3 4 0-16,0 4 1 0,-6 2 1 0,0 7-2 15,-3 1 1-15,-4 5-1 0,-6-3 1 16,3-1-3-16,-5-2 2 0,-1 1-1 15,2-1 2-15,1-6 0 0,3 0 2 16,2-4-2-16,4-3 0 0,1-2 1 16,3-2 2-16,-1 0 0 0,1 0-1 15,0 2 2-15,-3-2 0 0,3 0-1 16,0 1-1-16,0-1-3 0,0 0-1 16,0 2-1-16,0-2-1 0,0 0 1 15,0 2 4-15,4 5-1 0,8 2 2 0,2 1-2 16,1 0-1-16,-1 0 0 0,2-1-2 15,-1 2 1-15,0-1-2 0,0 1-1 16,4-2 2-16,-3 2-5 0,2-4-8 16,0 2-8-16,-4-4-33 0,1-2-21 15,2 0-23-15,-7-1-9 0,9-2 9 16,-7 0 7-16</inkml:trace>
  <inkml:trace contextRef="#ctx0" brushRef="#br0" timeOffset="146805.2103">10385 15059 321 0,'0'0'52'15,"0"0"-5"-15,0 0-2 0,-4-77 4 16,1 61-5-16,2 6-7 0,-1 5-8 16,2 1-5-16,0 4-6 0,0-2-7 15,0 2-6-15,0-1-4 0,0 1-4 16,0 0 1-16,-1 0 0 0,-1 0 3 0,-1 12-2 16,2 0 1-16,-2 6-1 0,0 0-2 15,3-7 1-15,0 7 1 0,0-6 0 16,0 1 1-16,0-3 0 15,0-5-1-15,0 1 0 0,0-6 2 0,0 0-1 16,0 0 2-16,0 2 2 0,0-1 0 16,0 0 1-16,0-1-2 0,0 0 0 15,0 0-1-15,-4-10-1 0,1-8-1 16,-3-6 2-16,3-3-4 0,2 2 4 16,1-3-2-16,0 3 2 0,0 5 1 0,0 1 1 15,0 7-2-15,0 6-1 0,0 2-1 16,0 4-4-16,0-5-1 0,3 1 0 15,-2-1 1-15,8 2 2 16,5 3 1-16,5 4 0 0,6 8-1 0,-4 1 0 16,1 2 1-16,-2 4-2 0,-1-3 0 15,1 2-4-15,-1-2-2 0,-2-1-2 16,1 0-1-16,1-2 0 0,-3-1-2 16,2-1-11-16,-6-2-7 0,-4-6-13 15,0 2-8-15,-4-4 11 0,-1 1 6 0,0 1 12 16,-3-3 9-16,0 0 6 0,0-2-2 15,0-3 8-15,0-9 4 0,0-6 1 16,0 0 3-16,-4-6 1 0,-1 1-1 16,-1-1 4-16,-1 1 2 0,2 2 10 15,0 6 9-15,2 0 6 0,0 5 3 16,2 6 2-16,-1 1-4 0,1-1-3 16,-2 2-6-16,3-1-6 0,-3 0-6 15,3 5-1-15,0-1-4 0,0 1-4 16,0-2-2-16,0 1-3 0,0 1-2 0,-1-1 0 15,1 1-2-15,0 0-2 0,0 0 2 16,0 0-1-16,0 7 2 0,0 9 1 16,1 9 1-16,2 2-2 0,1 3 0 15,-2 4-3-15,-2 1-1 0,0-3-5 16,0-2-8-16,0-9-18 0,1 1-37 0,1-8-66 16,-1-3-142-16</inkml:trace>
  <inkml:trace contextRef="#ctx0" brushRef="#br0" timeOffset="146992.2992">10779 14968 657 0,'0'0'25'0,"0"0"-11"0,0 0-9 15,0 0-7-15,0 0-16 0,0 0-64 16,0 0-210-16,0 0-15 0</inkml:trace>
  <inkml:trace contextRef="#ctx0" brushRef="#br0" timeOffset="151358.874">9149 9164 48 0,'0'0'21'0,"0"0"4"0,0 0 1 15,0 0 3-15,0 0-2 0,0 0 0 16,0 0 1-16,0 0-1 0,0 0-1 16,0 0-3-16,-6-76 1 0,6 76 0 15,0-2-3-15,0 2 0 0,0-1-4 16,-1-1-2-16,1 1-5 0,0-1-2 16,0 0-3-16,0 2 0 0,0-1-3 0,-2 1-1 15,2-2-1-15,0 2-1 0,0 0 0 16,-1 0 0-16,1 0 2 0,0 0 0 15,0 0 0-15,0 0 1 16,0 0 1-16,-2 5 0 0,2 1 2 0,-1 6 5 16,-1 7 2-16,1-1 2 0,-3 4 2 15,1 1-5-15,0 2-1 0,3-1-3 16,-3 0-4-16,3 2-1 0,0 0-2 16,0 1-1-16,0 2 1 0,0 0 2 15,3 3 0-15,1 4 0 0,2 1 0 0,-2 2 1 16,-1-3-3-16,0-1-1 0,0-4-2 15,1-4 2-15,1-3 0 0,-1-3 2 16,0 0-1-16,-1-1 0 0,0-6 1 16,0 3-1-16,1-1 0 0,-2-5 1 15,1 7 3-15,-2-6-4 0,-1-1 4 16,2 1-3-16,-2-6-1 0,1 6 1 16,-1-7-2-16,0 1 0 0,2 5 0 15,-2-5-2-15,0-2 1 0,1 3 0 16,-1-7 0-16,0 0 1 0,0 0 0 0,0 1-1 15,2 0 4-15,-2 1-1 0,0 0 0 16,0-1 3-16,0 0-3 0,0 2 0 16,0-2-1-16,0 0-1 0,0 1 0 15,0-1-3-15,0-1 2 0,0 2-3 16,0-2 2-16,0 1 1 0,0-1-4 0,0 1 2 16,0-1-2-16,0 2 0 0,0-2 1 15,0 1 1-15,0-1-4 16,0 0-11-16,0 2-18 0,0-2-17 15,0 0-26-15,0 2-9 0,0-2 7 0,0 0 11 16,0 0 13-16</inkml:trace>
  <inkml:trace contextRef="#ctx0" brushRef="#br0" timeOffset="152082.3529">9078 9780 105 0,'0'0'40'0,"0"0"13"0,0 0-9 16,0 0-1-16,0 0-8 0,0 0-11 16,0 0 7-16,-26-82-2 0,23 71 3 0,3 7 0 15,0-3-5-15,0 3-4 16,0 4-11-16,0-1-4 0,0 1-6 16,0 0-1-16,0 0 1 0,0 0 0 15,0 0 0-15,0 8 3 0,0 7-4 0,3 5 1 16,3-1 0-16,0-1 0 0,1 0 1 15,-3 0 0-15,3 2 5 0,-1 1-6 16,0-1 4-16,0 1-5 0,4-3-1 16,-3 0 0-16,-1-6-1 0,0-1-1 15,-1-4 1-15,0 2-1 0,-1-2 2 16,-1 0 1-16,4 2-1 0,-5-7-2 16,1 3 1-16,-3-5 0 0,0 0 1 15,0 0 2-15,1 1-3 0,1 2 2 16,0-2-1-16,0 0 1 0,-2 1 0 0,1-1 1 15,-1 1 0-15,0-2 0 0,0 1 2 16,3-1 0-16,-3 1 0 0,0-1 1 16,0 0 4-16,0 2 1 0,3-2 4 15,-3 0-2-15,0 0-2 0,0 0-4 16,0-2-2-16,3-3-2 0,-2-8 0 0,1-5-2 16,-1 2 1-16,2-9-2 0,2 2-3 15,-1 1 3-15,4-1-3 16,-2 2 4-16,0 0 0 0,0 1 0 15,2 0-3-15,1-3-1 0,0 0 1 0,1-1-1 16,3-2 3-16,-1 1 0 0,-1 0 0 16,-2 8 0-16,-3 4 1 0,-2 4-1 15,-4 4 1-15,3 2 0 0,-3 3 1 16,0-2 0-16,0 2-1 0,3-1 1 16,-3-1 0-16,0 1 0 0,1 0-2 0,-1-1 1 15,0 1-1-15,3 1 1 0,-3-2 1 16,0 2 0-16,0-1-1 0,0 1 2 15,0-2-1-15,0 2 0 0,0 0 1 16,0 0 0-16,0 0-1 0,0 0 0 16,-4-2 0-16,-3 2-1 0,-5 0 0 15,-7 0 0-15,2 0-1 0,-8 0 0 16,1 2 0-16,-1 3-1 0,-1 0 1 16,3 2-1-16,0-2-1 0,4-1 0 15,4 0-3-15,4-1-12 0,1-1-24 0,0 1-43 16,4-3-64-16,-3 4-127 0</inkml:trace>
  <inkml:trace contextRef="#ctx0" brushRef="#br0" timeOffset="153019.0874">9649 8719 475 0,'0'0'63'16,"0"0"-19"-16,0 0-10 0,0 0-8 16,0 0-5-16,0 0-5 0,0 0-4 15,0 0-5-15,0 0-3 0,0 0-3 16,-30-47-1-16,30 47-2 0,-1 0 0 16,1 0 0-16,0 0 0 0,0 12 1 0,4 7 1 15,4 7-1-15,-2 3 2 0,0 3-2 16,0 2 1-16,-2 0-2 15,2 2 0-15,-2 1 0 0,-1-3-1 16,3-6-1-16,-3-8-1 0,0-2-3 0,0-7-8 16,1-3-15-16,2 0-16 0,-5-4-31 0,5 2-42 15,-2-3-40-15</inkml:trace>
  <inkml:trace contextRef="#ctx0" brushRef="#br0" timeOffset="153663.2706">9956 8640 451 0,'0'0'59'0,"0"0"-27"0,0 0-13 16,0 0-12-16,0 0-4 0,0 0-2 0,0 0 0 15,0 0-1-15,0 0 2 0,-7 87-3 16,7-56 2-16,1 0-3 0,2-3 1 16,1 1-1-16,1-3 0 0,0-2-1 15,-2-7-3-15,0-4 0 0,0-3 0 16,0-6 2-16,-2 1 3 0,-1-5-1 0,0 0 3 16,0 0 1-16,2 0 6 0,-1 1-2 15,4-1 0-15,-1-6-1 16,3-6-3-16,0-6 1 0,1-3-1 15,-2-2 0-15,2-1-2 0,-1 1 1 0,1 0-1 16,-1 1 1-16,3 0-1 0,-1 2-1 16,1 1 2-16,-2 5-1 0,-2 0 0 15,0 6 0-15,0 1 1 0,-2 1-1 16,-1 3-1-16,0 0-1 0,-3 3-3 16,0-1-3-16,0 1 2 0,0 0 2 0,4 0 4 15,-4 0 1-15,4 4 0 0,-2 7 0 16,-1-2 1-16,-1 3 1 0,0 6 2 15,-3-2-2-15,-1 6 0 0,-1-8-2 16,-1-1 0-16,1 1 0 0,1-3 1 16,-2 2 0-16,3-2 1 0,-2-2 2 15,0 0-1-15,4-6 0 0,-1 2 2 16,2-5 3-16,-1 0 1 0,1 0 0 16,0 1-2-16,-3-1-2 0,3 2-3 15,0-2 0-15,0 0-3 0,0 2 1 0,0-2 0 16,0 1-3-16,0-1 1 0,0 1-2 15,0-1 1-15,0 5 2 0,4 3-1 16,2-1 0-16,4 4-1 0,3-2-4 16,0-1 2-16,6 2-3 0,1-1 2 15,2-1-2-15,1-1-9 0,2-1-21 16,2 1-34-16,1-4-50 0,-1 1-65 16</inkml:trace>
  <inkml:trace contextRef="#ctx0" brushRef="#br0" timeOffset="154394.9086">10465 8672 553 0,'0'0'33'0,"0"0"-12"16,0 0-12-16,0 0-8 0,0 0-3 15,0 0 1-15,0 0 0 0,0 0 1 16,0 0 0-16,-29 77 0 0,23-51 0 16,3 0 0-16,3-8 0 0,0 0 0 15,0-6-1-15,0-5 0 0,0 0 1 16,0-7-1-16,0 0 2 0,0 0 2 16,0 1 0-16,0 1 0 0,0-2 0 0,0 0-1 15,0-3 0-15,0-14-2 0,0-5 4 16,0-8 0-16,0 3 2 0,0 0-1 15,0 1 1-15,0 2-3 16,0 6 2-16,3-1 1 0,-3 6 0 0,0-1 0 16,0 2-1-16,0 6-1 0,3 0-2 15,-3 6-3-15,0-2-2 0,0 2-4 16,1-1 0-16,-1 1 2 0,8 0 3 16,5 3 3-16,4 8 1 0,9 5-1 15,-3 0-1-15,-1 3 0 0,0-1 0 0,1-1 0 16,0 1-1-16,-3-1 0 0,3-2-2 15,-1-1 0-15,-5-3-4 0,-2-3-1 16,-4 0-3-16,-2-4-10 0,1 1-12 16,-1 0-11-16,-6-5-6 0,1 4 4 15,-4-4-8-15,0 0-15 0,0 0 0 16,0-4 5-16,0-8 19 0,0-8 28 16,-3 0 6-16,0-7 4 0,-1 2 4 15,1 1 3-15,0 0 2 0,0 1 5 16,-1 0 7-16,1 0 0 0,2 1 9 0,-1 5 6 15,2-1 10-15,-1 5 13 0,-1-1 4 16,2 0-5-16,-1 0-3 0,-1 2-5 16,1 6-2-16,1 2-2 0,-2-3-6 15,1 3-4-15,-2-1-4 0,3 1-3 16,0 4-5-16,0-2-3 0,0 2-2 0,0 0-4 16,-1-1-1-16,1 1-5 0,0-2-2 15,0 2 0-15,0 0-1 16,0 0 1-16,0 0 0 0,0 14 0 15,0 6-1-15,4 5 1 0,0 5 3 0,1 1-4 16,-2 6 3-16,1-1-5 0,0 0-3 16,2 1-4-16,0-2-21 0,4-2-29 15,1-4-83-15,3-2-159 0</inkml:trace>
  <inkml:trace contextRef="#ctx0" brushRef="#br0" timeOffset="156197.955">7509 9833 116 0,'0'0'45'16,"0"0"-5"-16,0 0-9 0,0 0-9 16,0 0-3-16,0 0 2 0,0 0 6 15,0 0 2-15,0 0 2 0,0 0-5 0,-26-70-2 16,26 70-4-16,-3-2-2 0,3 1 0 15,-1-1-2-15,-1 1-2 0,1 1-3 16,1-1-4-16,-2 1-3 0,2-2-2 16,-1 2-3-16,1 0 0 0,-2 0 0 15,2 0 1-15,0 0 0 0,0 6 0 16,0 8 2-16,0 7 0 0,0 2 6 16,0 9 4-16,0 1-3 0,2 2 1 15,-2 3-3-15,0 3-5 0,0 2 2 16,0 3-4-16,0 4 1 0,0 0-1 0,0 2 0 15,1 0-1-15,2-2 1 0,0-5 0 16,0-1 0-16,0-6 5 0,1-3-4 16,-1-4 5-16,0-11-5 0,1-2-1 15,-2-6 0-15,-2-8 0 0,1 2-1 16,-1-6 1-16,0 0 0 0,0 0 0 0,0 3 0 16,2-3 0-16,-2 2 0 0,0 0 0 15,0-1 0-15,1 1-4 0,-1-1 1 16,0 0-2-16,0-1 0 15,0 2-1-15,0-1 2 0,0 1 0 0,0-1-1 16,0 1-3-16,0 0 2 0,3-1-3 16,-3 1 0-16,0-1-7 0,0 1-6 15,3 0-12-15,-3-1-5 0,1 0-6 16,-1 2-1-16,2-3-4 0,-2 2 4 16,1-1 6-16,-1 1 10 0,0 0 15 0,2-1 10 15,-2 0 4-15,0 1 2 0,0 0 1 16,1-1 1-16,-1 0 0 0,0-1-1 15,0 0-1-15,0 3 0 0,0-3-1 16,0 0 1-16,0 0 1 0,0 0-1 16,0 0-1-16,-3-3 0 0,0-1 0 15,-1-7-4-15,0 1 4 0,1-3-2 16,-3-3 9-16,3 0 0 0,-1-6 0 16,-2-1 0-16,3 2 4 0,0-2 12 15,0 2 6-15,-1 0 2 0,-2-1-5 0,-1 1-6 16,4 1-2-16,-1 5 6 0,-2 0 0 15,3 6-2-15,-4-2-2 0,4 1-6 16,0 5-1-16,-1-4 0 0,2 4-1 16,-1 1 1-16,2 1-1 0,1 3-2 15,-3-1-1-15,3 1-1 0,0-2-3 16,0 0-2-16,0 2 0 0,-3-1-4 0,3 1 1 16,0-2-2-16,0 2 0 15,0 0 0-15,0 0 1 0,0 3 0 16,0 11 2-16,0 6 1 0,3 5 0 0,1 0 2 15,-1-1-1-15,2-1 0 0,-1 0-1 16,-1-1 0-16,4 1-2 0,-1 1 1 16,-2 2 4-16,1 3-3 0,-1 1 2 15,0-3-3-15,-1 0-2 0,1-2 0 16,-1-7 0-16,0-1-2 0,-1-6 2 0,-2-6-1 16,1 2 1-16,-1-7 1 0,0 0-1 15,0 0 1-15,0 2 4 0,0-1 0 16,0 0 1-16,0 1-2 15,3-2 0-15,-3 0-3 0,0 0 1 0,0 0-1 16,0-2 2-16,0-4 0 0,0 0-1 16,-3-4 0-16,2 5 0 0,-1-1-1 15,2 2 0-15,0 4 1 0,-1-2-1 16,1 2-1-16,0-1 0 0,0 0-1 16,0-2-2-16,0-3 1 0,0 0 2 0,0-4 0 15,0 1 1-15,4 0-1 16,2-3 2-16,1-1 0 0,3-2 1 0,-1-2-1 15,-2-1-3-15,1 0 3 16,-3-1-4-16,2 3 6 0,-2 2 1 0,-2-1-2 16,0-2-1-16,1-5-4 0,-1-1 0 15,0 0 1-15,1 6 0 0,-1 1 2 16,-2 5 0-16,-1 5 1 0,2 2 0 16,-2 4 1-16,0-2-1 0,0 2-1 15,0-1 2-15,1-1-1 0,-1 0 0 0,0 1 1 16,0-1-1-16,0 1 1 0,0 1 0 15,0-2 0-15,0 2 2 0,0-1 0 16,0 1-1-16,0-1 0 0,-1 1-2 16,-1-2-1-16,-4 0 2 0,-2 1-1 15,-1 1 0-15,-9 0-1 0,0 0-2 16,-8 6 1-16,3 1-1 0,0 1 3 16,4-1-5-16,0 2-4 0,3-4-4 15,-4 3-10-15,10-2-32 0,-3 1-61 16,6-2-105-16</inkml:trace>
  <inkml:trace contextRef="#ctx0" brushRef="#br0" timeOffset="156774.0773">7749 9240 360 0,'0'0'63'0,"0"0"-18"0,0 0-15 15,0 0-8-15,0 0-4 0,0 0-8 0,0 0-2 16,0 0-5-16,0 0-1 0,0 0-5 16,-10-5 0-16,9 5 1 15,1 0 1-15,-2 14 1 0,2 5 4 16,0 7-2-16,0 4 1 0,0 2-2 0,-1 2 0 15,1 2-1-15,-2 2-1 0,1 0 0 16,1 2-1-16,0-1-2 0,0 0 0 16,0 1-5-16,1-6-1 0,5-3-6 15,1-3-27-15,0-8-46 0,2-6-71 16</inkml:trace>
  <inkml:trace contextRef="#ctx0" brushRef="#br0" timeOffset="157442.6569">7976 9418 486 0,'0'0'45'0,"0"0"-15"0,0 0-13 15,0 0-7-15,0 0-7 0,0 0-2 16,0 0-2-16,0 0 0 0,0 0 1 16,0 0-1-16,-30 34 1 0,27-10-1 15,1 2 1-15,1 3 0 0,1 2 0 0,-3 1-1 16,3 0 1-16,0-1 0 16,0-4 0-16,0-5 0 0,0-4 0 15,0-6-1-15,0-2-2 0,0 1 2 0,0-7-1 16,3 1 2-16,-3-5 0 0,0 0 1 15,0 0 3-15,1 2 1 0,-1-2 0 16,6 0-1-16,2-5-1 0,3-9-2 16,2-6 0-16,1-2 2 0,-5-2-4 15,4-2 1-15,-1 0-2 0,-4-1 1 0,3 2 0 16,-3 1 1-16,1 1-1 16,-2 2 0-16,-4 5-1 0,3 3 2 15,-2 3-1-15,-1 6 2 0,0 0 0 16,-3 4-1-16,0-1 1 0,0 1-1 0,1-2 0 15,-1 1-1-15,0-1-2 0,2 2 1 16,-2-1-1-16,0 1 2 0,0 0 1 16,-3 10 0-16,-7 7 0 0,1 4 0 15,-1 2 0-15,0-2-1 0,1 0 2 16,-1 1 0-16,0-4-1 0,1 0 1 0,-1-2-1 16,4-3 0-16,-1-3 2 0,3-3-2 15,1-5 2-15,0 3-1 16,3-5 0-16,0 0 1 0,0 0-1 0,0 2 0 15,-1-2-1-15,1 1 0 0,0-1-1 16,0 2-1-16,0-2 2 0,0 3-1 16,10 0 0-16,3 3-1 0,3 0 1 15,1 1-2-15,-1 3 1 0,1-2-1 16,2 2-2-16,-3 0-3 0,3-1-4 16,-2 1-11-16,-4-4-17 0,0 0-21 0,1 0-28 15,-3-2-17-15,2 1-17 0</inkml:trace>
  <inkml:trace contextRef="#ctx0" brushRef="#br0" timeOffset="158130.83">8251 9534 286 0,'0'0'52'0,"0"0"-6"0,0 0-5 0,0 0-4 16,0 0-7-16,0 0-4 0,0 0-6 15,0 0-6-15,0 0-5 0,-6-27-3 16,6 27-2-16,-3 0-2 0,0 6 0 16,-4 9-1-16,1 4 0 0,-1 3 0 15,4 1-2-15,2-1 1 0,-1-5-1 0,2 3 1 16,0-2 1-16,0-4-1 16,0 4 0-16,0-8 0 0,0-5 1 15,0 1-1-15,0-6 1 0,0 0 2 16,0 0 6-16,0 0 0 0,0 0 0 0,0 0-2 15,0-3-4-15,0-14-1 0,0-7 2 16,0-7 0-16,-3 1 1 0,-1 0-2 16,1 0 0-16,-1 1 0 0,1 3-1 15,-1 2 0-15,1 7 0 0,0 1 0 16,1 6-1-16,1 6 0 0,1-1-2 0,0 5-1 16,0-1-1-16,0 1 0 0,0 0 2 15,9 3 0-15,4 9 0 16,4 5-1-16,2 2-1 0,-2 0-1 15,0 3 0-15,-2 1 3 0,4 1-2 0,-5-1 3 16,2 0-3-16,-3-4 2 0,0-2-3 16,-3-5-2-16,-1-3-7 0,1-2-5 15,-7-5-8-15,1 1-7 0,2-3 1 16,3 0-4-16,5-3 3 0,1-7 2 16,-4-4 3-16,-4-2 9 0,-1 2 9 0,-3-3 9 15,0-1-1-15,-3 5 2 0,0-7 2 16,0 0 2-16,-1 3 3 0,-5-5 1 15,0 5 6-15,-1 0-2 16,-3 1 9-16,1 2-1 0,2-4-3 0,-2 8 0 16,2-3 1-16,1 4 6 0,2-2 4 0,-2 1-1 15,0 0-2-15,2 3-5 16,1 2-2-16,2 2-3 0,1 3-1 16,0-2-7-16,0 2-2 0,-2 0-4 15,2 0-1-15,0 0 0 0,-1 0 1 0,-1 14 1 16,2 6-1-16,0 6 0 0,0 1-1 15,0 3 0-15,2 4-4 0,1 4 0 16,1 2-5-16,0 5-17 0,-1-1-51 16,0-3-116-16,-2-5-94 0</inkml:trace>
  <inkml:trace contextRef="#ctx0" brushRef="#br0" timeOffset="159243.1974">5872 10604 252 0,'0'0'53'0,"0"0"-15"0,0 0-9 16,0 0-5-16,0 0-6 0,0 0-10 15,0 0 1-15,0 0-4 0,0 0-3 16,0 0-1-16,0-28 0 0,-3 27-4 15,3 0 5-15,0 0 0 0,0-1 0 16,-4 0 1-16,4 1-1 0,0-1-1 16,0 0-1-16,-1 1 0 0,1 1 0 15,0-2 4-15,-2 2-4 0,2-1 0 16,0 1 2-16,-1 0-2 0,1 0 1 16,0 0 5-16,0 0-5 0,-2 0 3 0,2 0-1 15,-1 3 2-15,-1 2 0 0,1 5 3 16,-2 8 1-16,0-4-1 0,-3 9 0 15,5-2-3-15,-2 1 0 0,-1 3-2 16,1 0-1-16,0 7-2 0,1 6 2 16,1 3-3-16,-2 7 2 0,3 3-1 15,0 3 1-15,0 0-2 0,0-1 1 16,3 0 5-16,0-1-5 0,-2 0 3 16,2-5-2-16,-1-4-3 0,2-4 2 15,-3-4-2-15,1-5 2 0,-1-5 0 0,-1-7 1 16,0-8-1-16,3-4 0 0,-3-1 0 15,0 0-1-15,0-1-1 0,0 1 1 16,0-5 0-16,0 0-1 0,0 0 2 16,0 2-1-16,0 0 1 0,3 0 0 15,-3-1-2-15,0 1-2 0,0-1-4 0,0-1-4 16,0 6-3-16,0 3-2 16,-3 7-10-16,-3 0-6 0,1-2-10 15,0-1-16-15,1-2 3 0,1-6 5 16,3 1 12-16,0-6 19 0,-3 0 15 0,3 0 3 15,0 1-4-15,0-1-13 0,0 2-10 16,0-2-3-16,0 0 3 0,0-3 9 16</inkml:trace>
  <inkml:trace contextRef="#ctx0" brushRef="#br0" timeOffset="159971.8865">5768 11472 9 0,'0'0'15'0,"0"0"6"16,0 0 13-16,0 0 6 0,0 0 7 16,0 0-4-16,0 0 1 0,0 0 2 15,-42-81 0-15,39 73 1 0,0-2-7 16,-1 3-12-16,-2-4-5 0,2 2-4 16,1 0-1-16,-1 0 0 0,2 4-2 0,1 1 1 15,1 4-3-15,-2-2-5 0,2 2-4 16,0-1-5-16,-1-1-4 0,1 2-1 15,0 0 2-15,0 0 2 0,3 8 2 16,4 7 1-16,7 5-1 0,-2 3 3 16,1 2-3-16,0 1 3 0,-3 3-3 15,3 0 0-15,-4 0-1 0,-2 1 1 16,3 1 0-16,-1-3-2 0,-2 1 0 16,-1-1 0-16,0-1 0 0,1-1 2 15,-3-2-1-15,-1-7 0 0,0-2-1 0,-3-5 1 16,3-5-1-16,-2 0 0 0,-1-5 0 15,0 0 1-15,0 0 1 0,0 1 0 16,2 1 0-16,-2-1 0 0,0 0 0 16,1 1 0-16,-1-1 0 0,0-1 0 15,2 2 1-15,-2-2-1 0,0 0 0 0,1 2 1 16,-1-2 0-16,2 0-2 16,-2 0 2-16,3 0-1 0,2-11-1 15,1-4 0-15,1-5 1 0,-1 0-1 16,3 2 0-16,-1-4 0 0,0 2 1 0,-1-3-1 15,3-3 0-15,-3 0-1 0,3-3 0 16,-1 2 0-16,-2 3 1 0,-1-1 0 16,-2 4 0-16,1 0 1 0,-2 0-2 15,-2 6 0-15,2-2 1 0,0 9 0 16,-3 1 1-16,4-4 0 0,-4 6-1 0,3 1 1 16,-2-1-1-16,-1 5 0 0,0 0 0 15,0 0-1-15,0-3 1 16,2 2-1-16,-2 0 1 0,0-1-1 15,0 0 1-15,0 1-2 0,0 1 1 0,0-1 0 16,0 1 0-16,0 0 1 0,-3 0-1 16,-8 1 0-16,-3 9-1 0,-4-2 2 15,2 1 0-15,-3-1 3 0,1-1-2 16,-3 2-1-16,-2 1-1 0,-3-2 1 16,0 2 1-16,-2-1-1 0,2-2 0 0,0-2-2 15,2 0-5-15,5-4-6 0,3 1-10 16,4 0-20-16,1-2-27 0,-1 0-37 15,8 0-80-15</inkml:trace>
  <inkml:trace contextRef="#ctx0" brushRef="#br0" timeOffset="160794.1054">5936 9754 371 0,'0'0'58'0,"0"0"-16"0,0 0-9 15,0 0-6-15,0 0-7 0,0 0-9 0,0 0-5 16,0 0-6-16,0 0-1 16,-2-11-2-16,2 11 3 0,0 0 1 15,0 13 3-15,0 6-3 0,0 6 1 16,0 0 0-16,0 3 0 0,0 1 4 0,2 1-3 15,-1 3 1-15,-1 1-2 0,3 2-3 16,-3-1 1-16,3 0-2 0,0-3 0 16,0-5-3-16,0-3-2 0,0-7 1 15,2-5-5-15,-2-4-5 0,0-5-13 16,1 1-35-16,1-3-33 0,4-1-42 0,3 0-68 16</inkml:trace>
  <inkml:trace contextRef="#ctx0" brushRef="#br0" timeOffset="161514.995">6131 9886 427 0,'0'0'48'0,"0"0"-20"0,0 0-13 0,0 0-8 16,0 0-4-16,0 0 1 0,0 0-4 16,0 0 6-16,0 0-4 0,0 0-2 15,3 24 0-15,-2-5-1 0,2-1 0 16,0-2-1-16,1 8 2 0,-1-1-1 16,-3 0 2-16,0 2 1 0,0 2 0 15,0 0-1-15,0-1-1 0,0-1-1 0,-1-6 0 16,-3-2 1-16,4-5 0 0,-2-8-1 15,2 2 0-15,0-6 1 0,0 0 2 16,0 0 3-16,0 2 4 0,0-2-3 16,0 0 0-16,2-6 0 0,5-8-5 15,0-6 1-15,3-1 5 0,-4 8 3 0,4-3-3 16,-4 0-1-16,1-1-7 16,4-5-2-16,-2 0-1 0,0 1 2 0,5-1-3 15,-5 4-1-15,4 2 3 16,-4 4 1-16,-2 1 0 0,-3 3 1 0,-1 5-1 15,3-3 1-15,-3 3 0 0,0 0-1 16,1 0-2-16,-4 3 0 0,0-1-1 16,0 1 1-16,0 0-1 0,0-1 2 15,0 1-2-15,3 0 1 0,-3 0 2 16,0 0 1-16,-3 7 5 0,-4 6-4 0,-3 6 4 16,-2-3-2-16,-1 1 1 15,3-5 3-15,4-1-4 0,-1-5-1 16,4-3 2-16,-1 4-1 0,1-4 3 15,0 1 1-15,-3 3 0 0,3-4 0 0,0-1 2 16,0 2-2-16,3-4 0 0,-2 0 0 16,2 0-3-16,0 1-1 0,-3-1 0 15,3 2 0-15,0-2-2 0,0 0 0 16,0 2-1-16,0-2-3 0,0 0 2 16,0 1-2-16,0-1 1 0,0 1 2 0,0-1 1 15,0 4 0-15,11 1 0 0,1 0 0 16,8 2 0-16,-1 0 0 0,3 1 0 15,1 0-1-15,0 2-3 16,-1-1-1-16,1 3-4 0,-2 0-5 0,-3 2-10 16,1 1-21-16,-3 1-25 0,-5-5-34 15,-1 2-40-15</inkml:trace>
  <inkml:trace contextRef="#ctx0" brushRef="#br0" timeOffset="162803.1247">6513 10000 451 0,'0'0'60'0,"0"0"-18"16,0 0-12-16,0 0-6 16,0 0-11-16,0 0-4 0,0 0-4 15,0 0-5-15,0 0-5 0,0 0 0 16,-6-8 0-16,6 8 2 0,-1 0 2 0,1 13 2 15,0 3 0-15,-2 7 0 0,-1 1-2 16,2-7 2-16,-2 1-2 0,1-4 0 16,1-2 0-16,-2 2 0 0,0-4 0 15,0 0 1-15,3-5 0 0,0 0 2 16,0-5 0-16,-1 0 2 0,1 0 3 0,0 0-1 16,-3 1-1-16,2-1-3 0,-2-9-3 15,1-1 0-15,-1-9 1 16,3-2 1-16,0 0 0 0,0-5 1 0,0 8 2 15,0 1 2-15,2 7 1 0,-2-5-2 16,1 4-3-16,-1-1 0 0,0 0 1 16,0 6-2-16,0 1 1 0,0 5-4 15,0-2 0-15,0 2 0 0,0-2-1 16,0 1-2-16,0 0-3 0,0 0-3 16,0-1-4-16,0 0 3 0,0 2 4 0,5 0 5 15,3 0 6-15,4 5 1 0,1 4-1 16,3 1-2-16,-5 2-1 0,-1-2 0 15,-1 0-1-15,0 1 2 0,-3-1-1 16,2 1-1-16,-1-3-1 0,-1-2 1 16,0 2-1-16,-3-6 1 0,4 6-4 15,-4-5-7-15,0 1-11 0,0 0-10 16,0-3-7-16,-2 2 0 0,2-1 2 16,3 0 5-16,-6-2 0 0,0 0 2 15,0 0 2-15,5 0 4 0,0 0 5 0,-2 0 6 16,1-5 7-16,-1 1 2 0,-3-1 4 15,3-8 0-15,-3 7 2 0,0-7-1 16,0-7 2-16,0 8 1 0,0-8 1 16,0 3 13-16,0 7 3 0,-6-7-4 15,5 2 8-15,-2 5-13 0,-2-7-4 16,0 0 4-16,-1 2-10 0,3-2 1 16,0 2 1-16,2 4-2 0,-1-1 1 15,1 0 3-15,-1 6 3 0,2 1 1 16,-1-1 0-16,-1 0 3 0,1 0-2 0,-1-4-3 15,2 3-2-15,-1-5-3 0,-2-6-5 16,3 0-4-16,-4-6 1 0,4-2-2 16,0 0 3-16,0-1 4 0,0-1 2 15,0 8 1-15,-3 0 2 0,3-2 5 16,-3 2 1-16,0-2 1 0,-3 2 1 0,-1 2-4 16,1 0-5-16,-1 7 0 0,1-5 0 15,2 2-2-15,0 3 2 16,-2-6 0-16,3 7 2 0,-1-1 3 15,1 1 3-15,0 6 2 0,3 0 2 0,0 4-2 16,-3-2-2-16,3 2-2 0,0-1-5 16,0 0-1-16,0 1-2 0,-3 0 1 15,3 0 4-15,0 0 1 0,0 8 3 16,0 3-3-16,0 4 2 0,3 1-2 16,0-6-4-16,3 5 2 0,-5-5-4 0,3 1-1 15,-1 4-1-15,-1-4 0 0,1 6 1 16,-2-2 1-16,-1-3 0 0,3 6 2 15,0 1 1-15,-2-1 1 0,1 6 4 16,-1 0 0-16,-1 1-4 0,2-3-1 16,-1 3-5-16,1-2 1 0,1 1-1 15,1 3 3-15,-3 1 1 0,5 2-1 16,-2 0 0-16,1 0-1 0,-1 1 4 16,-1 1-5-16,0-1 5 0,1 3-5 15,-1 0 0-15,-2-2 1 0,1 0-2 0,-1 0-1 16,1-4-1-16,-1-8 2 0,1-1 1 15,-2-6-1-15,0-8 1 0,1 2 0 16,-1-7 0-16,0 0 2 0,0 0-1 16,0 1 1-16,2 1 0 0,-2-1-1 15,0 1 3-15,0-1-1 0,1 0-1 0,-1-1 0 16,0 2-1-16,0-2-1 16,0 0 0-16,0 2 0 0,0-2 0 15,0 0 0-15,0 1 0 0,0-1-1 16,0 0 0-16,0 2 0 0,0-2 1 0,0 0 0 15,0 0 0-15,0 0 0 0,0 0 0 16,0 0 0-16,0 0-1 0,0 0 0 16,0 0-1-16,0 0-3 0,0 0 0 15,0 0-3-15,0-2-1 0,0 2-8 16,0-1-10-16,3 1-18 0,-3-2-24 0,0 2-29 16,0 0-27-16,0-2-41 0</inkml:trace>
  <inkml:trace contextRef="#ctx0" brushRef="#br0" timeOffset="164038.997">6407 9863 99 0,'0'0'20'0,"0"0"-1"15,0 0 0-15,0 0 7 0,0 0 4 0,0 0 4 16,0 0 0-16,0 0-1 0,0 0-2 16,0 0 3-16,0-8-3 0,0 8-1 15,0-2-7-15,0 2-5 0,0-2-4 16,0 2-6-16,0 0-4 0,0 0-1 16,0 0-2-16,0 0-3 0,0 0-3 0,0 0-1 15,0 0 0-15,0 0 3 0,0 0 6 16,0 14 0-16,0 6 4 0,0 5-4 15,0 2-2-15,-1 3 0 0,-1-2-2 16,-1 3 0-16,0-1 0 0,2 2 2 16,-2-2-2-16,3-1 0 0,0-9 0 15,0-1 0-15,0-6 0 0,0-7 3 0,0 0-3 16,0-6 2-16,0 0 0 16,0 0 2-16,0 0 2 0,0 1 0 15,0-1-2-15,0-11-2 0,7-4 2 0,2-6-1 16,-3 0 1-16,1 0-1 0,-3-1 0 15,-1 2-1-15,0 0 1 0,0 3-1 16,-3-1 0-16,0-2 0 0,0 0 0 16,0-4 0-16,0 1 2 0,0 1-2 15,0 0-2-15,-4-2 1 0,-1-2-7 0,1 2 4 16,-3-1 1-16,4 9 3 16,3 5 3-16,-1 0-1 0,-1 7-1 15,1-2 1-15,-1 1 1 0,2 5 0 16,-1-1-1-16,1 1-1 0,0-2-3 0,-2 1 0 15,2 1-3-15,-1-2-2 0,1 2-1 16,-2 0-1-16,2 0 4 0,0 0 3 16,0 9 4-16,0 5 1 0,2 1-1 15,1-1-1-15,0-3-4 0,0-3 0 16,-2 3 1-16,5-2-1 0,-1-1 2 0,-3-4-1 16,2 4 1-16,-1-3 1 0,-1-1 4 15,2 5-5-15,-1-4 5 16,0 2-4-16,1 2-1 0,2-1 2 15,-2 0-1-15,2-1 3 0,4 6 3 0,0-3 5 16,5 5-1-16,-5-3-1 0,6 1-4 16,-9-4-5-16,3-1 0 0,3 3 0 15,-3-2 0-15,6 4 1 0,-1-3-1 16,-1 1 0-16,-5-4-1 0,1 3 0 16,1-2 0-16,-2 2 0 0,3-1 0 0,-2 0 0 15,-3 2-2-15,0-6 0 0,2 6 0 16,-5-4 0-16,2 0-2 0,-2 1 1 15,-2-5-1-15,1 1 2 16,-3-4 0-16,0 0 0 0,0 0 0 0,1 2 1 16,-1-1 0-16,2 1 2 0,-2-2-2 15,0 0-8-15,1 0-5 0,-1 0-32 16,0 0-38-16,-6-8-33 0,-7-6-64 16</inkml:trace>
  <inkml:trace contextRef="#ctx0" brushRef="#br0" timeOffset="164599.5067">6433 9667 161 0,'0'0'33'0,"0"0"-3"0,0 0-6 15,0 0-5-15,0 0-4 0,0 0-5 0,0 0-4 16,0 0-1-16,0 0 1 0,-7 7 5 16,7-7 3-16,0 1 1 0,0 5 2 15,0 0-1-15,0 6 1 0,1 3 7 16,4 0 3-16,-1 5 0 0,2-1-3 16,1-1-9-16,2-1-8 0,-2-1-6 0,5 4 1 15,-1-1 2-15,1 6-2 0,-2 0 4 16,3 2-4-16,-3 0-3 0,0-2 0 15,2 0-1-15,-2-1 1 16,-1-3-1-16,-1 1 1 0,2-4 0 0,-4-4-1 16,-3-2 1-16,4-4-2 0,-7-6 0 0,3 3-1 15,-3-5 1-15,0 0 0 16,0 0 2-16,1 1 0 0,1 0 0 16,-2 2 2-16,1-2-1 0,-1 1 0 15,2-1-5-15,-2-1-13 0,0 2-20 0,1-2-19 16,-1 0-23-16,0 1-3 0,0-1 8 15,0 1 2-15,0-1-2 0</inkml:trace>
  <inkml:trace contextRef="#ctx0" brushRef="#br0" timeOffset="165618.3977">6566 9335 75 0,'0'0'26'16,"0"0"3"-16,0 0 6 0,0 0-1 15,0 0-1-15,0 0-6 16,0 0-6-16,0 0-6 0,0 0-4 0,0 0-5 16,-10-13-5-16,10 12-2 0,-1 1-1 15,1 0 4-15,0 3 1 0,0 11-1 16,0 8 0-16,1 5-1 0,2 1-2 16,3 6-1-16,-2 2 2 0,1 7 0 15,0 4-1-15,-2 4-1 0,3 1-2 0,-5 3 0 16,2-1-1-16,0 1-4 0,2-2-5 15,-1-3 0-15,4-3-6 0,0-3-8 16,-1-6-13-16,4-4-12 0,-3-6-12 16</inkml:trace>
  <inkml:trace contextRef="#ctx0" brushRef="#br0" timeOffset="193111.2591">7952 16659 414 0,'0'0'38'16,"0"0"-4"-16,0 0-7 0,0 0-5 15,0 0-5-15,0 0-1 0,0 0-8 16,0 0-2-16,0 0 0 0,0 0 0 16,4-73 0-16,-4 55 1 0,3 7-5 15,-3-9-8-15,4 2 7 0,-1-2-6 0,0-4 5 16,0 1 0-16,-2-1-3 0,2 1 2 15,-3-2 0-15,0-1 1 0,0 0 0 16,0 0-2-16,0 0 1 0,0 8 2 16,-3 1-1-16,2 7 2 0,-1 4-2 15,2 1 0-15,0 5-2 0,-1-1 0 16,1 1-1-16,0-1-4 0,-2-1 0 0,2 2-1 16,-1 0 4-16,-1 2 2 15,-3 14 2-15,1 6 0 0,-1 8 0 16,1 0-1-16,2-3 0 0,2-1 1 0,0-2-1 15,3 0-3-15,5-4 0 0,3 0 1 16,1-2 2-16,3 2 5 0,0 0-6 16,5-1-2-16,-1-1-10 0,1-1-11 15,0-3 0-15,-2-2-17 0,2 0-7 16,-2-6-10-16,-3 0-12 0,0-2 2 0,2-4 14 16,-2 0 14-16,2 0 23 0,-2-4 12 15,-4 2 8-15,-1-2 3 16,-1 2 1-16,-2 0 5 0,-1 0 0 15,-2 2 3-15,-1-3 6 0,3 1 5 0,0 2 3 16,-6 0 3-16,0-1-3 0,0 1 3 16,7-2 1-16,-1 2 6 0,-2 0 0 15,8-4-1-15,-4 0-4 0,4-4-4 16,2-3-7-16,1-5-3 0,-5 0-5 16,4-2-4-16,-5 0 2 0,0 6-6 0,-2-3-1 15,-3 0-2-15,2 1 0 0,1-4-1 16,-1 3 3-16,-3 5-1 0,0 5 0 15,-2 0-1-15,-1 0 0 16,0-2-2-16,0-4 0 0,-1 1-1 0,-2 6 2 16,2-2-2-16,1 6 0 0,0-1-3 0,-2 1 0 15,2 0-1-15,-6 0-1 16,-4 0 0-16,-4 11 2 0,-2 4-1 16,0 5 2-16,7 0-4 0,0 0-1 15,5-5 0-15,1 2-2 0,3 1 3 0,0 2-10 16,7 3-3-16,4-5-8 0,-1-3-1 15,4-1 12-15,-1-5-3 0,3-1-2 16,-3-3-5-16,3-3-2 0,-4-1-5 16,2-1 10-16,5 0 2 0,-2 0 1 15,6 0 4-15,-4-5 7 0,1-6 0 16,-2-1-1-16,-1-3 10 0,-2-3 0 16,0-1 4-16,-1-1 5 0,-3 1 3 15,-1 1 4-15,-4 4 10 0,0-3 6 16,-1 3 4-16,-2-4 0 0,0 2-5 0,-1-2-7 15,-1 8-8-15,-1-6 0 0,0-3 2 16,0 7 5-16,-1-3 0 0,-1 5 1 16,1 5 0-16,-1 0-4 0,2 5-3 15,0-1-4-15,0 1-6 0,0-2-2 16,-1 2-5-16,-1 0-1 0,1 0 0 0,-3 0-1 16,1 13 0-16,0 3-1 0,0 9 0 15,2 0 3-15,1 4-2 16,0 0 3-16,0 3 4 0,0 0-5 15,3 0 4-15,-2-1-4 0,5-1-2 0,-1-6-1 16,1-2 1-16,-1-6-1 0,-1-2 0 16,3-3 1-16,-2-3-3 0,3 3 0 15,-2-4 0-15,1-2 1 0,1 1 1 16,3-3 0-16,-1 0 2 0,2-2 0 16,2-1 1-16,-2 0 0 0,1 0 0 0,-6-1 2 15,2-5 3-15,-6-4-4 0,2 3 1 16,-3-4 0-16,-2-5 1 0,0-1 1 15,-9-4 0-15,-1 2-2 16,-3 1 2-16,-4-2-1 0,-2 4-5 0,4-1 6 16,-2 4-4-16,4 4 6 0,1-1 1 15,4 6 1-15,-1-2 1 0,2 1 0 16,4 1-1-16,0 1-4 0,3 3-3 16,0-2-4-16,0-2-2 0,3-6 0 15,7-2-1-15,9-3 0 0,3 2 0 0,5 1-3 16,2 1-1-16,3 0-5 0,0 2-18 15,-2 1-17-15,2 1-27 0,-2 2-34 16,-1 1-39-16</inkml:trace>
  <inkml:trace contextRef="#ctx0" brushRef="#br0" timeOffset="193372.5301">9062 16225 547 0,'0'0'52'0,"0"0"-18"0,0 0-16 15,0 0-9-15,0 0-8 0,0 0 1 16,0 0-2-16,0 0-2 0,0 0 1 0,-46 98 1 16,44-67-2-16,2 1 2 0,0-3-4 15,0 0 0-15,3-1 4 0,2-5-4 16,2 0 4-16,0-1-5 15,5-5-3-15,-5-2-2 0,6-6-4 0,3-2-14 16,0-5-35-16,7-1-43 0,3-1-87 16</inkml:trace>
  <inkml:trace contextRef="#ctx0" brushRef="#br0" timeOffset="193525.1877">9142 16451 539 0,'0'0'49'0,"0"0"-24"0,0 0-16 16,0 0-13-16,0 0-3 0,0 0-5 15,0 0-11-15,0 0-74 0,0 0-180 16</inkml:trace>
  <inkml:trace contextRef="#ctx0" brushRef="#br0" timeOffset="193703.1303">10006 16459 628 0,'0'0'15'15,"0"0"-12"-15,0 0-10 0,0 0-25 16,0 0-136-16,0 0-127 0</inkml:trace>
  <inkml:trace contextRef="#ctx0" brushRef="#br0" timeOffset="197834.9473">13536 13066 49 0,'0'0'19'16,"0"0"-6"-16,0 0-3 0,0 0-6 0,0 0 1 15,0 0-2-15,0 0-1 0,0 0 1 16,0 0 1-16,-7-6 3 0,7 6 4 16,0 0 4-16,0 0 8 0,0 0 4 15,0 0 3-15,0 0-3 0,0 0-2 16,0 0-3-16,3 2-2 0,1 1-3 16,6 1-1-16,-5-2-4 0,4-1-1 0,2 2-5 15,-2 0 0-15,-1-1 3 0,5-2 2 16,5 4 4-16,2-3 0 15,9-1-4-15,-2 0-3 0,4 0-5 0,-1 0 0 16,2 0-2-16,1 0 1 0,-1 0-1 16,3 0 1-16,-1 0-2 0,0 2 1 0,-1 1 0 15,0 0 0-15,-1 0-1 16,1-1 1-16,2 1 0 0,-2-3 1 16,3 2-1-16,-1-2-1 0,4 0 0 15,-3 0 1-15,3 0 0 0,0 0 0 0,0-2 0 16,3 1-1-16,-1 1 0 0,-1-2 1 15,2 0-1-15,-1 2 0 0,-2-1-1 16,-3 1 2-16,3 0 0 0,-2 0 0 16,1-2 4-16,0 2-3 0,2-1 1 15,-1-2 1-15,2 1 2 0,-2-1 1 16,6-1-1-16,-2 1-2 0,2-2 0 16,-2 1-3-16,3-3 2 0,-2 3-2 15,-2 0 0-15,1-1-1 0,-1 0 1 16,-1 1-1-16,-1-1 1 0,1 1 0 0,-2 1 1 15,1-2 1-15,-1 0-1 0,-1 0-1 16,0 3 0-16,-1-1-1 0,-2 0 0 16,-2 2 1-16,-1-1-2 0,0 2 1 15,-2 0 1-15,2 0-1 0,0 0 0 16,-1 0 0-16,0 0 0 0,1 0 0 0,-4 0 0 16,3 0 1-16,-4 0-2 0,2 0 1 15,-1 2 0-15,0-2-1 0,0 0 1 16,1 0 1-16,0 0-1 15,0 0 0-15,-2 0-1 0,-1-2 0 0,-7 2 1 16,0 0-1-16,0 0 1 0,-8 0 0 16,10 0 0-16,-10 0 0 0,2 0 1 15,8-1-1-15,-9 1 0 0,7 0 0 16,-6 0-1-16,-3-2 1 0,3 2 1 16,-3 0-1-16,2-2-1 0,-2 2 1 0,2-1-1 15,-2 1 0-15,3-2 1 0,-1 2-1 16,6 0 0-16,0 0-2 15,0 0 1-15,1 0 0 0,3 0 2 16,1 0 0-16,6-2 0 0,-2 2-1 0,2-2 1 16,0 0 0-16,3-1 0 0,3-2 0 15,-2 3 0-15,6-3-2 0,-1 0 2 16,2 0 0-16,-1 0 0 0,3 0 0 16,0 1-1-16,-1-1 2 0,-1 2-2 15,0 0 2-15,0 0 1 0,-4 2-2 0,0-3 0 16,-1 3 1-16,1 0-1 0,-2-1 0 15,1 0 1-15,1 1-1 0,1-2 0 16,-1 1 1-16,3-1-1 0,-2 0 1 16,2 0-1-16,-2 0 1 0,-1 0-1 15,-2 1 2-15,-3-1-1 0,-5 1-1 0,-2 0 1 16,-1 0-1-16,0 1 1 16,-6 0-1-16,1-1 0 0,-6 0 0 15,1 1 0-15,-2-1 0 0,-6 2-1 16,1 0 1-16,-2 0-1 0,3 0 0 0,-3 0-1 15,2 0 0-15,-6 0 1 0,0 0 0 16,0 0 1-16,2 0 2 0,-1 0-1 16,1 0 2-16,-1 0-2 0,1 0 1 15,-1 0-1-15,1 0 1 0,-2 0-1 16,1 0 0-16,-1 0 0 0,0 0-2 0,2 0-1 16,-2-3 0-16,0 3-1 0,0-1-3 15,0 1-4-15,0-1-10 16,0 1-23-16,0 0-40 0,0 0-64 0</inkml:trace>
  <inkml:trace contextRef="#ctx0" brushRef="#br0" timeOffset="203436.8745">13361 10683 169 0,'0'0'31'0,"0"0"-4"16,0 0-2-16,0 0 1 0,0 0-2 16,0 0 1-16,0 0-2 0,0 0-2 0,0 0-1 15,0 0-4-15,-6-10-3 0,6 10-4 16,0-2-6-16,0 2 2 0,0-2-2 15,0 2 0-15,0 0 2 16,-1 0-1-16,1-1 0 0,0 1-1 0,0 0 0 16,0 0 0-16,0 0-1 0,0 0-1 15,0-2 0-15,0 2-2 0,0 0 0 16,0 0 0-16,0 0 2 0,0 0 0 16,0 0 4-16,0 0 4 0,4 5 1 15,4 0 4-15,-4 4-3 0,5-5-2 0,-2 3-4 16,0-2 0-16,0 1-1 0,1 0 0 15,3 2 0-15,-4-3 0 0,5 5-1 16,-2-5-1-16,-1 1 0 0,1 1 0 16,4 2-1-16,-2-1 0 0,1 0 0 15,-2-2 0-15,3 1-1 0,3 1 2 16,-1-1-1-16,1 1-1 0,0 0 1 0,-1-2 0 16,3 1-1-16,-7-2-1 15,3 1-1-15,0-2-2 0,1 1 3 16,3 1 0-16,-5-1 2 0,-1-1-1 0,-1 1-1 15,5-1 1-15,2 4 0 0,-3-2 0 16,0 0 0-16,0 2 0 0,2 1 1 16,0-2 0-16,2 0 0 0,2 3-1 15,-2-1 0-15,2-1 3 0,-1 2-5 16,0-2 4-16,-1 1-4 0,-1 0 2 0,0 0 0 16,-1 0 0-16,0-1 0 0,-1 1 2 15,2-2-2-15,-3 0 1 16,-3-2-1-16,0 0 1 0,1 0-1 15,1-1-1-15,5 4 1 0,-4-2 0 0,1 0 1 16,-2 0 0-16,2 0-1 0,-2 2 0 16,-1 0 0-16,0-1 0 0,-3-1 1 15,0 0-1-15,4 2 0 0,-3-1 0 16,0 1 0-16,0 0 0 0,1-1 3 16,-2 2-3-16,2-1 3 0,-3 1-2 0,2-2-1 15,1 1 0-15,2 3 0 0,-4-5 0 16,1 1 0-16,-1 3 0 0,4-1 0 15,2 1 0-15,2 1-1 0,1-1 1 16,-1 2 0-16,1 1 0 0,3-1 0 16,-2-2 0-16,-1 3 0 0,0-1 0 15,-1 0 0-15,1 0 0 0,0 2-1 16,2-2 1-16,1 0 0 0,0 0 1 16,2 1-1-16,0-3 0 0,2 1 0 15,2-1 0-15,0 1 0 0,0 0 0 0,0 2 0 16,-2 1 0-16,0-2 0 0,-1-1-1 15,-2 2 1-15,0 2 0 0,-1-1-1 16,2 1 2-16,-1 1 0 0,1-4 0 16,0 0-1-16,-1 0 0 0,-1-1 0 15,-1-1 0-15,0 1 1 0,1 0-1 0,-2-3-1 16,1 3 2-16,0 0-2 16,1-1 2-16,0 1-1 0,2-2 0 15,-2 0 0-15,0 2 0 0,3-2 0 16,-4 2 0-16,1-2-1 0,3 1 1 0,-3 1 0 15,-1-1-1-15,4 1 6 0,-3 0-5 16,0 1 6-16,-2 0-5 0,0-1-1 16,1-2 0-16,-3 0 0 0,1-2 0 15,1 3 0-15,-3-1 0 0,5 0 0 16,-1-2-1-16,-3 2 2 0,-1-1-1 0,2 0 0 16,-3 1 0-16,1-2 0 0,0 3 0 15,-1-3-1-15,2 2 1 16,-3 0 0-16,2-1 0 0,-2-1 0 15,3 3 0-15,-1-3 0 0,2 3 0 0,1-3 0 16,0 1 0-16,0 0-1 0,1 2 1 16,1 0 0-16,-2-3 0 0,0 1 0 15,1 0 0-15,-5-1 0 0,3 3-1 16,-2-3 1-16,1 3 0 0,-1-3 0 16,0 1 0-16,0-3 0 0,0 3-1 0,1-3 1 15,1 1 0-15,-3 0 0 0,3 0-2 16,-2 0 4-16,2 0-4 15,-3 2 2-15,1-1 0 0,1 1 0 16,-3 0 0-16,1-1-1 0,-1 1 1 0,0-2-1 16,-5 0 1-16,4-1 0 0,-2 1 0 15,3 0-1-15,-3 0 1 0,2 0 0 16,0-2-1-16,1 1 1 0,4 2 0 16,0-1 0-16,-1 2 0 0,0 1 1 15,0-2-1-15,0 1 0 0,-2 0 0 0,2-1 0 16,-5 1 0-16,3-2 1 0,-6 0-1 15,2 0-1-15,-3-1 1 0,0-2-1 16,3 3 0-16,-2-3 1 0,3 3-1 16,0-1 1-16,-7-1 0 0,6 2 0 15,2-1 0-15,-7 0-1 0,8 0 1 0,-1 2 0 16,-6-3 0-16,6 2 0 16,-3-1 0-16,-2 0 0 0,2 0-1 15,-5-2 1-15,3 2 0 0,0 2 5 16,-3-2-5-16,6 3 6 0,-6-4-6 0,2 1-1 15,-1 1 1-15,1-2 0 0,2 2 1 16,-4-1-1-16,6 2 1 0,-3 1 0 16,-3-2-1-16,6 3 0 0,-1-1 0 15,0 0-1-15,0-1 1 0,-1 1 0 16,0 0 1-16,2 0-2 0,3 2 2 0,0-1-2 16,-1-2 1-16,0-1-1 0,1 2 2 15,3-2-2-15,0 0 1 16,0 0 0-16,1 0-1 0,1 2 1 15,0-1 1-15,2 3 0 0,0-2-1 0,0 2 0 16,-1-1 0-16,0 0-1 0,1 0 1 16,-3-1-1-16,3-1 1 0,-1 1-2 15,-2-1 2-15,0 1-1 0,-1-1 1 16,-6 0 0-16,0-1-1 0,0 1 1 16,-5-2-1-16,6 2 1 0,-7-2-1 0,0 0 0 15,1-1 0-15,0 2 0 0,1-1 1 16,-2 1 0-16,1-2 1 0,0 1 0 15,-1 1 0-15,-2-4-1 16,2 3 0-16,-3-4 0 0,0 0 1 0,1 2-1 16,-5-3 0-16,0 0 0 0,0 0 1 15,1 2-1-15,1-2 0 0,-1 1 1 16,1-1-1-16,-1 1 0 0,1-1 0 16,-1 2 0-16,1-2 0 0,-1 1 0 15,0-1 0-15,1 2 0 0,-1-2-1 0,6 3 2 16,-2 1-1-16,-1-3 0 0,3 4 0 15,-2-3-1-15,5 3 0 0,-3 1 1 16,0-3 0-16,2 2 0 0,-1-1 0 16,0-1 0-16,-1 2-1 0,2-3 1 15,-1 2 0-15,0 1 0 0,-4-4 0 16,5 2 0-16,-5-1 0 0,2-1 0 16,2 1 1-16,-3 1-1 0,-1-2 1 15,1 0-1-15,-5-1 1 0,0 0 0 16,0 0 1-16,1 0-1 0,1 2 0 0,-1-2 0 15,2 0 0-15,-2 2 0 0,-1-2 0 16,1 0 0-16,-1 0 1 0,2 0-1 16,-2 1 0-16,1-1-1 0,-1 0 1 15,2 0-2-15,-2 0 1 0,1 0-1 16,-1 0 1-16,2 0 0 0,-2 0 0 0,0 0 1 16,1 0-2-16,-1 0 1 0,0 0-1 15,0 0 2-15,2 0-1 0,-2 0 1 16,0 0 0-16,0 0-2 15,0 0 1-15,0 0 0 0,0 0-1 0,0 0 1 16,1 0 0-16,-1 0 1 0,0 0-2 16,0 0 1-16,0 0-1 0,0 0 1 15,0 0-2-15,0 0 1 0,0 0-1 16,-1 0-4-16,-1 0 1 0,1 0-9 16,-1 0-15-16,1 0-33 0,-4 0-45 0,0 0-45 15</inkml:trace>
  <inkml:trace contextRef="#ctx0" brushRef="#br0" timeOffset="203624.5863">18146 13028 267 0,'0'0'8'16,"0"0"-10"-16,0 0-17 0,0 0-29 16,-79-1-59-16</inkml:trace>
  <inkml:trace contextRef="#ctx0" brushRef="#br0" timeOffset="205912.7527">16321 12212 133 0,'0'0'42'0,"0"0"-6"16,0 0-5-16,0 0-5 0,0 0-3 0,0 0-1 16,0 0-2-16,0 0-2 15,0 0-2-15,0 0 0 0,-37-63-1 0,35 60 1 16,2 3-1-16,-3-5-2 0,2 3 2 15,-3-1-2-15,2 0-1 0,2 3-3 16,-1-1-3-16,1 1-2 0,0 0-3 16,-3 0 1-16,3 0-1 0,0 0 0 15,0 0 2-15,0 1 0 0,0 10 1 16,0 6 3-16,6 5-1 0,-2 0 1 16,0 1 0-16,-1 3 0 0,-1 3 0 0,1 0-2 15,-3 2 1-15,0 1-3 0,0 0 0 16,0 0-2-16,0 1 0 0,0 1 4 15,0-1-4-15,-2 2 4 0,1-1-4 16,-1-2-2-16,2-4 0 0,-1-2 0 16,1-2 1-16,0-2-2 0,0-5 4 15,0-1-2-15,1 1 0 0,1 0-2 16,1 1 1-16,-2-2 1 0,2 0 0 16,-2-4-1-16,1 4 1 0,-1-5-1 15,2-2 0-15,-1 2 0 0,-1-6-1 0,1-1 0 16,-2-4 1-16,0 0 0 0,0 0-1 15,2 2 1-15,-2-1-1 0,2 0-1 16,-2 2 3-16,0-2-1 0,1 0 1 16,-1 0 0-16,0 1-1 0,2 0 0 15,-2-1 1-15,0 0 0 0,0 1 0 0,0 0 0 16,1-1 0-16,-1 1 1 16,0 0-1-16,2 3 0 0,-1 1 0 15,-1-1 1-15,1 1-1 0,-1-6 0 16,0 0 0-16,0 0 0 0,0 1-1 0,2 1 2 15,-2 0-1-15,0-1 0 0,0 0 1 16,0 0-1-16,1 6 1 0,-1-1-1 16,0 1 0-16,2-2-1 0,-2-5 2 15,0 0-1-15,0 0 0 0,0 2 4 16,1-1-5-16,-1 1 1 0,0-1 0 0,0 0-1 16,0 1 1-16,0 0 0 15,2-1-2-15,-2-1 0 0,0 2-2 16,0-2-2-16,0 2-1 0,0-2 1 15,0 1-1-15,0 0 2 0,0 1 1 0,0 0-3 16,0 4 3-16,0-2 1 0,0 2-3 16,-2-1 0-16,1 0-3 0,-1-1-7 15,1 0-8-15,1 1-14 0,0-5-18 16,-2 0-22-16,2 0-30 0</inkml:trace>
  <inkml:trace contextRef="#ctx0" brushRef="#br0" timeOffset="207272.9467">16229 12059 87 0,'0'0'24'0,"0"0"2"16,0 0 3-16,0 0 0 0,0 0-3 0,0 0-6 15,0 0-4-15,0 0-6 0,0 0-2 16,0 0-2-16,-13-20-1 0,10 20-3 15,-3 0 2-15,-1 0-2 0,-3 0 1 16,-2 1 0-16,4 2-1 0,-6 5 2 16,5-4-2-16,-3 3 2 0,0 3-2 15,-1 0 0-15,-3 6 1 0,-1 0-2 16,0 2 1-16,-1-1-1 0,-2 5-1 16,1-3 1-16,-1 2 1 0,0-2-1 15,1 0 2-15,-1-2-3 0,0 2 3 0,1-3-1 16,-3 0-1-16,3 2 1 0,0-2 1 15,-1 0-2-15,1 2 1 0,-2-2 0 16,-1-1 2-16,-1 2 1 0,1-2 0 16,-1 1 2-16,1-1-2 0,3 0 3 15,-1 2-5-15,3-1 3 0,1 3-3 0,-1-1 1 16,1 0-2-16,-1 1-1 16,0 0 0-16,2-1-1 0,0-1 0 15,-1-2 2-15,3 0-2 0,-1 0 1 16,1-1-1-16,-3-2 0 0,6 0-1 0,1-4-1 15,-4 1 2-15,1 1 0 0,-1 3 2 16,-7 2-2-16,2 0 0 0,0 2 0 16,-2-2 0-16,0 2-2 0,1-1 2 15,-1 1-1-15,-1 0 1 0,2-2 0 16,1 0-1-16,2 0 1 0,1-6 0 0,5 2-1 16,3-5 0-16,-3 1 1 0,4-1 0 15,0 3 0-15,0-4-2 16,1 1 0-16,-2 2 2 0,4-5-1 15,-2 3 2-15,2-1-1 0,-1 1 0 0,-2 1 0 16,3-3 2-16,2 0 0 0,1-4-1 16,-2 0 2-16,2 0 0 0,-1 1 0 15,-2 1 1-15,2-1-1 0,-1 1 0 16,1-1 1-16,-1-1-2 0,1 1 0 16,-2-1-2-16,0 4 0 0,-1-1-1 0,-1-1 0 15,-3 2 0-15,5-1 0 0,-6 2 0 16,2-1-1-16,-2 2 1 0,2-1-1 15,0 1 0-15,-5 2 2 0,6-4-1 16,-8 3 1-16,10 0 1 0,-4-3-1 16,0 2 0-16,5-3 0 0,-4 2 1 15,4-2-1-15,-2 0 0 0,2 0 0 16,3-3 0-16,-1 0-1 0,1 0 1 16,-2 2 0-16,1-2 1 0,-2 1 0 15,3-1-1-15,0 0 1 0,-2 2-1 0,2-2 1 16,-2 0 0-16,2 0-1 0,-1 0 0 15,1 0-1-15,0 0-1 0,0 0 0 16,0 0-2-16,0 0 2 0,0 0 0 16,0 0 0-16,0 0 3 0,0 0-1 15,0 0 2-15,0 0 1 0,-2 0 0 16,2 0-1-16,-1 0 0 0,-1 0 3 16,1 0-2-16,-1 0 3 0,1 0-5 15,-1 0 1-15,1 0-2 0,-1 0 1 16,1 0 0-16,-2 0 1 0,3 0-1 0,-1 0 0 15,-1 0-1-15,1 0-2 0,1 0-1 16,-2 0-3-16,2 0-7 0,-1 0-10 16,1 0-11-16,0 0-29 0,0 0-22 15,3 0-45-15</inkml:trace>
  <inkml:trace contextRef="#ctx0" brushRef="#br0" timeOffset="209411.4946">14858 11476 94 0,'0'0'29'0,"0"0"3"16,0 0 1-16,0 0 3 0,0 0-1 16,0 0 1-16,0 0-1 0,0 0-5 15,0 0-4-15,4 2-6 0,-4-2-2 16,0 0 1-16,0 0-3 0,0 0-3 0,0 0-2 16,0 0-3-16,0 0 2 15,0 0-4-15,0 0 0 0,-1 0-3 16,1 0 0-16,-3 0 0 0,3 0-2 0,-1 0-1 15,1 0 0-15,-2 0-1 0,1 0 1 16,-1 0 1-16,-1 2 0 0,-4 5 0 16,4 0 0-16,-4 6-1 0,3-3 2 15,-1-2-2-15,0 8 2 0,2-2-1 16,-3 7 3-16,3 2-2 0,0 0 2 16,0 3 0-16,-1 2 2 0,3-3-2 0,-1 3-1 15,2-4-2-15,0-1 1 16,0-1-2-16,0-2 1 0,2 0 7 15,3 0-5-15,-1 1 5 0,2-2-4 0,0 3-3 16,0-2 1-16,-2 0-2 0,3-1 2 16,-2 1-1-16,-1 1 0 0,-1 2 1 15,0 3-2-15,0 3 1 0,-3 5-1 16,0 1-1-16,0 3 1 0,0 0 0 16,-2 1 0-16,-1-4 0 0,2-1-2 0,1-3 1 15,0-6 1-15,0-5 0 0,0-3 0 16,0 3 0-16,0-10 0 0,0 10 4 15,0-3-4-15,0-4 4 0,0 6-4 16,0-8-1-16,0 3 2 0,0 4-2 16,1-7 0-16,-1 7 0 0,2-5 0 0,-2-1 0 15,0 6 1-15,0-6 0 16,0 6 1-16,0-8-1 0,-2 3-1 16,1-2 1-16,-2-5 0 0,3 6-2 15,0-6 4-15,-1 0-4 0,-1 4 1 0,2-3 1 16,0-1-1-16,0 6 0 0,0-6 1 15,0 8-1-15,0-2 1 0,0 1 0 16,0 6 0-16,0-8 0 0,0 9-1 16,0-1 1-16,0-8 0 0,0 10 0 15,0-8 0-15,0 1-1 0,0-1 2 16,0 1-2-16,0 0 1 0,0-3 0 0,0 4 1 16,0-3-2-16,0 2 1 15,0-9 0-15,0 8-1 0,0-7 1 16,0 0 0-16,0 6 0 0,0-6 1 0,0 0-2 15,0-1 1-15,0-5 0 0,0 0 0 16,0 7 0-16,0-1 0 0,0 1 0 16,0 3-2-16,0-4 4 0,0-1-2 15,0 1 0-15,0-6 0 0,0 3-2 16,0 4 4-16,0-1 2 0,0 1-4 0,0-7 5 16,0 4-5-16,0 2 0 15,0-1 0-15,0 1 0 0,0-6 0 16,0 0 0-16,0 0-2 0,0 1 2 15,0 0 0-15,0 1-1 0,0 0 0 0,0-1 1 16,0 1-1-16,0 0-2 0,0-1-1 16,0 0-1-16,-1 1-1 0,1-1-4 15,0 1-8-15,0-1-15 0,0 6-29 16,0-2-49-16,0 0-74 0</inkml:trace>
  <inkml:trace contextRef="#ctx0" brushRef="#br0" timeOffset="209604.4552">14974 13222 310 0,'0'0'-83'0,"0"0"-134"16</inkml:trace>
  <inkml:trace contextRef="#ctx0" brushRef="#br0" timeOffset="214123.8912">14748 11416 70 0,'0'0'29'16,"0"0"0"-16,0 0 3 0,0 0-2 16,0 0-1-16,0 0-8 0,0 0-2 15,0 0-3-15,0 0 3 0,0 0 0 16,7-17-2-16,-7 16-1 0,2-1-2 0,-2 2-1 16,0-3 1-16,0 2 1 15,0 0-2-15,0-1 1 0,0 2-9 16,0-2 0-16,0 2-5 0,0-1 0 0,0 1 0 15,0-2-1-15,-2 2 1 0,-5-3 0 16,3 2 0-16,-1-1 0 0,0 2 0 16,-1 0 1-16,2 0-1 0,-7 0 0 15,0 0-1-15,2 2 0 0,-1 1-2 16,0 1 2-16,1 1 1 0,-1-1-1 0,-4 4 1 16,2-1 0-16,-1 1 0 0,0-1 0 15,1 2 1-15,3-3-1 16,-3 1 0-16,6-2 0 0,-3 1-1 15,-4 4 1-15,2 1 0 0,-5 2 1 0,3 1 0 16,1-4 1-16,2-2-1 0,-2 0 2 16,0-2-1-16,-3 3 2 0,-2 0-3 15,1 1 1-15,-3-2-2 0,-1 3 1 16,-5 0 0-16,2 1 0 0,-1 0-2 16,-1 0 2-16,2 2-2 0,0 0 0 0,0 1 2 15,-2 1-3-15,3 1 1 0,-2 0 0 16,-1 0-1-16,-1-1 2 0,2 1 0 15,-1 0 0-15,-1 1-2 16,-2 0 2-16,-1 0 3 0,-1 2-7 0,0 0 8 16,-1 0-4-16,1-2-1 0,1-2 1 15,3-2 0-15,0-2-3 0,4-3 3 16,-1 0 1-16,3-3-1 0,5-1 2 16,0-1-1-16,4-2 0 0,0 0 0 15,-1 1 0-15,2-2 0 0,-6 2-1 0,6-2 0 16,-6 4 0-16,3 0-1 0,4-1 0 15,-2-1 0-15,4 2 0 0,2-4 0 16,1 1-1-16,1 1 1 0,3-3-1 16,-1 0 0-16,1 0-2 0,-2 1 1 15,2-1 1-15,-1 0 0 0,1 2 0 16,-2-2 0-16,2 1 0 0,-1-1 0 0,1 0-1 16,-3 2 2-16,3-2 0 15,-1 1 0-15,1-1 0 0,-2 0 1 16,2 2-2-16,0-2 0 0,-1 0 1 0,1 0-2 15,0 2 1-15,0-2 0 0,0 0 1 16,0 0 2-16,0 0 2 0,4-4-1 16,5 0-1-16,-2 0 1 0,0-1-2 15,-1 0 2-15,1-1-2 0,2 2-2 16,-2-3 1-16,6-1-1 0,-6 1 1 0,5 0 1 16,-6 1-1-16,-3 2 1 0,5 0 0 15,-5 1 0-15,0 0 1 16,1 2-1-16,-4 1-1 0,0-2 2 15,0 2 0-15,2 0 0 0,-1-2 1 0,-1 2 0 16,2-1 0-16,-2 1-2 0,1-2 0 16,-1 2-2-16,2-1-2 0,-2 0 1 15,3-4-4-15,1-1 2 0,0-2-4 16,2 1 1-16,-2-1 1 0,1 0 3 16,1 2 1-16,-2 1 2 0,0 1 0 0,-1 1 2 15,-3 3-1-15,0-2 1 0,3 0 2 16,-2-3-8-16,2 1 5 0,0 0-5 15,-3 4 4-15,2-4 0 0,-1 0-2 16,2-1-1-16,1-3 0 0,-1 6 0 16,3-6 1-16,0 0 1 0,-2 0 1 0,3 2 2 15,-2-3 2-15,2 2-2 16,-3-1 0-16,2 0 0 0,-5 4 2 16,4-5-1-16,-4 4-1 0,1 1 1 15,1-7 1-15,-2 7 0 0,1-1 1 0,-1 0 0 16,-1 1 4-16,0 0-2 0,4-1 3 15,-3 0 1-15,-1 5 0 0,0-1-2 16,0 1-3-16,0 0-3 0,2-2 1 16,-2 2-1-16,0 0-1 0,0 0 1 15,0 0 2-15,0 0-3 0,0 0 0 16,-2 0 0-16,-3 2-1 0,1 5 1 0,-1 0 0 16,-1 1 1-16,-2 5-1 15,-4 0-1-15,-1 7 2 0,-4 1 5 16,1 2-4-16,-4 0 4 0,1 0-3 0,-3-1-4 15,5 0 2-15,1-3-2 0,0 1 0 16,1-3 1-16,1 1-1 0,2-3-1 16,1 1 1-16,1-6 0 0,3 1 0 15,2-4-2-15,1 3 2 0,-3-1-1 16,1-1 1-16,3 2 0 0,2-5-1 0,-1 0 1 16,2-5-2-16,-3 2-1 0,2 3 2 15,-2-3 0-15,1 3 1 0,2-5-1 16,-1 0 1-16,1 0-1 15,0 1 1-15,-2 2 1 0,2-2 1 0,-1 0 1 16,1 1 0-16,-2-1-1 0,2 1 1 16,0-1 2-16,0-1-1 0,0 1 2 15,-1-1-2-15,1 2 1 0,0-2-1 16,0 0-2-16,0 1 2 0,0-1 0 16,0 0-1-16,0 2 3 0,0-2 0 0,0 0 3 15,0 0-2-15,0 0-1 0,0 0-3 16,6-3-1-16,1-1 0 0,2-3 1 15,5-2-1-15,-1 3-2 16,0-1 1-16,2 2-4 0,2-1 3 0,-1 3-1 16,7-3 0-16,-1 3 2 0,-2-2-2 0,2 1 1 15,-1-1 0-15,0 1-1 16,-5 1 0-16,0-2 0 0,-1 3 0 16,-3-2 1-16,5 0-1 0,-5 2 1 15,-1-1 0-15,1 0-1 0,-3 1 1 0,2 0-1 16,-6 0-1-16,-1 2 1 0,0-2-2 15,1 2 2-15,-1-1 0 0,3 1 0 16,-7 0 1-16,3 0 0 0,4 0 0 16,-1 0 0-16,3 0 0 0,-1 0-1 15,-3 0 1-15,1 0 0 0,-2 0 0 0,2 0 0 16,0 0 0-16,1 0-1 16,-7 0 1-16,0 0 0 0,0 0 0 15,1 0 0-15,1 0 0 0,-1 0 0 16,1 0 0-16,-1 0 0 0,-1 0 2 0,3 0-1 15,-2 0 1-15,-1 0 1 0,2 0-1 16,-2 0-1-16,0 0-2 0,1 0-1 16,-1 0-1-16,0 0 0 0,0 0 1 15,0 0-2-15,0 0 0 0,-1 0 2 16,-1 0 0-16,1 0 2 0,-2 0 0 0,-1 0 0 16,-4 0 1-16,1-2-1 0,-1-1 0 15,3 2 0-15,1-1 0 0,-5-2-1 16,5 1-1-16,3 0 0 15,-5-5-1-15,4 4-4 0,-1-1-3 0,-1-3-4 16,2 4-4-16,-2-5-2 0,1 0-1 16,-2-2 2-16,-1-4 2 0,3 4 7 15,-3-6 2-15,2 0 0 0,-1 1 7 16,-3-5-3-16,3 6 5 0,0 1 2 16,-1-2 0-16,-2 1 2 0,0 0 2 0,1 2 3 15,2 4 5-15,1-1 1 0,-2 2 2 16,2 3 3-16,3 0-1 0,1 5 0 15,-2-1-5-15,2 1-6 0,-1-2-6 16,-1 2-4-16,1-1 1 0,1 1 1 16,-3 0 0-16,1 3 0 0,2 9 1 15,0 6-1-15,0 2 0 0,0 4 0 16,3 0 2-16,3-2 2 0,1 1-1 16,0-1 1-16,1 0-3 0,-1-3-1 15,1-2 0-15,0 0-1 0,-2-7 0 0,1 1-1 16,-1-3 0-16,1-1-2 0,-3 1-1 15,3-2-2-15,-1 1-3 0,-3-4-7 16,2 5-11-16,-1-5-25 0,3 3-39 16,0 2-64-16</inkml:trace>
  <inkml:trace contextRef="#ctx0" brushRef="#br0" timeOffset="217170.5777">13877 12978 103 0,'0'0'20'15,"0"0"-2"-15,0 0 1 0,0 0 0 16,0 0 1-16,0 0 1 0,0 0 3 16,0 0-2-16,0 0-1 0,0 0 0 15,2-30-5-15,-2 28-2 0,0 1-2 16,0-1-3-16,0 2 3 0,0-2-1 0,-2 2-2 15,-6 0 2-15,-1 0-5 0,-4 5 2 16,-6 3 1-16,2 0 3 0,0 2 0 16,-2-2 1-16,-2 3-3 0,-2-1-1 15,0-3 0-15,0 2 1 0,3-1-1 16,-3-3 0-16,-2 4 1 0,1-3-6 0,-1 0 2 16,-4 0-5-16,3 2 1 0,-4 0-2 15,1-1 0-15,-2 2 1 16,4-2-1-16,0 1 2 0,1-2-2 15,8-1 1-15,1-1-1 0,5-2 0 0,-1-1 1 16,2 2 0-16,5-3 0 0,0 2 1 16,6-2-1-16,-3 0-1 0,3 0 0 15,-1 0 0-15,-2 1-3 0,3-1 1 16,-3 0-1-16,3 0 2 0,-1 2 1 16,-1-2 0-16,2 2 0 0,-1-1 0 0,1 0-1 15,0 0 0-15,0 1 1 0,0 4 1 16,0-1-1-16,1 2 1 0,5 0-1 15,-3-3 0-15,4 1 2 16,-3-2-1-16,5 1 0 0,5 2 1 0,-6-3 6 16,6 4-3-16,2-3 4 0,0 1-6 15,6 1-1-15,-2-3 0 0,0 1-1 16,2-1 0-16,-1 2 0 0,0-2 0 16,-1 0-1-16,3 1 0 0,0-1 0 15,2 2 1-15,1 0-1 0,0-2 1 0,1 1-1 16,2-2 0-16,-3 1-1 0,0-2 0 15,-10 1-1-15,1 0-1 0,-5-1-1 16,-3 0 0-16,4 1-1 0,-9-1 3 16,2 1-4-16,-3-1 1 0,1 1-2 15,-1 0-3-15,3-1-8 0,-6-1-18 0,0 0-27 16,1 5-29-16,2-3-31 16,-1 3-39-16</inkml:trace>
  <inkml:trace contextRef="#ctx0" brushRef="#br0" timeOffset="217498.9792">13691 13039 278 0,'0'0'71'0,"0"0"-10"0,0 0-5 15,0 0-11-15,0 0-13 0,0 0-7 16,0 0-7-16,0 0-5 0,0 0-3 16,-25-48-4-16,25 48-3 0,-1-1-4 15,1 1-1-15,0 0 0 0,0 0 1 16,0 0 2-16,0 14 0 0,0 4-1 16,3 6 1-16,3 1-1 0,-2-3 1 0,5 1-2 15,-1 0 1-15,1 0 5 0,0 2-4 16,1-2 3-16,-2 0-4 0,1-2-3 15,0-1-2-15,1-3-1 0,-4-5-7 16,1 0-16-16,2 3-35 0,-2-4-61 16,0 4-105-16</inkml:trace>
  <inkml:trace contextRef="#ctx0" brushRef="#br0" timeOffset="220174.5441">13361 10705 94 0,'0'0'25'0,"0"0"0"0,0 0 5 16,0 0 2-16,0 0 2 0,0 0-1 0,0 0 1 16,0 0-1-16,0 0 0 0,0 0-3 15,-32-52-9-15,25 42-6 16,2 2-6-16,0-2-2 0,1 0 3 0,-1 0 2 15,1 1 3-15,0-1 3 0,2 5-2 16,1 2 1-16,1 3-2 0,-4-4-3 16,2 1-2-16,-1 0-4 0,2-1-2 15,1 4-3-15,-2-1-4 0,2 1 1 16,0 0 1-16,0 0-1 0,0 0 6 16,0 5-4-16,6 7 0 0,4 4 1 0,-1 1-1 15,0 1 0-15,2 2 0 16,-2 2 0-16,0 1 0 0,2-1 1 15,-4 2-1-15,2-1 0 0,0-2 0 16,-1-3-1-16,-2 1 1 0,1-7 0 0,-1 0-1 16,-1-5 1-16,-3-3 0 0,1 2-1 15,-3-6 2-15,0 0-1 0,0 0 1 16,2 1 2-16,-2 1 0 0,1-1 1 16,-1-1 2-16,0 0 0 0,0 0-2 15,0 0-1-15,0-1-2 0,0-10-1 0,-4-4 2 16,-5-5-1-16,2 3 0 0,0-1-1 15,-2 0 0-15,0 0 1 0,1 1 0 16,-3-1 2-16,2 3 2 0,-2 0-2 16,1-1 3-16,-1 2-1 0,0 1-1 15,0-1-1-15,-1 1-2 0,1-1 0 16,2 4 0-16,-1-1-1 0,1-1-4 16,3 2 4-16,-1-2-4 0,2 7 5 15,2 0-1-15,1 2 2 0,2 3-1 16,-1-2-1-16,1 2 1 0,-2-2-1 0,2 2 0 15,-1-1-1-15,1 1 0 0,-2-2-2 16,2 2 0-16,-1-1 1 0,1 1 0 16,0 0 1-16,0 0 1 0,0 0 0 15,0 0 4-15,4 4-3 0,2 3 4 16,5 3-5-16,-2-1 0 0,3-1 1 0,4 2-1 16,-6-3 1-16,3-1-1 0,-2 0 0 15,-3-2-1-15,6 3 1 0,-2-2-1 16,-3 0 1-16,3 1 0 15,-4-1-1-15,0-1 0 0,7 3 0 0,-8-3 1 16,6 3 1-16,1 0 0 0,-6-3-1 16,6 2 0-16,-5-3-1 0,1 2 1 15,-1-1 0-15,1-1-2 0,0 2 2 16,-6-3 0-16,5 2-1 0,-5-2 2 16,-1-1-2-16,3 3 1 0,-6-4 0 0,0 0-1 15,0 0 1-15,1 0 1 0,1 1-1 16,-1-1 0-16,1 0 0 0,-1 0 0 15,1 0 1-15,-1 0 0 0,1 0 0 16,-1 0-1-16,-1 0 0 0,2 0 0 16,-2 0 0-16,0 0 0 0,2 0 1 15,-2 0 0-15,0 0-1 0,0 0 1 16,0 0-1-16,0 0 0 0,0 0 0 16,-5 0-1-16,-3 0 1 0,-2 0 1 15,-1 0-1-15,-1 1 1 0,3 2-1 0,-1 0 0 16,-3 1 0-16,4 1 0 0,-3 1 1 15,4-1 2-15,4-4-3 0,-3 4 1 16,4-4-1-16,-3 1-1 0,-1 4 1 16,1-3 0-16,0 3-1 0,-5 4-1 15,5-1-1-15,-3 3 1 0,2 0-3 0,0 1-1 16,0 6-12-16,2-6-33 16,1 4-66-16,-1-2-134 0</inkml:trace>
  <inkml:trace contextRef="#ctx0" brushRef="#br0" timeOffset="223140.0406">14812 10671 76 0,'0'0'25'0,"0"0"-1"16,0 0 0-16,0 0 0 0,0 0-3 15,0 0-3-15,0 0-3 0,0 0-2 16,0 0 0-16,0-25-2 0,0 22-1 16,0 2-2-16,0 0-1 0,0-5 1 0,0-1-3 15,0 0 1-15,0 2 3 0,0 5 2 16,0-1-1-16,0 1 2 0,0-2-4 15,0 0 0-15,0 1 0 16,0 1-1-16,0-2-1 0,0 2-3 0,0-1-1 16,0 1 2-16,0-2-4 0,0 2 3 15,0 0 1-15,0 0 1 0,0 0 4 16,0 0 3-16,0 0 1 0,0 0-2 16,0 5 1-16,0 1-2 0,0 6-1 15,0 6 4-15,0-1-3 0,-3 6-1 0,0-2-2 16,0 2-2-16,-4 1-2 0,6 3 2 15,-4 4-2-15,2 3 1 0,0 0-1 16,0 3 2-16,0-1-3 0,2-1 0 16,1-3-1-16,0-4 0 0,0-1-1 15,0-5 1-15,4-2-2 0,1-5 2 0,-1 0-2 16,2-1 3-16,-1-3 1 0,1 4-3 16,0-2 3-16,-3-3-4 15,3 3 0-15,-3-5 0 0,2 0 0 16,-2 0 1-16,-1-4-3 0,1 0 3 0,-3 1-1 15,1-1 0-15,1 1 0 0,-1 1 0 16,-1-2 0-16,0 3 1 0,0-1-1 16,0 0 1-16,0-6-1 0,0 4-2 15,0 3 1-15,0-2 0 0,0 0-1 16,0-5 1-16,0 0-1 0,0 0-1 0,0 2 0 16,0-1-1-16,0 0-4 0,0 1-3 15,0-1-2-15,0 6-2 16,0-1-6-16,0-1-5 0,-1 8-4 15,1-6 2-15,-2 4 8 0,2 3 6 0,-3-2-5 16,2 1-1-16,-1-4-3 0,-1 3 2 16,1-8 7-16,2 1 2 0,0-5-1 15,-2 0-2-15,2 0 1 0,0 2 4 16,0 0 5-16,0-1 5 0,0 1 1 16,0 0 2-16,0-1 2 0,0-1 1 0,0 0 0 15,0 0-1-15,0 0 2 0,0-6 2 16,2-6 3-16,2 1 3 0,-4 1-2 15,1-2 0-15,-1 1 0 0,0-1-1 16,0 1 1-16,-3 1 0 0,-4 0-4 16,0-3-1-16,1 5 0 0,-3-3-1 15,0 1 3-15,3 4 3 0,-3-5 4 16,0 0 4-16,4 5 4 0,-4-6 0 16,3-2 0-16,2 6-3 0,-2-6-7 15,0 5 1-15,5 4-8 0,-5-4 2 0,6 4-4 16,-1 1 0-16,-1 1-2 0,2 3-1 15,-1-1-1-15,1 1 0 0,0-2-1 16,-2 0 1-16,2 2-2 0,-1-1 0 16,1 1 0-16,0-2-2 0,0 2 2 15,-2-1 1-15,2 1 0 0,0-2 0 16,0 2 1-16,0 0-1 0,0 0 2 16,0 0 2-16,0 0 2 0,0 0 1 15,0 0 5-15,0 5-3 0,3 4 2 16,3 5-3-16,0-2-3 0,4 5-1 0,-3-1 0 15,2-2-2-15,0 1-1 0,-1 0-1 16,1 0 0-16,-2 2 0 0,-1 1 1 16,2 2-1-16,-2 0 0 0,-1-1 1 15,-2-2-2-15,-2-2 1 0,2-4 0 16,-3-5 0-16,1 5-1 0,1-7 2 0,-2 0-1 16,1 3 0-16,-1-7 1 15,0 0-1-15,0 0 3 0,0 1 1 0,2 1 1 16,-2-2 0-16,0 0-2 15,0 0-3-15,0 0 1 0,0 0-1 0,0-2 1 16,0-4 0-16,0 2 0 0,-3-7-1 16,1 5 0-16,1-5-1 0,-2 1 1 15,2-2 0-15,-1 1-1 0,2-1 1 16,0 0 0-16,0-2 0 0,0-5 0 16,0 2-1-16,0-5 0 0,3 1-2 0,3 1 1 15,1 1-2-15,0 1-2 0,2-1 4 16,-2 2-3-16,2 7 3 0,-1-2 0 15,3 1-1-15,1 2 2 0,0 0-1 16,0 0 2-16,1 3-2 0,-6 1 1 16,7-2-1-16,-5 3 1 0,0 0 2 15,0 0-1-15,-4 1 0 0,-1 1 1 0,-4 2-2 16,0-2 2-16,0 2 0 16,2 0 0-16,-1-1 0 0,1 1 0 15,-2 0-1-15,0 0 0 0,0 0 0 0,-14 3 1 16,-7 6-1-16,-5 3 0 0,0 0 2 15,3 0-2-15,1 0 0 0,1 1 1 16,-1-1-8-16,-1 1-2 0,-2 1-19 16,1 0-36-16,-2 0-36 0,0-1-30 15,1-2-58-15</inkml:trace>
  <inkml:trace contextRef="#ctx0" brushRef="#br0" timeOffset="223810.0713">14712 9544 416 0,'0'0'52'0,"0"0"-18"16,0 0-13-16,0 0-6 0,0 0-6 16,0 0-2-16,0 0-4 15,0 0-5-15,0 0 1 0,0 0 0 16,-35-16 1-16,31 35 1 0,1 8 0 0,2 1-1 15,1 4 1-15,0 0-1 0,0 1 0 16,3-3-2-16,2 1 1 0,1-1-1 16,0-1 2-16,1 0 3 0,0 1-2 15,0-3 2-15,1-2-4 0,-4-2-4 16,-1-8-3-16,3 0-4 0,-3-6-4 0,-2-4-20 16,3 5-24-16,-2-5-46 0,-1 0-57 15</inkml:trace>
  <inkml:trace contextRef="#ctx0" brushRef="#br0" timeOffset="224530.9061">14956 9743 406 0,'0'0'51'15,"0"0"-15"-15,0 0-5 0,0 0-10 16,0 0-5-16,0 0-5 0,0 0-4 16,0 0-3-16,0 0-1 0,0 0-4 15,3-19-2-15,-3 17 0 0,0 2 1 0,0 0 1 16,3 12 2-16,0 8-1 0,0 4 1 15,1 1-1-15,-2 0 1 0,1 0 5 16,-2 2-5-16,2 0 3 0,1-1-4 16,-1-2-2-16,-2-7 2 0,2-1 0 15,-1-5-1-15,-1 0 1 0,1 0-1 0,-1-6 0 16,1 0-1-16,-2-5 1 0,0 0 1 16,0 0 1-16,1 2 2 15,-1-1-1-15,2-1 0 0,1 0 0 16,-2 0 0-16,5-8-1 0,1-8 0 0,-3-1 1 15,2-5-2-15,0 0 0 0,0 0-1 16,-1 0-2-16,1-2 1 0,1 1-4 16,1 0 3-16,2 1 2 0,0 2-1 15,0 1 1-15,3 3 0 0,-1 1 1 16,-4 4-2-16,2 1 0 0,-2 4-1 0,-5 2 1 16,4-2 0-16,-3 5-1 0,2 0 1 15,-2-1 1-15,-4 2-1 0,2 0 1 16,-1 0 1-16,3 9 1 0,-1 0 1 15,-3 2-1-15,0 7 1 0,-7-3-1 16,-3 6 1-16,-2-1-1 0,1-2-1 16,-5-1 4-16,6 1-3 0,1-5 2 15,1 0-2-15,3-4-2 0,1-1 2 16,-1 1-2-16,4-6 0 0,-1 1 1 16,2-4-1-16,-1 5 1 0,0 0-1 0,-1-1 1 15,2 0-1-15,0-4 0 0,0 0 1 16,0 0-1-16,0 2 0 0,0-1 0 15,0 4 0-15,0 0-2 0,3 2 1 16,1-1-2-16,4-1-6 0,6 0 0 16,2-3-2-16,6 2-4 0,1-4-12 15,2 1-21-15,1-1-31 0,0 0-25 16,-2 0-30-16</inkml:trace>
  <inkml:trace contextRef="#ctx0" brushRef="#br0" timeOffset="224991.4273">15371 9776 431 0,'0'0'58'0,"0"0"-22"16,0 0-13-16,0 0-12 16,0 0-12-16,0 0-3 0,0 0-2 15,0 0 2-15,0 0 5 0,0 0 0 16,-11 14 3-16,9 3-2 0,2 1 0 0,0 0 5 15,0-1-7-15,2-4 4 0,-1-1-4 16,2 0-1-16,-3-8 0 0,0 2 1 16,0-6 0-16,0 0 1 0,0 0 2 15,3 1 1-15,-3 1 2 0,0 0 3 16,1-2-1-16,-1 1-3 0,0-1 0 0,0 0-8 16,0-5 5-16,-1-5-3 15,-3-1 5-15,1-2 2 0,-2-4 1 16,4 5 1-16,-3-5-3 0,2 5-1 15,1-1 1-15,1-7-1 0,0 8-1 0,0-6-2 16,0 7-3-16,1 5 0 0,2-2-2 16,1 5-2-16,-1 0 0 0,3 2 1 15,6 1 1-15,5 4 2 0,2 7 1 16,1 1 0-16,0 3 1 0,1 2-2 16,0-1 2-16,2 1-2 0,2 0-1 0,0 0 2 15,2-1-9-15,-1 1-3 0,0-4-14 16,-1 0-14-16,-2-2-11 0,-9-5-13 15,-5-1-5-15,-6-4-9 0,4-1 1 16,-3 0 2-16,2-8 7 0</inkml:trace>
  <inkml:trace contextRef="#ctx0" brushRef="#br0" timeOffset="225198.8689">15704 9739 5 0,'0'0'20'0,"0"0"5"16,-35-79 4-16,22 58 24 0,6 4 15 15,0 3 12-15,2 5-2 0,2 4-15 0,2 3-15 16,1 2-13-16,0-2-10 0,0 2-6 15,0 0-9-15,-2-1-3 0,0 1-3 16,2-2-3-16,-3 2 3 0,3 0 3 16,0 0 6-16,0 2-1 0,0 10-1 15,0 4-4-15,8 6-2 0,-2-1-2 0,0-2-3 16,0 3 0-16,1 1-3 16,0-1 1-16,1 5-1 0,-1 0-1 15,-1 3-3-15,2 6-27 0,-5 1-62 16,3 0-125-16</inkml:trace>
  <inkml:trace contextRef="#ctx0" brushRef="#br0" timeOffset="226662.3868">16401 11154 219 0,'0'0'45'15,"0"0"1"-15,0 0 1 0,0 0-6 16,0 0-8-16,0 0-7 0,0 0-8 16,0 0 0-16,0 0 1 0,-13-47-3 15,13 45-4-15,0 0-4 0,-1 1-3 16,1-1-3-16,0 1-2 0,0 1-1 16,0 0 1-16,0 0 1 0,0 0 2 15,0 3 0-15,0 10-1 0,0 9 3 0,0 5 0 16,0 1-2-16,0 2 4 0,0 0-4 15,0 0-2-15,0 2 0 0,1-4-2 16,0-1 1-16,2-3-2 0,2-1-1 16,0-2-1-16,1-3 1 0,0 0-2 15,-2-5-2-15,1 0-8 0,-1-3-21 0,-2-5-37 16,3 3-42-16,1-4-72 0</inkml:trace>
  <inkml:trace contextRef="#ctx0" brushRef="#br0" timeOffset="227574.4577">16817 11247 388 0,'0'0'57'0,"0"0"-20"0,0 0-4 15,0 0-13-15,0 0-4 0,0 0-6 16,0 0-4-16,0 0-5 0,0 0 1 16,-5-27 3-16,5 27-3 0,1 5 4 15,5 7-3-15,3 8-1 0,-1 1 0 0,-2 2-1 16,0 1 0-16,0 0-1 0,-2 0 2 15,0 2-2-15,0-2 0 0,-2 1 0 16,1-8-2-16,-2 1 1 0,-1-4 1 16,2-2 0-16,-2 0 0 0,0-7 0 15,1 2 0-15,-1-7 0 0,0 0 0 0,0 0 1 16,0 2 1-16,2-1 0 16,-2 0-2-16,1-1 2 0,-1 2-1 15,5-2 0-15,3-6 2 0,4-6 0 16,-1-6-3-16,4 1 1 0,-4-1-1 0,0-1 1 15,0 3-1-15,-1-1 1 0,-1 0 0 16,-1-2-1-16,1-1-1 0,0-3-1 16,2 0-1-16,1-1 2 0,1 1-1 15,0 0-3-15,-1 1 4 0,0 2-5 16,-3 2 5-16,-1 4 1 0,-1 4-1 0,-2 2 1 16,-3 5 1-16,1 0-1 0,-3 3 1 15,0-2-2-15,0 2 0 16,0 0-3-16,1 0-1 0,-1 0-1 15,0 0 2-15,0 0 1 0,-6 11 3 0,-5 4 5 16,-2 8-4-16,-3 1 2 0,1 1-2 16,0-1-1-16,-3 2-1 0,1-4 0 15,1 1-1-15,2-5 1 0,2-1 1 16,2-5 0-16,3 0 2 0,2-7-1 16,2-2 1-16,0 2-2 0,3-5 2 0,-1 0-1 15,1 0 0-15,0 1 1 0,-1 0-1 16,1 2 2-16,0-2-1 0,0-1-1 15,0 1 0-15,2 1 0 0,4-2-1 16,9 3 0-16,1-1 2 0,-1 1-3 16,0 2 1-16,1 0-1 0,-3 2-1 15,2 1 1-15,3 3 0 0,-2-1-3 16,0 3 0-16,0-4 0 0,-3 2-2 16,3 1-5-16,-3-1-4 0,0 0-20 15,-2-3-22-15,0-1-29 0,-1 1-29 0,0-2-34 16</inkml:trace>
  <inkml:trace contextRef="#ctx0" brushRef="#br0" timeOffset="228198.2855">17311 11144 424 0,'0'0'59'16,"0"0"-13"-16,0 0-11 0,0 0-10 15,0 0-12-15,0 0-3 0,0 0-7 16,0 0-3-16,0 0-1 0,0 0 1 0,-2-32 0 16,2 48 1-16,3 5 4 0,0 8-4 15,0 1 3-15,-2 1-2 16,1-1-2-16,2 0 0 0,-1 2-2 0,0 1-1 15,1-5 1-15,0 1 1 0,2-6 0 16,0-1 1-16,0-7-1 0,-1-2 0 16,0-4 0-16,-4-7 1 0,2 3 0 15,-3-5 2-15,0 0 2 0,0 0 2 16,2 0-2-16,-1 0-1 0,-1-11-1 16,2-7-2-16,-2-6 1 0,0 0-1 0,0-2 2 15,0-1-1-15,0 0 0 0,-5-3 0 16,2 0 0-16,-1-1-1 0,-2 0-4 15,1-1 5-15,-1 3-4 0,1 2 3 16,2 7 3-16,1 2 0 0,0 7 0 16,1 5-1-16,1 1-2 0,0 5-1 15,-2-1-1-15,2 1-2 0,0-2 1 16,0 2 0-16,0-1 1 0,3 1 3 16,7 0-1-16,6 4 0 0,3 6 2 15,0 4-3-15,-5-1 1 0,2 5 0 0,-1 1 4 16,-1 2-3-16,-2 1 3 0,0 1-4 15,-1 0-2-15,0 0 2 0,2-2 0 16,-1-1-1-16,2-2 0 0,1-2 0 16,1 1-1-16,-2-3-1 0,3-2 0 15,-2-1-4-15,5-2-1 0,-4-1-7 16,3-1-11-16,-6-1-11 0,3-3-19 0,-4 1-6 16,-1-3-16-16,1 2-5 15,-7-3 7-15,1 2 12 0,0-2 14 16,-2 0 6-16</inkml:trace>
  <inkml:trace contextRef="#ctx0" brushRef="#br0" timeOffset="228511.3012">17717 11130 62 0,'0'0'37'16,"0"0"13"-16,-35-113 4 0,25 76 4 0,-3 3 0 16,3 2-5-16,1 4-1 0,-2 3-3 15,2 5-8-15,3 5-8 16,0 4-5-16,3 3-3 0,0 4-1 15,1 1-5-15,2 3-7 0,0-1-4 0,0 1-6 16,0 0-4-16,0 0-1 0,-2 0 0 16,2 1 2-16,0 14 1 0,7 7 1 15,4 10 0-15,-1 2-2 0,1-1 1 16,-1 2-3-16,2 0 4 0,-1 0-3 16,0 2 3-16,-1 0-1 0,0 2 0 0,-1 0 3 15,-1 0-4-15,1 0 3 0,-3-1-4 16,-2-3-1-16,0-1 0 0,-1-3-3 15,0-4 1-15,0-3-5 0,-1-6-2 16,2-3-11-16,-3-4-18 0,1-6-24 16,-1 7-25-16,1-7-30 0,-1 2-50 15</inkml:trace>
  <inkml:trace contextRef="#ctx0" brushRef="#br0" timeOffset="228715.28">17863 11407 586 0,'0'0'35'15,"0"0"-16"-15,0 0-12 0,0 0-10 16,0 0-10-16,0 0-38 0,0 0-106 0,0 0-134 15</inkml:trace>
  <inkml:trace contextRef="#ctx0" brushRef="#br0" timeOffset="233298.9054">18806 13022 107 0,'0'0'40'0,"0"0"0"0,0 0-1 16,0 0-4-16,0 0-3 0,0 0-1 16,0 0 3-16,0 0-2 0,0 0-1 0,-3-79-4 15,3 79-7-15,0-2-2 0,0 2 0 16,0-1-5-16,0 0-2 0,0-1-2 15,-3 0-4-15,3 1-2 16,0 0-1-16,-1 0-1 0,1 1 1 0,0-3 0 16,-2 3 1-16,2 0-1 0,0 0 2 15,-3 0 0-15,2 5 1 0,-1 6-1 16,-1-1 0-16,2 4 0 0,-2 4 0 16,3-5-2-16,-1 8-1 0,-1-2 0 15,2 1 0-15,0 0 0 0,0 0-1 16,0-2 2-16,0-4-2 0,0 5 0 0,0-1 0 15,0-4 5-15,0 4-4 0,0-5 3 16,2-3-4-16,-1 2 0 0,2-3 0 16,0 2 0-16,0-2 0 0,0 0 0 15,-2-4 2-15,2 2-2 0,0-2 0 0,-2 0 0 16,2-1 1-16,-1-1-2 16,0 0 1-16,0 0 0 0,1 2 0 15,-3-5 0-15,0 0 1 0,0 0 0 16,4 2 0-16,1 1 1 0,-2 1-1 0,6-1 0 15,-4-2 0-15,-1 1 0 0,6-1 0 16,-4-1 0-16,7 0-1 0,7 0 0 16,-1 0 1-16,6-3-2 0,-1 0-1 15,1-2-1-15,-2 1-6 0,2 1 0 16,-1-2-12-16,1 2-24 0,1 2-40 0,-1-1-57 16,4 1-118-16</inkml:trace>
  <inkml:trace contextRef="#ctx0" brushRef="#br0" timeOffset="234398.6811">18071 13054 59 0,'0'0'26'0,"0"0"3"0,0 0 5 16,0 0 2-16,0 0 4 0,0 0-5 15,0 0-5-15,0 0-7 0,0 0-9 16,2-24-6-16,-2 24-1 0,0 0 1 16,0 0 6-16,-5 3-1 0,-5 9 3 15,-3 5-2-15,-3 6-1 0,0 4-3 16,-4 3-5-16,1 2 3 0,-4 4-4 16,0 1 0-16,0-4-2 0,4-1-2 15,0-5-1-15,6-4 1 0,3-9-1 0,4-5 1 16,5-5 0-16,1-4-1 0,-3 0 1 15,3 0 1-15,0 2 2 0,0 0 2 16,0-2 0-16,0 0 0 16,4-2-2-16,8-10-2 0,4-3 0 0,2-3 2 15,3-4-3-15,1 1 1 0,-2-3 0 16,-1-1 0-16,1 1-1 0,-3-3-4 0,1 1 2 16,-1-1-1-16,-3 0 3 15,1 5 2-15,-4 1-1 0,-2 6 1 16,-2 0 1-16,-3 5 2 0,-2 5 2 0,1 0 4 15,-3 2 0-15,1-2 3 0,1 0-1 16,-1 0-2-16,-1 5-2 0,0-1-3 16,0 1-2-16,0 0-1 0,2-1-2 15,-2 1 0-15,0 0 0 0,0 0 1 16,1 0 1-16,1 0-1 0,-1 4 2 0,1 10-2 16,1 3 1-16,-2 0-2 0,3 8 1 15,2-2-2-15,-2 0 1 0,2-1 5 16,1 1-4-16,3 3 4 15,1-1-5-15,2 0-1 0,2 1-1 0,2-2 0 16,1-1-1-16,1 0-3 0,0-2-1 16,1-1-3-16,-1-2-6 0,1-1-16 15,-1 0-29-15,-7-5-48 0,-1 1-62 16</inkml:trace>
  <inkml:trace contextRef="#ctx0" brushRef="#br0" timeOffset="234759.4602">17666 13486 378 0,'0'0'58'0,"0"0"-12"0,0 0-11 15,0 0-8-15,0 0-7 0,0 0-5 0,0 0-3 16,0 0-5-16,0 0-1 16,0 0-3-16,-16-21-2 0,41 17 0 15,8-4-2-15,5 3 2 0,4 3 0 16,0-1-1-16,1 1 0 0,2 2 0 0,0-1-1 15,-1-3 0-15,0 1 0 0,1 0-3 16,-2-1-5-16,2-2-8 0,3 1-20 16,-1 1-33-16,-2-2-43 0,-1 2-51 15</inkml:trace>
  <inkml:trace contextRef="#ctx0" brushRef="#br0" timeOffset="235422.6125">17753 13726 91 0,'0'0'13'0,"0"0"0"0,0 0 0 16,0 0 1-16,0 0 3 0,0 0 1 16,0 0-1-16,0 0 8 0,0 0 2 15,0 0 4-15,-10-68-1 0,10 67-4 0,0 1-4 16,0-2 0-16,0 0-4 0,0-4 1 15,0 0-4-15,0 2-4 0,0-6 2 16,1 6-5-16,2-6 1 0,3-3-2 16,3-2-3-16,-1-2-1 0,3 2-1 15,-3 5-1-15,1-1 1 0,-2 5 0 0,0 0 0 16,2 1 0-16,-6 2-2 16,1 2 0-16,-4 1 0 0,5 0-2 15,-1 0 4-15,5 0-4 0,1 0 2 16,-5 7 0-16,1-2 0 0,-4 5 0 0,1 7 0 15,-3-3 0-15,0 7 2 0,-5-3-2 16,-3 1 0-16,-5-2 1 0,5-6-1 16,-2-2 3-16,0 1-2 0,2-6-1 15,-4 5 0-15,4-4 1 0,-3-1 1 16,2 1 0-16,5-4 4 0,0 2-1 0,-2-3 2 16,-1 0 1-16,-3 0-2 0,-1 0-1 15,3-7-3-15,1 1 0 0,1-2 0 16,1 1-2-16,2-4 1 15,0 0-1-15,3-2-3 0,0-6 1 0,2-2-1 16,8-4 0-16,2 3 2 0,2 1-1 16,1 3 0-16,2 2-2 0,-1 3-1 15,-3 4-1-15,0 4-2 0,-3 1-6 16,3 2-9-16,6 2-23 0,-6 0-45 16,8 9-41-16</inkml:trace>
  <inkml:trace contextRef="#ctx0" brushRef="#br0" timeOffset="235894.1302">18057 13609 349 0,'0'0'32'16,"0"0"-6"-16,0 0-1 0,0 0-7 16,0 0-6-16,0 0-1 0,0 0-2 15,0 0-1-15,0 0-1 0,-24-71-3 16,24 71-3-16,0-5-1 0,0 1-2 0,0 0-3 16,3-3 3-16,2 4-1 15,-2 0 2-15,5 0-1 0,-2 3 1 16,7 0-1-16,2 0 1 0,-5 0-1 0,3 9 0 15,-3 0 1-15,-3-1-1 0,0 7 2 16,-4-1 0-16,-3 2 0 0,0 6 0 16,0-2-1-16,-6-2-1 15,-5 0 2-15,-1-3 0 0,3-4 3 0,-2 0-1 16,4-5 2-16,-2-2 1 0,-1 0 1 0,0-4 2 16,-6 2-2-16,0-2 1 15,-5-2-2-15,3-5 0 0,1-4-1 0,1-3 0 16,0 1 0-16,3-4 0 15,0-1-2-15,6 7 0 0,1-7-2 0,3 8-1 16,3-3-4-16,0-3-5 0,0 2-5 16,10-1-10-16,6 6-18 0,1 1-36 15,6 7-28-15,3-1-48 0</inkml:trace>
  <inkml:trace contextRef="#ctx0" brushRef="#br0" timeOffset="236410.6989">18256 13553 278 0,'0'0'42'0,"0"0"-6"0,0 0-6 0,0 0-6 16,0 0-5-16,0 0-7 0,0 0-4 15,16-77-2-15,-16 77-4 0,0-1-2 16,0 1 0-16,2-2-1 0,-1 2 1 16,1-2 0-16,6 2-1 0,-2 0 1 15,4 0 0-15,1 0 0 0,-2 0 0 16,4 5-2-16,-4-1 1 0,1 4 0 0,-3-1 0 16,-2 1 0-16,-1 0 1 15,-1 3 1-15,-2 5 0 0,-1-1 3 16,-1 4 0-16,-9-3 3 0,-2-1 0 0,-4 0 2 15,2-6 0-15,1-1 3 0,1-2 2 16,5-1 2-16,3-4 2 0,-8 2-4 16,8-3-1-16,-6 0-3 0,-2 0-3 15,4 0-2-15,-4-7-2 0,4 1 1 16,-1-6-1-16,0 0 0 0,3-1-1 0,-1-2 0 16,1 0-2-16,5 4 0 0,-1-2-1 15,2-6 0-15,0 3-1 0,2 0 0 16,5 0-1-16,1 5-1 15,-2 4 0-15,6-4-1 0,2 4 1 0,-5 2 1 16,8 2 1-16,-2 1-1 0,1 2-2 16,0 5-1-16,-2 5 2 0,-5 6-7 15,-3 5-6-15,-3 5-23 0,-3 4-28 16,-2 1-36-16,-7 4-48 0</inkml:trace>
  <inkml:trace contextRef="#ctx0" brushRef="#br0" timeOffset="236958.759">17428 13930 235 0,'0'0'53'0,"0"0"-13"0,0 0-9 16,0 0-4-16,0 0-10 0,0 0 4 0,0 0-6 16,0 0 4-16,62-79-2 0,-38 69 0 15,2 2 1-15,2-2-4 0,4 5-1 16,2-2-3-16,2 1-3 0,4 2-2 15,2-1-2-15,5 0 0 0,4-1-1 16,1 1-1-16,6 0 0 0,0-1-1 16,1 0-2-16,-1 1-1 0,-2 2 0 15,3-1-3-15,2 1 1 0,-3-2-4 16,3 1 0-16,0-1 2 0,-2 1-2 16,0 2-1-16,-1-1-4 0,-6 1-8 0,-4 2-17 15,-6 0-14-15,-9 0-10 0,-4 5-11 16,-12-1-5-16,-5-1-24 0</inkml:trace>
  <inkml:trace contextRef="#ctx0" brushRef="#br0" timeOffset="237405.281">17941 13896 216 0,'0'0'0'0,"0"0"17"0,0 0-17 0,0 0 19 16,0 0-2-16,0 0-8 0,0 0-6 15,0 0 1-15,0 0 0 0,0 0 1 16,-17-68-1-16,17 66-1 0,0 2-2 0,0 0 2 16,1 0 2-16,-1 0 2 15,0 0 0-15,-7 8 2 0,-7 6 0 0,-3 6-5 16,-1-1 3-16,-1 2-2 0,0 1-6 15,0-2 2-15,2-4-2 0,0 0-1 16,1-3-1-16,0-1 1 0,1-1-4 16,1-2-2-16,4-2-6 0,-1 1-3 15,5-3-9-15,1-2-12 0,2-1-11 16,3-2-31-16</inkml:trace>
  <inkml:trace contextRef="#ctx0" brushRef="#br0" timeOffset="237656.4199">18210 13752 327 0,'0'0'60'0,"0"0"-17"0,0 0-16 16,0 0-8-16,0 0-8 0,0 0 0 15,0 0-4-15,0 0-1 0,0 0-2 0,0 0-2 16,-65 67 5-16,43-43-8 0,5 2 2 15,-2-2-5-15,3 1-3 0,0-4 3 16,3-2-4-16,6-5-5 0,-2 0-2 16,7-5-5-16,0-4-8 0,1-1-8 15,1-4-19-15,0 5-14 0,0-1-13 0,1 4-13 16</inkml:trace>
  <inkml:trace contextRef="#ctx0" brushRef="#br0" timeOffset="237892.5592">18383 13845 277 0,'0'0'56'0,"0"0"-22"0,0 0-10 16,0 0-9-16,0 0-5 0,0 0 6 15,0 0-7-15,0 0 0 0,-94 53-6 16,73-33-4-16,-1 1-4 0,2 0-2 15,-2 2 0-15,1-1-2 0,2 0 1 16,1-4-8-16,8-4-3 0,4-7-13 16,6 1-18-16,0-3-22 0,6 0-17 15,9-2-32-15</inkml:trace>
  <inkml:trace contextRef="#ctx0" brushRef="#br0" timeOffset="238099.0127">18574 13834 288 0,'0'0'60'16,"0"0"-17"-16,0 0-7 0,0 0-11 15,0 0-5-15,0 0-6 0,0 0-7 16,0 0 1-16,0 0-3 0,0 0 5 16,-26 21-4-16,4 0 0 0,1 3-6 15,-1-2-2-15,3-2 0 0,1 0-6 0,2-2-3 16,4 0-13-16,3-6-17 0,4 2-34 15,1-2-28-15,4-4-45 0</inkml:trace>
  <inkml:trace contextRef="#ctx0" brushRef="#br0" timeOffset="238260.1802">18635 13907 438 0,'0'0'50'0,"0"0"-16"15,0 0-17-15,0 0-8 0,0 0-6 16,0 0-2-16,0 0-7 0,-87 43-8 16,60-16-36-16,1 6-101 0,-5 2-116 15</inkml:trace>
  <inkml:trace contextRef="#ctx0" brushRef="#br0" timeOffset="246359.0393">16573 11989 317 0,'0'0'54'0,"0"0"-18"15,0 0-6-15,0 0-7 0,0 0-2 16,0 0 1-16,0 0-3 0,0 0-2 0,0 0-2 15,0 0-5-15,-19-71 0 0,19 71-4 16,-2-1-1-16,2 1-3 0,0-2-1 16,0-2-1-16,0-5-1 0,11 0 0 15,2-4-4-15,10 4 4 0,2 2-3 16,2-1 4-16,2 2-2 0,-3 2 0 0,2-1-1 16,-2 2-2-16,0 0 2 15,0 0-2-15,0 1-3 0,-2 2-3 16,-2-1-6-16,-3 1-8 0,-2 0-14 0,-4 0-15 15,-7 0-21-15,3 1-14 0,-5 2-4 16,0 0-21-16</inkml:trace>
  <inkml:trace contextRef="#ctx0" brushRef="#br0" timeOffset="246705.593">16786 11922 234 0,'0'0'76'0,"0"0"-11"0,0 0-10 16,0 0-10-16,0 0-10 0,0 0-6 0,0 0-7 16,0 0-6-16,0 0-6 0,-25-19-5 15,24 18-3-15,-1 1-2 0,2 0-3 16,-1 0 3-16,1 0-1 0,0 1 2 16,0 13 0-16,0 3-1 0,1 6 0 15,2-4 2-15,-1-4-2 0,1 2 0 0,-1 0 0 16,1-3 0-16,1 4 0 0,-2 0 0 15,-1-6-2-15,2 5 2 0,-3-7 0 16,0-7-1-16,0 8 0 0,0-5 1 16,0 4 0-16,-7 5 1 0,-4-5-1 15,-6 3 1-15,-1-5-1 0,5-4 0 16,-6 0 0-16,-1-4 2 0,-1 0-2 16,-5 0 0-16,8-4 0 0,3 0-4 15,5 0-7-15,0 0-15 0,-3-5-43 16,4 5-60-16,-1-1-140 0</inkml:trace>
  <inkml:trace contextRef="#ctx0" brushRef="#br0" timeOffset="248470.1814">16440 13526 289 0,'0'0'59'0,"0"0"-8"0,0 0-9 16,0 0-12-16,0 0-6 0,0 0-2 15,-7-82-1-15,7 78-3 0,-2-3-5 16,2 3-4-16,0-2-1 0,0 1-4 16,0 5 0-16,0-2-2 0,0 2-2 15,0-1-2-15,0 1-2 0,-2 0 1 0,-3 0 1 16,-2 11 2-16,-2 7 0 0,-2 6 0 15,2 3-2-15,2 0 2 0,1 1-2 16,1 1 2-16,1-3-2 0,3-6 2 16,1 0 0-16,0-8-1 0,0-1 0 15,0 0 1-15,0-6-2 0,0 0 3 16,0-5-1-16,0 0 1 0,0 0 2 16,1 1 2-16,6-1-1 0,4 0-1 15,3-8-1-15,5-5 0 0,-3-4-1 16,-2-3 0-16,2-1 1 0,-3-2-2 0,-1 3 1 15,2-2 0-15,-4 1-1 0,3 1 0 16,-3 3 1-16,-2 5-1 0,-4 4 0 16,1 2 0-16,-2 3 0 0,0 0-1 15,0 0 1-15,-3 3 0 0,0-2-2 16,0 2 0-16,2 0-1 0,-2 0 2 0,1 0-1 16,1 0 1-16,-1 0 0 0,1 0 0 15,-2 0 1-15,0 5 0 16,0 7 1-16,0 5 0 0,-8 3 2 15,-1-2-3-15,-2 0 2 0,2-1 0 0,2-5 0 16,-3 0 0-16,3 1 2 0,3-6-2 16,-2 0 0-16,1 2-1 0,3-5-1 15,-1 0 1-15,0 5-1 0,1-4 0 16,2 5 0-16,0-1 1 0,0 2-1 16,2 3 0-16,8-1 0 0,0 3 0 0,5-3-2 15,3 1 0-15,2-2-4 0,4-1-1 16,5 1-12-16,3 2-33 0,-1-1-65 15,7 1-107-15</inkml:trace>
  <inkml:trace contextRef="#ctx0" brushRef="#br0" timeOffset="250315.0619">14784 13579 182 0,'0'0'51'15,"0"0"-5"-15,0 0-12 0,0 0-3 16,0 0 0-16,0 0-2 0,0 0 0 15,0 0-4-15,0 0-3 0,0 0-2 16,-27-81-2-16,24 78-1 0,1-2-1 16,1 0-2-16,-2 0-3 0,3 5 0 15,0-1-3-15,0 1-2 0,0-2 0 16,-1 1-3-16,1 0-1 0,-2 1-1 16,2-2 0-16,-1 2-1 0,1-2 1 15,0 2-1-15,0-1 0 0,-2 1-1 0,2-2 1 16,0 2 0-16,0 0 0 0,0 0 1 15,0 0-1-15,0 0 0 0,0 0 1 16,0 0-2-16,0 3 1 16,0 2 0-16,2 5-2 0,1 4 1 0,-2-5 0 15,5 7 0-15,-2 0 0 0,1 0 2 16,-2 0-1-16,2-1 0 0,-5-3 0 16,4-4 0-16,-2 3-1 0,-1-3 1 15,2 2-1-15,-3 0 1 0,2 2-1 16,-2 2 0-16,0 6-1 0,0-2-1 0,0 8 0 15,0-10 1-15,0 3-4 0,0-2-1 16,0-5-1-16,-2 6-4 0,1-7 6 16,1-5-9-16,0-1 3 0,0-5-7 15,0 5-9-15,0 1-6 0,0 0-10 16,0 1-6-16,0-7-6 0,0 0 3 0,0 0 3 16,0 1 5-16,0 1 8 0,-2 2-2 15,-1 0-3-15</inkml:trace>
  <inkml:trace contextRef="#ctx0" brushRef="#br0" timeOffset="250503.9831">14699 13916 170 0,'0'0'70'15,"0"0"-1"-15,0 0-3 0,0 0-14 16,0 0-12-16,0 0-12 0,0 0-9 16,0 0-9-16,0 0-6 0,-23 0-3 0,23 0 0 15,0 0 2-15,0 0 1 0,1 0-1 16,5 0-2-16,9 0-2 0,5 0 0 15,-3-3-2-15,8 0-3 0,-4 0-5 16,1-1-5-16,-7 3-11 0,3-1-27 16,1 0-37-16,-3 0-59 0</inkml:trace>
  <inkml:trace contextRef="#ctx0" brushRef="#br0" timeOffset="250750.6082">14605 13659 457 0,'0'0'49'0,"0"0"-18"0,19-79-13 16,-9 52-4-16,4 1-5 0,-1 4-5 0,6 2-3 15,-1 3-3-15,5-1-3 0,1 4-7 16,2 4-10-16,3 4-40 0,-3 2-69 16,2 4-131-16</inkml:trace>
  <inkml:trace contextRef="#ctx0" brushRef="#br0" timeOffset="253071.103">15182 11132 247 0,'0'0'62'0,"0"0"-7"0,0 0-12 15,0 0-4-15,0 0-9 0,0 0-5 16,0 0-7-16,0 0-6 0,0 0-4 16,0 0-5-16,1-33-3 0,-1 33 1 0,0 0-1 15,0 0 3-15,0 11-1 0,0 7 1 16,2 4 2-16,-2 4-5 0,0 0 5 15,0 1-5-15,0 1 0 0,0-3 0 16,0 2-3-16,0-10 2 0,0 1-1 16,0-3 1-16,0-2-5 0,0 1 1 0,0-2-3 15,0 0-4-15,0-1-1 16,0-1-7-16,0-5-20 0,0 1-14 16,0-6-23-16,0 0-9 0,0 0 13 15,1 1 12-15,-1 0 13 0,0 1-2 0</inkml:trace>
  <inkml:trace contextRef="#ctx0" brushRef="#br0" timeOffset="253263.8749">15176 11405 215 0,'0'0'63'0,"0"0"-6"0,0 0-10 0,0 0-12 16,0 0-9-16,0 0-11 0,0 0-7 16,0 0-4-16,0 0-3 15,-6-16-3-15,6 16-2 0,0-2-4 16,0 2 3-16,0-3 5 0,6-1 1 0,6-3 3 15,5 0-2-15,-1 0-3 0,4 1-2 16,0-3-6-16,1 2-10 0,0-1-5 16,1 1-12-16,0-1-25 0,-1-1-16 15,0 0-34-15</inkml:trace>
  <inkml:trace contextRef="#ctx0" brushRef="#br0" timeOffset="253522.3698">15382 11175 396 0,'0'0'73'0,"0"0"-16"0,0 0-22 16,0 0-8-16,0 0-8 0,0 0-7 0,0 0-4 15,0 0-4-15,0 0-6 0,0 0 0 16,-18-18 0-16,18 18 1 0,0 13 6 15,0 7-5-15,6 6 5 0,0 0-6 16,0-1-3-16,1 1 2 0,-2 0-3 16,1-1-2-16,3 2-10 0,-1 0-20 15,0 0-55-15,-1 1-75 0,-4-3-107 16</inkml:trace>
  <inkml:trace contextRef="#ctx0" brushRef="#br0" timeOffset="255631.0672">12841 9734 160 0,'0'0'39'0,"0"0"-1"16,0 0-6-16,0 0-2 0,0 0-5 15,0 0-7-15,0 0-7 0,0 0-4 0,0 0 0 16,0 0 4-16,-3-15 3 0,3 15 5 16,0 14-1-16,0 4 1 15,0 6-5-15,0 1-3 0,0-2-3 16,0-1-2-16,3 1-1 0,0 1-4 0,0 1 6 15,1-3-5-15,0 1-1 0,2-2 1 16,-2-3-1-16,1-4 0 0,-1 0 1 16,-1-4-1-16,0 0-2 0,1-1 1 15,-2-4-2-15,-1 0 2 0,-1-2 2 16,3 2-1-16,-2 0 1 0,1-1 1 0,-2-4 7 16,0 0 8-16,0 0 6 0,0 0 3 15,0 1-6-15,0-1-8 0,0 0-4 16,-6-5-7-16,-1-8 0 15,-3-4-1-15,1 1 1 0,0-1-1 0,2-1 1 16,0 0-1-16,-1-2 1 0,2 0-2 16,-2-1-3-16,1 1 4 0,1-1-5 15,-2-1 4-15,0 3 1 0,1 1-1 16,3 4 0-16,-2 0 0 0,0-1-1 16,2 5 1-16,-2-5-1 0,3 5 0 0,0 0 0 15,0-1 1-15,2 7-2 0,1-1 1 16,0 5 0-16,-2-2 0 0,2 2 2 15,0-1-2-15,0-1 0 16,0 1 0-16,-1 0-1 0,1-1-1 0,0 0 2 16,0 1-2-16,0-6 1 0,0 0 0 15,9-5 1-15,1 0 0 0,4 0 1 16,2 1 0-16,4-1-1 0,2 1 1 16,-2-1 1-16,5 0-3 0,-1 0 1 15,1 0-1-15,-2 1-3 0,2 0 2 0,-4 2 0 16,1-1 1-16,-9 4 1 0,3-1-1 15,-7 5-4-15,-5 0-6 0,5 1-10 16,-5 1-17-16,5 0-20 0,1 9-31 16,-6 7-35-16,-1 7-98 0</inkml:trace>
  <inkml:trace contextRef="#ctx0" brushRef="#br0" timeOffset="255903.5891">12763 10074 471 0,'0'0'57'0,"0"0"-18"15,0 0-9-15,0 0-7 0,0 0-7 16,0 0-6-16,0 0-4 0,0 0-3 15,0 0-3-15,-24-25-1 0,39 9-1 16,8-2-1-16,7 2-3 0,2 2-1 16,3 2-5-16,1 1-3 0,2 0-14 15,-2 4-21-15,-3 0-42 0,0 5-37 16,-4-1-69-16</inkml:trace>
  <inkml:trace contextRef="#ctx0" brushRef="#br0" timeOffset="258363.061">13191 9999 266 0,'0'0'67'0,"0"0"-11"0,0 0-8 16,0 0-8-16,0 0-10 15,0 0-5-15,0 0-5 0,0 0-5 16,0 0-4-16,-18-34-2 0,18 32-5 0,-1 1-1 15,1 1-2-15,0-2-2 0,-2 2 1 16,2 0-2-16,0 0 2 0,0 0 0 16,0 0 2-16,0 0-1 0,0 11-2 15,5 3 1-15,-1 6-2 0,2-1 1 16,-2 1 4-16,-1 3-3 0,3-1-2 0,-3 1 0 16,0 0-1-16,1-2 1 0,2-1 0 15,0-2-1-15,0-6 0 0,0 0-3 16,0-4-4-16,0-2-4 15,0 2-4-15,-3-5-20 0,1 0-17 0,-4-3-25 16,6 0-24-16,-2 0-18 0</inkml:trace>
  <inkml:trace contextRef="#ctx0" brushRef="#br0" timeOffset="258572.8634">13215 10149 224 0,'0'0'55'0,"0"0"-15"0,0 0-18 0,0 0-6 16,0 0-1-16,0 0 1 0,0 0 1 16,0 0-3-16,0 0-6 0,0 0-6 0,19-16-2 15,-4 12-4-15,5-2 2 16,-3 1 3-16,2 0-4 0,-6 0-2 16,3 2-13-16,-3-2-7 0,0 2-11 15,1-2-19-15,-4 2-13 0,-1 0-27 0</inkml:trace>
  <inkml:trace contextRef="#ctx0" brushRef="#br0" timeOffset="258822.5906">13376 9956 295 0,'0'0'64'0,"0"0"-4"16,0 0-9-16,0 0-8 0,0 0-10 0,0 0-8 15,0 0-8-15,0 0-5 0,0 0-8 16,0 0-1-16,-29-17-4 0,28 17-2 16,1 0 2-16,0 1 1 0,0 12 1 15,0 7-1-15,6 2 1 0,0 1-2 16,2-4-1-16,-4 0-1 0,5-1 0 0,-2 0-3 16,-1-5-1-16,-2 1-8 15,5 0-22-15,-3-4-45 0,1 5-53 16,-3-6-129-16</inkml:trace>
  <inkml:trace contextRef="#ctx0" brushRef="#br0" timeOffset="259414.1404">13546 9968 525 0,'0'0'47'16,"0"0"-21"-16,0 0-13 0,0 0-9 15,0 0-7-15,0 0-1 0,0 0-1 16,0 0 2-16,0 0 3 0,0 0 0 16,-1 18 1-16,4 2 0 0,0 2-1 15,-2-8 0-15,1 2-2 0,1 2 2 0,-3-6-2 16,3 3 2-16,-2-5-1 0,-1-5 0 15,3 5 1-15,-2-6-1 0,2 0 1 16,1 6-1-16,-1-7-2 0,0-1 3 16,3 5-1-16,-3-4 1 0,0-2 1 15,1 2 0-15,-4-3 1 0,0 0 0 16,0 0 1-16,6 0-1 0,-2 0 1 0,-1-3 0 16,0-4-1-16,0 2-1 15,-2-6 2-15,-1-4-1 0,0 4 1 16,0-3-1-16,-7-3-1 0,3 2 0 0,-5-5 1 15,3 6-1-15,1-1 1 0,-1 0-2 16,-2-1 2-16,-1-3 0 0,3 6 1 16,0-2-2-16,0 3 2 0,0 2 0 15,-2-3-4-15,3 5 4 0,2 3-3 16,-1-2 1-16,1 2-1 0,0 0 0 0,2 3-2 16,1 2 1-16,-2-2 0 0,2 2-1 15,0 0-1-15,-1-2 0 0,1 2-1 16,0-1 1-16,0 1 0 15,0-3 1-15,7 0-1 0,8-2 3 0,5-1 0 16,1 0 1-16,0 0-2 0,2 0-2 16,-3 1-1-16,2-4-5 0,0 3-3 15,-2 0-9-15,-3-1-15 0,-4 2-24 16,2-1-29-16,0 1-27 0,-6 2-45 16</inkml:trace>
  <inkml:trace contextRef="#ctx0" brushRef="#br0" timeOffset="259644.2759">13558 10001 452 0,'0'0'46'0,"0"0"-11"15,0 0-11-15,0 0-8 0,0 0-9 16,0 0-2-16,93-9-5 0,-66 2-3 16,2 1-5-16,0-2-11 0,1-1-34 15,1 2-67-15,-4-4-139 0</inkml:trace>
  <inkml:trace contextRef="#ctx0" brushRef="#br0" timeOffset="262454.3572">10310 10461 117 0,'0'0'34'0,"0"0"-4"16,0 0 0-16,0 0-3 0,0 0-7 15,0 0-5-15,0 0-7 16,0 0-5-16,0 0-2 0,0-18 1 0,0 17 2 16,0 1 4-16,0 0 3 0,0 0 6 15,0 2 2-15,0 8 3 0,4 3 0 16,1 1-4-16,1 3-1 0,-2 1 3 16,4-1-7-16,-2 1 2 0,0 0-4 15,0 0-5-15,-3-4 1 0,4 0-4 0,-1-1-1 16,-2-5 0-16,2 6 1 0,1-2 1 15,-2-3 1-15,-1-2-1 0,0 1 2 16,-1-3-2-16,-3-3-1 0,4 3 0 16,-4-5-1-16,0 0-1 0,0 0 0 15,2 2 2-15,-1-1 0 0,1 1 4 16,-1-1 2-16,-1 0 4 0,2-1 4 16,-2 0 0-16,0 2-4 0,1-2-3 15,-1 0-6-15,0 0-2 0,-1-10 0 16,-4 0 0-16,-2-6 0 0,1 0-2 0,-2 0 1 15,-1-5-1-15,0 1-1 0,-1 0-3 16,3-1 3-16,-2 1-5 0,0 1 6 16,1 0 0-16,-2-1 0 0,1 2 2 15,-1 0-2-15,1-1 0 0,1 0-1 16,-1 1 1-16,0 5-1 0,2-1 2 0,3 6-1 16,1 3 1-16,-2-4-2 15,4 5 0-15,-1-1 0 0,1 1-2 16,1 4 1-16,-4-2-3 0,4 2 2 15,0-3 0-15,4 0 2 0,6 0 0 0,5-1 1 16,-4 4 0-16,8-2 0 0,0 1-2 16,-6 1 1-16,7 0-2 0,0 0 1 15,-8-2-2-15,8 0 1 0,-1 1 0 16,0-2-1-16,2-2 3 0,-2-1-8 16,0 0 2-16,-3-3-4 0,1 1-1 0,-2-1-7 15,5 0-16-15,-1 2-29 0,-5 2-40 16,1 5-56-16</inkml:trace>
  <inkml:trace contextRef="#ctx0" brushRef="#br0" timeOffset="262692.5787">10388 10587 390 0,'0'0'48'0,"0"0"-19"0,0 0-9 15,0 0-4-15,0 0-7 0,0 0-3 0,0 0-4 16,0 0-7-16,0 0 1 0,91-56-10 16,-65 50-5-16,0 2-37 15,3 1-59-15,-1-1-129 0</inkml:trace>
  <inkml:trace contextRef="#ctx0" brushRef="#br0" timeOffset="265458.9353">10757 10726 365 0,'0'0'58'0,"0"0"-10"15,0 0-14-15,0 0-11 0,0 0-8 16,0 0-5-16,0 0-4 0,0 0-2 16,0 0-5-16,0 0-3 0,-6-11-2 15,6 11-4-15,-1 0 3 0,1 0 2 0,0 0 3 16,0 2 3-16,0 11 1 0,0 5-1 16,0 1 4-16,0-1-5 15,1-2 1-15,2 1-1 0,3 6-1 16,1-6 1-16,-3-2 0 0,2-3-1 0,-1-3 1 15,-1-2 0-15,0 3-1 0,-2-7 2 16,2 1-1-16,-4-4 1 0,0 0 2 16,0 0 2-16,1 1 4 0,-1-1-2 15,0 0 1-15,2 0-4 0,-2 0-1 16,0-1 1-16,0-11 1 0,-2-5 0 0,-3 2-1 16,0-2 0-16,0 2-3 0,-1-1 0 15,0 0 1-15,-1 2 0 16,4 4 3-16,-1-1-1 0,-1 1 1 15,1-1 1-15,-1 1-3 0,4 5 3 0,-2-6-4 16,0 7 0-16,3-1 0 0,-1 1-1 16,-2-3-3-16,3 2 0 0,0-1-1 15,0-5-2-15,0 1-1 0,10-3 0 16,2-2-1-16,5 2 2 0,0 1 1 16,5-1-2-16,1 3-5 0,-2-1-8 0,-4 5-12 15,-3 1-18-15,-1 2-14 0,-3 2-25 16,9 1-12-16,-9 0-28 0</inkml:trace>
  <inkml:trace contextRef="#ctx0" brushRef="#br0" timeOffset="265693.1893">10699 10864 432 0,'0'0'51'0,"0"0"-17"0,0 0-16 16,0 0-11-16,0 0-4 0,0 0-2 15,0 0-1-15,94-75-2 0,-68 61-2 0,-1 2-4 16,1 2-4-16,0 1-8 0,1 0-21 16,-1 0-19-16,-4 2-31 15,4 1-17-15,-7 1-38 0</inkml:trace>
  <inkml:trace contextRef="#ctx0" brushRef="#br0" timeOffset="266011.4671">11137 10569 434 0,'0'0'61'0,"0"0"-23"16,0 0-10-16,0 0-19 0,0 0-3 15,0 0 0-15,0 0-6 0,0 0 5 16,0 0-5-16,-20-12 1 0,20 24 0 16,0 6-1-16,0 0 1 0,0 7-2 0,0-2 1 15,0 0-3-15,4 2 0 0,1-1-2 16,-1 1 1-16,2-1 2 0,-2-1 0 15,0-1-1-15,1 0-2 0,-2-6-1 16,1 0-6-16,1-3-10 0,-4-2-25 16,3-2-29-16,2 2-31 0,-3-5-35 15</inkml:trace>
  <inkml:trace contextRef="#ctx0" brushRef="#br0" timeOffset="266205.5912">11117 10903 356 0,'0'0'48'0,"0"0"-6"0,0 0-12 16,0 0-8-16,0 0-8 0,0 0-6 15,0 0-2-15,0 0-4 0,0 0-2 0,0 0-3 16,20-77-3-16,-7 70-2 16,-4 5-1-16,2-1-3 0,4-1-5 15,4 1-13-15,-3 0-29 0,1 2-33 16,-1-3-35-16,0-1-38 0</inkml:trace>
  <inkml:trace contextRef="#ctx0" brushRef="#br0" timeOffset="266438.1542">11304 10643 348 0,'0'0'63'0,"0"0"-7"0,0 0-8 16,0 0-11-16,0 0-6 0,0 0-4 15,0 0-6-15,0 0-4 0,0 0-5 0,0 0-4 16,-28-22-4-16,28 22-3 0,0 0 0 16,0 0 0-16,0 0 0 0,2 10-1 15,5 5 0-15,4 5 1 0,-2 1-2 16,1 2 0-16,0 3-1 0,-4 1-3 16,3 4-6-16,-5 1-9 0,-1 4-49 0,1 2-94 15,-4-2-128-15</inkml:trace>
  <inkml:trace contextRef="#ctx0" brushRef="#br0" timeOffset="268882.6454">10387 11972 334 0,'0'0'62'16,"0"0"-16"-16,0 0-11 0,0 0-11 16,0 0-9-16,0 0-5 0,0 0-4 0,0 0-5 15,0 0-2-15,1-14 0 0,-1 13 1 16,0 1 0-16,2 0 1 0,5 0 0 15,0 1 1-15,5 6-1 0,-1 7 1 16,1 0-1-16,-2 3 0 0,0-1 0 16,-1 2-1-16,-2 2 0 0,0-2 0 15,0-6-1-15,-2 3-1 0,-2-7 1 16,1 0 1-16,-1 1 0 0,-2-6 1 16,2 1-1-16,-3-4 0 0,0 0 1 15,0 0 2-15,2 2 1 0,-2-1 7 0,1 1 2 16,-1-2 4-16,2 2 3 0,-2-2-3 15,1 1 1-15,-1-1-2 0,0 0-1 16,2 2-4-16,-2-2-2 0,0 0-5 16,0 0-2-16,-3-11-2 0,-6-2 0 15,-1-5-1-15,-3-2 0 0,3 2 1 0,-2-4 0 16,-1 2 1-16,1-1-1 0,1-2 0 16,1 2 0-16,-2 0 1 15,1-2-2-15,-1 1-3 0,3 2 3 16,-2 2-4-16,5 2 4 0,-1 2 1 0,2 7 0 15,1-2 1-15,-3 1-1 0,6 5 0 16,-1 0 0-16,2 3-1 0,-1-2 0 16,1 2 0-16,0-1-1 0,-2 1-1 15,2-1 0-15,-1-1 0 0,1 2 0 16,0-1 1-16,0-1 1 0,0-3 1 0,4-2-2 16,7-4 2-16,6-1-1 15,1 2-1-15,1-3 2 0,4 3 0 16,0-2-3-16,2 0 3 0,1 1 0 15,0-1 0-15,0 1-3 0,2 0-4 0,-4 1-5 16,-1 3-7-16,1 0-8 0,-7 3-15 16,1-1-29-16,-6 3-40 0,0 1-46 15</inkml:trace>
  <inkml:trace contextRef="#ctx0" brushRef="#br0" timeOffset="269151.6283">10460 11979 462 0,'0'0'52'0,"0"0"-18"0,0 0-7 16,0 0-10-16,0 0-8 0,0 0-2 15,0 0-4-15,0 0-1 0,0 0-2 16,0 0-3-16,64-17 0 16,-45 13-2-16,3 1-3 0,-1-2 0 0,5 1-13 15,-1-1-37-15,1-1-53 0,0 0-89 16</inkml:trace>
  <inkml:trace contextRef="#ctx0" brushRef="#br0" timeOffset="271882.1852">11000 11879 188 0,'0'0'46'0,"0"0"4"16,0 0-6-16,0 0-2 0,0 0-1 15,0 0-11-15,0 0 0 0,0 0-6 16,0 0-5-16,0 0-5 0,-29-38-5 16,29 38-3-16,-3 0-2 0,-3 0 0 0,-1 0-3 15,-1 5 1-15,0 2-1 0,-1 4 5 16,2 3-4-16,-1-2 5 0,2 3-6 15,0 0-1-15,0 3 2 0,0 5-2 16,-1 0 1-16,0 0-1 0,6 2-1 16,-2-10 0-16,1 5-2 0,2-3-2 15,0-5 2-15,0 6 0 0,6-4 0 16,1-2 0-16,6 2 1 0,0-4 0 16,3-5 4-16,7-5 1 0,-1 0-2 15,4-3 1-15,0-4-1 0,1-3-1 0,-4 0 1 16,-8 3-1-16,-2-2 0 0,-3 5 3 15,-4-4 1-15,3 2 3 0,-3-1-1 16,-1 0 1-16,-2 3-2 0,0 1-1 16,-3-4-4-16,0 1 1 0,0-5-1 15,-3 0-1-15,-5 3 1 0,2 1-2 16,-6 2 1-16,5 2 0 0,1 2 1 16,2-1 0-16,-2 1 1 0,0 1 0 15,0-2 1-15,2 2-2 0,4 0 0 16,-7-1 1-16,3-1 0 0,-1 1 0 0,1 1 1 15,4 0 1-15,-3-5-2 0,0 2-2 16,0 0 1-16,3-6-2 0,0 0 2 16,10-5 0-16,5-1 0 0,4 1 0 15,1 4-3-15,-7 4 0 0,4 0 0 16,-2 1 3-16,-4 3 0 0,8 2 1 0,-2 0 1 16,1 0-2-16,3 8-2 0,-5 1 0 15,0 3 0-15,-4 2-3 16,-2 1 3-16,-3 2 2 0,-1-3-1 15,-3 2 1-15,-3 3-1 0,0 1-4 0,0 3-5 16,-3-6-6-16,-1-2-9 0,2-4-27 16,-1 0-31-16,0-1-31 0,2-5-40 15</inkml:trace>
  <inkml:trace contextRef="#ctx0" brushRef="#br0" timeOffset="272350.4431">11474 11816 480 0,'0'0'53'0,"0"0"-21"0,0 0-11 15,0 0-12-15,0 0-6 0,0 0-2 0,0 0 0 16,0 0-1-16,0 0-1 0,0 0 0 15,0 9 1-15,0 9 5 0,6 4-4 16,0 0 5-16,0-1-5 0,-2-1-2 16,2-7 0-16,1 1-1 0,-4-5-2 15,1-1-1-15,-1 0 1 0,-3-4-7 16,4 1 1-16,-4-5-7 0,0 0-7 16,0 0-3-16,2 1-8 0,-2 0-3 15,1 1-11-15,-1-1-8 0,0 2 5 16,-4-1 12-16,0-1 20 0,-7 3 20 0,4-4 6 15,-4 0 5-15,0 0 5 0,2 0 2 16,1-5 2-16,1-1 4 0,1 0 0 16,3 3 2-16,2-1 4 0,-1-1-2 15,2-1-4-15,0-6-3 0,0 1-11 16,2 0-1-16,5-1-6 0,3 1-1 0,3-1-4 16,5 2-5-16,-1 0 2 0,0 3-5 15,2 1-2-15,-4 3-5 0,2-1-9 16,-1 2-14-16,-3-1-22 15,4 0-17-15,2-1-27 0,-7 3-14 0</inkml:trace>
  <inkml:trace contextRef="#ctx0" brushRef="#br0" timeOffset="272576.4249">11714 11768 295 0,'0'0'76'0,"0"0"-13"0,0 0-11 16,0 0-12-16,0 0-9 0,0 0-3 15,0 0-5-15,0 0-2 0,0 0-3 16,-40-24-2-16,38 23-6 0,1 1-4 16,-1-2-3-16,1 2-4 0,-1 0 1 15,1 0-1-15,1 0 0 0,0 3 2 16,0 11-1-16,0 6 1 0,4 3-3 16,2 2 0-16,2 1 4 0,1 0-8 15,-1 3-10-15,2 2-29 0,0 3-110 0,-1 2-136 16</inkml:trace>
  <inkml:trace contextRef="#ctx0" brushRef="#br0" timeOffset="273862.9944">11162 13269 391 0,'0'0'67'0,"0"0"-15"0,0 0-18 16,0 0-13-16,0 0-8 0,0 0-6 15,0 0-6-15,0 0-1 0,0 0-1 16,-12-9 1-16,11 14 1 0,-1 10 1 16,2 6-3-16,0 2 2 0,0 7-2 15,2-1 0-15,1 0 1 0,0 0 0 16,0-2-1-16,0 1-1 0,-2-4 0 16,3-1 0-16,-4-7 0 0,4 1 1 15,-2-5 0-15,-2-5 0 0,1 3-1 0,1-6 0 16,-1 1 3-16,1 0 1 0,-2-5 2 15,0 0 4-15,0 0 2 0,0 0-3 16,1 0 0-16,-1-1-4 0,0-15-3 16,0-4 1-16,0-5 0 0,0 6-1 15,0-1 2-15,0 0-2 0,0-1 1 16,0-5-1-16,0 4 1 0,-1 5-1 16,-2 1 1-16,0-3-1 0,1 7 1 15,-2-6-1-15,0 7 0 0,3-1 1 16,-2 0-1-16,0 1 0 0,0 1 1 0,1 3-2 15,1-3 3-15,-1 5-1 0,1 0 2 16,1 0-2-16,0 5-4 0,-2-6 5 16,2 0-7-16,0 0 5 0,0-6 0 15,0 7-1-15,0-3-1 0,3-1 0 16,2 3 1-16,1 0-1 0,2 1 1 0,1 1-2 16,1 0 1-16,7-3-2 0,-2 4 0 15,6-3 0-15,1 2-3 16,-3 2-2-16,4-1 0 0,-6 1-4 0,1 0-9 15,-1 0-19-15,-4 1-25 0,9 1-36 16,-12 0-30-16,6 0-58 0</inkml:trace>
  <inkml:trace contextRef="#ctx0" brushRef="#br0" timeOffset="274112.985">11091 13488 590 0,'0'0'42'0,"0"0"-17"0,0 0-10 16,0 0-10-16,0 0-4 0,0 0-1 15,0 0 0-15,0 0 1 0,0 0-2 0,0 0-2 16,88-55-3-16,-56 45-5 0,4 1-9 15,-1 0-20-15,5 0-36 0,-4 2-50 16,-1 0-88-16</inkml:trace>
  <inkml:trace contextRef="#ctx0" brushRef="#br0" timeOffset="276662.5039">11619 13619 198 0,'0'0'42'0,"0"0"-7"16,0 0-3-16,0 0-2 0,0 0 0 16,0 0-1-16,0 0-2 0,0 0-4 15,0 0-3-15,-7-58-2 0,5 56-1 0,2 2-4 16,-1 0-5-16,-1-1-7 0,-4 1 1 16,-5 0-1-16,-4 6 2 15,-5 7 3-15,1 6-4 0,1 0 0 16,-1 5 0-16,3-2-2 0,2-1 0 0,0 0 0 15,4-2-1-15,3-6 1 0,1 0-2 16,3-3 1-16,-1 1 0 0,1 0 0 16,3 0-2-16,0 1 2 0,0-1 1 15,0 5 0-15,3-7 0 0,4 3-1 16,3-2 1-16,2-2-1 0,4-1 9 0,3 0-6 16,-1-3-2-16,3-4 2 0,0 0-7 15,1 0 4-15,0-7 1 16,1 2-2-16,-3-4 2 0,2 1 0 15,-6-2 0-15,-6 3 2 0,3-1-1 0,-6 1 1 16,-4 4 1-16,0 1 0 0,-3-5 1 16,0 1 1-16,0-4-2 0,-7-3 0 15,-4 4-1-15,-1 1-2 0,-2 1 0 16,-4 4 0-16,-1 2 0 0,-1-1 0 16,1 2 0-16,7 0 1 0,6 0 0 0,-1 0 0 15,7 0 2-15,0 0-1 0,0 0 0 16,-2 0-1-16,0 0-1 0,1 0-2 15,-1 0 0-15,2 0 1 16,0 0-1-16,0-2 5 0,7-3-3 0,2 0-1 16,4-1-1-16,1-1 0 0,1 5 2 15,2-3 0-15,-1 3 0 0,-3-1 0 16,0 3 0-16,6 0 0 0,-6 0-1 16,7 8 1-16,-7 6-1 0,-3 1 2 15,-4 5 0-15,-3 1 3 0,-3 2-2 0,0 1 0 16,0 1 5-16,-4-1-4 0,-3-3 4 15,2-6-5-15,-1 0-2 0,2-6 0 16,3-4 0-16,-1 0-1 0,2-5 1 16,0 0-1-16,0 0 0 0,0 1-1 15,-1 1-4-15,-1-1-5 0,1-1-17 16,1 2-28-16,-2-2-54 0,1 0-89 16</inkml:trace>
  <inkml:trace contextRef="#ctx0" brushRef="#br0" timeOffset="276989.3894">11924 13702 402 0,'0'0'69'0,"0"0"-16"0,0 0-19 16,0 0-9-16,0 0-6 0,0 0-5 16,0 0-5-16,0 0-6 0,0 0-3 15,0 0-3-15,-19-20-1 0,19 20 3 16,0 0 0-16,3 7 1 0,7 5 0 16,2 5-1-16,1 0 0 0,-3 0-1 0,3 3 1 15,-5-1-3-15,0 1-2 0,-2-1-4 16,-3-3-6-16,-2 1-6 0,-1 0-23 15,0 3-21-15,-1 2-31 16,-7-2-27-16,-2-4-21 0</inkml:trace>
  <inkml:trace contextRef="#ctx0" brushRef="#br0" timeOffset="277191.9236">11901 13992 421 0,'0'0'71'0,"0"0"-16"16,0 0-15-16,0 0-14 0,0 0-11 16,0 0-7-16,0 0-5 0,0 0-5 15,0 0-1-15,-9-2-4 0,15-5 0 0,10-5 1 16,3-1-5-16,2 5-5 16,2 1-18-16,-8 4-30 0,5-1-36 15,-3 2-34-15,-5 1-93 0</inkml:trace>
  <inkml:trace contextRef="#ctx0" brushRef="#br0" timeOffset="277422.7348">11733 13759 433 0,'0'0'19'0,"0"0"-11"0,0 0-6 0,0 0-2 15,67-77-3-15,-43 68-5 0,2 2-7 16,3 0-6-16,0 6-6 0,6 1-31 16,-2 0-47-16,-1 1-116 0</inkml:trace>
  <inkml:trace contextRef="#ctx0" brushRef="#br0" timeOffset="280595.19">13123 13739 144 0,'0'0'46'15,"0"0"-3"-15,0 0-7 0,0 0-4 16,0 0-3-16,0 0 0 0,0 0-4 16,0 0-4-16,0 0-6 0,0 0-5 15,-20-32-3-15,18 30-4 0,2 2-1 0,0 0-1 16,0-2 3-16,0 2 0 0,0 0 0 15,0 0 1-15,0 0 2 0,0 0 2 16,0 0-1-16,0 0 1 0,0 0-2 16,0 6-3-16,2-1-1 0,0 2 0 15,0 1-1-15,-1-3 0 0,1 0 0 16,-1 4 0-16,-1-2 0 0,0 6 0 16,0 4 0-16,0-6 2 0,3 9-4 15,-2-2 2-15,1 1 5 0,-1 6-6 16,1-7 4-16,-1-1-3 0,1 0-3 0,-1-4 3 15,2 4-3-15,-1-6 2 0,-1-7-1 16,2 5 0-16,-3-4 1 0,4-2 0 16,-3 2 2-16,-1-5 1 0,0 0 3 15,0 0 9-15,0 0 0 0,2 1-1 16,-2-1-4-16,0 0-7 0,0 0 0 0,0-6 0 16,0-6-1-16,-2-6-3 0,-3 1 1 15,1-6-2-15,-2 2-5 16,1 0 6-16,2 9-5 0,-1-5 6 15,1 2 1-15,-2-2-1 0,0 0 2 0,1-1-2 16,1 0-1-16,0 4 0 0,0-6 1 16,3 1-1-16,0 6 0 0,0-8 0 15,0 10 1-15,0 4-2 0,0-7 2 16,0 8 1-16,0 0-1 0,0-6 0 16,0 7 0-16,0-10 0 0,0 3-1 15,0 0 1-15,0 1 0 0,0 4-1 0,0-4 1 16,0 4-2-16,0 1 1 0,0-1 0 15,0 7-1-15,0-1 1 0,0 1-2 16,0-2 1-16,0 1-2 0,0 0 0 16,0-4 0-16,0-1 1 0,3 1-2 0,-3 2 1 15,4 0-1-15,1 2 1 16,5-4 0-16,-2 3 0 0,3 0-1 16,1 0 1-16,0 1 0 0,7 1-5 15,-2 0-5-15,6 0-7 0,-1 0-12 0,0 0-12 16,1 0-22-16,0 0-27 0,-5 0-23 15,0 0-38-15</inkml:trace>
  <inkml:trace contextRef="#ctx0" brushRef="#br0" timeOffset="280851.8109">13006 13841 432 0,'0'0'56'0,"0"0"-16"16,0 0-18-16,0 0-11 0,0 0-8 0,0 0-2 16,0 0-1-16,0 0 0 0,0 0-3 15,89-48-2-15,-63 42-5 0,-1-1-1 16,1 5-8-16,1-1-14 15,-2 0-35-15,1 0-45 0,-4 2-93 0</inkml:trace>
  <inkml:trace contextRef="#ctx0" brushRef="#br0" timeOffset="283051.0711">13396 14004 106 0,'0'0'19'0,"0"0"-5"15,0 0-3-15,0 0-6 0,0 0-2 16,0 0-3-16,0 0-3 0,0 0-3 0,0 0-1 16,0 0-3-16,3-15-3 0,-2 13 1 15,-1 1 4-15,0-1 3 0,0 1 3 16,0 1 1-16,0-1-4 15,0 1-2-15,0-2-4 0,0 2-2 0,0-2 0 16,0 2 1-16,0 0 1 0,0 0 5 16,0-1 3-16,0 1 2 0,0 0 2 15,0 0 2-15,0 0 2 0,0 0 3 16,0-2 1-16,0 2-3 0,0 0 1 16,0-1 1-16,0 1-1 0,0 0 3 0,0-2-1 15,0 2 2-15,0-1 3 16,0 1 3-16,0-2 0 0,0 2 2 15,0-1 0-15,0 1 0 0,0-2 1 0,0 2-1 16,0-1-3-16,0 1-1 0,0-2-1 16,0 2-1-16,0-1-1 0,0-1 2 15,0 0-5-15,0 1 2 0,0-1-3 16,-1-3 1-16,-2-2 4 0,3 3 0 16,0-1 1-16,0 5 0 0,-3-1-1 15,3 1 0-15,0-6-2 0,-1 0 0 0,-1 1-1 16,2 1-7-16,-1-3 6 0,1 3-7 15,-2-1 6-15,2 1-2 0,0 4 0 16,-1-6-1-16,1 0 0 0,-2 2 1 16,2 0 3-16,0 4 1 0,-1-1-3 15,1 1-1-15,0-2-3 0,0 1-3 0,0 1 0 16,0 0 1-16,0 0 0 16,0 0 6-16,0 0-3 0,0 12 2 15,0 6-3-15,1 3-3 0,1-6 3 16,1 2-3-16,0 0 0 0,-2-1 0 0,2 1-1 15,3-2 0-15,-3-1 0 0,0-4 1 16,2 4-1-16,-3-4-1 0,1 0 2 16,-2 0-2-16,-1-5 1 0,3 6-3 15,-2-5-2-15,-1-1-2 0,2 0-2 16,-2-5 0-16,0 0-4 0,0 0-4 0,0 2-16 16,1-1-10-16,-1 1-8 0,0-1-5 15,0 1-3-15,0 0 7 16,0-1 3-16,0 1 7 0,-1 1 15 15,-5-1 9-15,-4 5 8 0,3-3 9 0,-2 1 3 16,-5 3 3-16,5-4 2 0,-3 3 3 16,0 3 2-16,0-3 3 0,0 2 3 15,2-1 2-15,3-3 7 0,4-4 11 16,0 3 8-16,3-4 5 0,-1 0 3 16,1 0-9-16,-2 0-6 0,1 1-11 0,-1-1-8 15,2 0-6-15,-1 0-4 0,1 0-4 16,0-5-2-16,4-3 0 0,6-2-2 15,-1 1 0-15,5 1-1 0,-5 5 0 16,3 1-2-16,7 2-1 0,-8 0 0 16,8 0-3-16,-2 0 0 0,-5 4 2 15,5 0-3-15,-7-2 2 0,2-1-9 0,1 2-9 16,-3-3-16-16,7 0-32 16,-7 0-28-16,2-3-68 0</inkml:trace>
  <inkml:trace contextRef="#ctx0" brushRef="#br0" timeOffset="283304.5545">13241 13990 404 0,'0'0'39'0,"0"0"-13"0,0 0-6 16,0 0-7-16,0 0-3 0,0 0-4 16,22-78-10-16,-6 62 4 0,4 6-7 15,2 0 4-15,-2 5-3 0,2 0-4 16,1 4-1-16,-7-1-7 0,1 2-22 0,2 0-37 16,-5 0-43-16,5 8-74 0</inkml:trace>
  <inkml:trace contextRef="#ctx0" brushRef="#br0" timeOffset="284010.9489">13805 13803 410 0,'0'0'61'16,"0"0"-15"-16,0 0-11 0,0 0-12 16,0 0-8-16,0 0-5 0,0 0-2 15,0 0-5-15,0 0-3 0,0 0-3 0,-43-25-2 16,30 36 3-16,-2 3 2 0,4 6 0 15,-2 2 1-15,3 2 5 0,2 2-4 16,1-2 3-16,3 0-4 0,1-7-2 16,2 3 1-16,1 0-1 0,0-2 1 15,0 4-1-15,1-6-1 0,5-3 0 0,1 1 0 16,-3-5-1-16,4 3 1 16,0-1-1-16,-2-5 2 0,7 2-1 15,-6-5 2-15,-2-2 0 0,6-1 1 16,-1 0 0-16,1 0-1 0,4-3 2 0,-7 0-1 15,-3-5 1-15,0 3 2 0,-4 0-1 16,2 2 1-16,-3-5-2 0,0-3 1 16,0 0-1-16,-4-5 1 0,-5 4 0 15,5 4-1-15,-7 0 1 0,-1-2-1 16,4 6-2-16,-6-5 0 0,5 4 1 0,-1 1-1 16,1-1 2-16,4 2-1 0,0 1 1 15,5 2-1-15,-1-1 1 0,1 1-1 16,-2-2-1-16,1 1 0 15,1-1-2-15,0 0 2 0,3-5 0 0,10 1-1 16,3-1 1-16,-2 2 0 0,2 2 0 16,3 1-1-16,-3 2 1 0,7 0-1 15,-4 5-1-15,-5 4 2 0,2 3-1 16,-4 4 1-16,-2 2-2 0,0 2 2 16,-3 4-1-16,-4 4 0 0,0 3 1 0,-3 2 0 15,0 2-1-15,-3 2-1 0,-1-2 0 16,-6 0 2-16,1-2 0 0,-3-3 0 15,-2-4-4-15,4-5 0 0,1-7-1 16,-1-1-5-16,4-4-11 0,3-5-21 16,-3 3-37-16,5-2-49 0,-2-2-59 15</inkml:trace>
  <inkml:trace contextRef="#ctx0" brushRef="#br0" timeOffset="284219.8646">13992 14405 587 0,'0'0'35'0,"0"0"-16"0,0 0-9 16,0 0-12-16,0 0-10 0,0 0-38 0,0 0-116 15,0 0-122-15</inkml:trace>
  <inkml:trace contextRef="#ctx0" brushRef="#br0" timeOffset="286479.2784">12770 11659 34 0,'0'0'8'0,"0"0"-2"15,0 0 0-15,0 0-1 0,0 0-3 16,0 0 1-16,0 0 0 0,0 0-2 16,0 0 1-16,6-30 0 0,-6 27 1 15,1-2 2-15,-1-1 2 0,0 1 3 16,3 1 3-16,-3 4 3 0,0-7 5 0,0 2 1 16,0 0 2-16,1 1-1 15,-1 4 1-15,0-2-3 0,0 2-1 16,0-1 0-16,2-1 1 0,-2 1-2 0,0-2 3 15,0 2-5-15,0 0-1 0,0-1-2 16,0 1-3-16,0-1-2 0,0 1-1 16,0 0-5-16,0-1-1 0,0 1 0 15,0 1-1-15,0-2-1 0,0 2 0 16,0-2 0-16,0 2 0 0,0-1 0 0,0 1 1 16,0-2-1-16,0 2-1 15,0-2 0-15,0 2 1 0,0 0-2 16,0 0 2-16,0 0 2 0,0 0-2 15,0 0 0-15,0 0 0 0,0 0 0 0,0 0 2 16,0 0-2-16,0 0 0 0,0 0 1 16,0 0-1-16,0 0 1 0,0 0 1 15,-2 0 0-15,2 2 0 0,0-2-1 16,0 0 1-16,0 2-1 0,0-2-1 16,0 0 1-16,0 0 1 0,0 1-4 0,0-1 2 15,0 0-1-15,0 0-1 0,0 2 2 16,0-2-1-16,0 0 1 0,0 0 0 15,0 0 1-15,0 0 0 0,0 0 0 16,0 2 2-16,0-2-2 0,0 0 2 16,0 0 0-16,0 0 3 0,0 0 1 15,0 0 1-15,0 0 2 0,0 0-4 16,0 0 1-16,0 0-3 0,0 0 1 16,0 0-3-16,-1 0-2 0,1 0-1 15,0 0 0-15,0 0 1 0,-3 5 0 0,3 1 2 16,0 8-2-16,0 4 0 0,0 1 0 15,0 6 1-15,0-4-1 0,6 1-1 16,-2-1 0-16,2-3 0 0,1 0-1 16,0-1 1-16,-1-5-1 0,0 1 2 15,0-3-2-15,1-2 2 0,-3-1 0 0,1 1 0 16,-2-4 1-16,-2-1-1 16,2 2 0-16,-3-5 0 0,0 0 1 0,0 0 0 15,0 2 1-15,0-1 4 16,3-1-1-16,-3 2 2 0,0-2-1 0,1 0 1 15,-1 0-1-15,0 0-1 0,0 0 0 16,0-7-1-16,-4-4-1 0,0-5 1 16,1 7 1-16,-5-8 1 0,0 2-3 15,2-2-1-15,-3-4-2 0,-1 2-2 16,3 0 4-16,0 1-2 0,2 5 0 0,0-4 1 16,0 3 0-16,-2-2 0 0,0-6-1 15,3 6 1-15,-2 2-1 16,3 3 0-16,0 1-1 0,0-3 1 15,1 7-1-15,2 2 2 0,0 4-1 0,-2-6-1 16,2-1 0-16,0 1 0 0,0 1-1 16,0 5 1-16,-3-1-3 0,3-1-1 15,0-3 3-15,5-3 0 0,1 2 2 16,2 2-2-16,-1 0-2 0,3 0 0 16,3-1 0-16,0 1 2 0,7-1 2 0,-1 1-1 15,-3-1-3-15,4-1 1 0,-1 1-3 16,-3 1-3-16,1 1-16 0,-5 2-26 15,-6 1-36-15,8 0-29 16,-8 0-68-16</inkml:trace>
  <inkml:trace contextRef="#ctx0" brushRef="#br0" timeOffset="286702.9341">12718 11779 322 0,'0'0'74'16,"0"0"-10"-16,0 0-17 0,0 0-13 15,0 0-7-15,0 0-7 0,0 0-7 0,0 0-4 16,0 0-5-16,0 0-1 16,94-56-3-16,-65 40-2 0,1 3-1 0,2 1-6 15,1-1-16-15,2 3-51 16,-2 0-100-16,-1 5-103 0</inkml:trace>
  <inkml:trace contextRef="#ctx0" brushRef="#br0" timeOffset="289138.2076">13173 11729 288 0,'0'0'63'16,"0"0"-18"-16,0 0-9 0,0 0-6 0,0 0-6 15,0 0 0-15,0 0-6 0,0 0-4 16,0 0-4-16,0 0-4 0,-3-28-2 16,3 26-2-16,0 1-2 0,-1 0-1 15,1 0 0-15,0 1-2 0,0-2 0 16,0 2 0-16,0-2 0 0,0 2 0 0,0 0 3 16,0 0 0-16,0 0 0 0,0 0 3 15,0 2-2-15,0 3 0 0,0 7 0 16,0-2 0-16,3 1 0 15,0 7-1-15,-2-1 0 0,2 4 0 0,0-8 0 16,1 2-2-16,-1 1 0 0,0-5 2 16,3 6-9-16,0-4 6 0,-5-3-6 15,6 5-2-15,-4-6-3 0,-1-5-14 16,1 0-10-16,-2-1-14 0,1 2-8 16,-1 0 0-16,1-1 12 0,-2-4 12 0,0 0 19 15,0 0 9-15,0 0 6 0,2 2 1 16,-2-2 2-16,0 0 1 0,0 0-4 15,-2 0 7-15,-1-4 0 0,0 2 11 16,-3-6 5-16,3 5 3 0,0 0 1 16,0 0 1-16,3 3 2 0,0-1 3 15,0 1 2-15,-1-2 0 0,-1 1-5 16,1-1-4-16,-1 0-6 0,1 2-5 16,1-1-4-16,-3-1-2 0,3 2-5 15,-1-2-3-15,1 2-7 0,0-4 2 0,1-3-1 16,9-4-3-16,5-1 9 0,5 0-8 15,1 0 3-15,1 0-3 0,3 0-7 16,-1 1-7-16,-1-1-13 0,-2-1-15 16,-1 1-15-16,-3 0-1 0,-5 3-5 15,-3-2 5-15</inkml:trace>
  <inkml:trace contextRef="#ctx0" brushRef="#br0" timeOffset="289382.2098">13354 11661 175 0,'0'0'56'0,"0"0"5"0,0 0-1 16,0 0-7-16,0 0-9 0,0 0-10 16,0 0-7-16,0 0-5 0,0 0-2 15,-32-10-4-15,32 8-5 0,0 1-2 16,0 0-2-16,0 1-2 0,0-3 1 0,0 3-3 16,0 0-1-16,0 0-1 0,0 0 0 15,0 0-1-15,0 0 0 0,3 0 0 16,3 3 0-16,1 7 0 15,2 4 0-15,-1 1-2 0,-2 2 0 0,-1 3-1 16,-1 1-6-16,-4 3-7 0,0 2-25 16,6 1-56-16,-2-1-74 0,3 0-91 15</inkml:trace>
  <inkml:trace contextRef="#ctx0" brushRef="#br0" timeOffset="291075.6908">13548 11444 198 0,'0'0'49'0,"0"0"-4"0,0 0-2 15,0 0 1-15,0 0-6 16,0 0-2-16,0 0-9 0,0 0-2 16,0 0-5-16,0 0-4 0,1-30-2 15,-2 27-7-15,1 2-4 0,-2 0-5 0,1 1-4 16,-1-2 1-16,1 2 4 0,-5 0 1 15,-1 11 4-15,-2 7-1 0,-2 6 0 16,-1 1-3-16,5 0 1 0,1 0-2 16,2-3 1-16,1-5-3 0,1 1-1 15,2-3 2-15,0-3-2 0,0 5 3 16,2-6 0-16,2-2-1 0,1 2-1 16,-1-4 1-16,2 2 0 0,1-4 1 15,2 1-3-15,1-4 2 0,4-2 0 16,4 0-2-16,3-2 2 0,0-6-1 0,-3 1 0 15,-3-1 0-15,-4 1 1 0,-3 2 1 16,-2-3 1-16,2 1 1 0,-2 0 2 16,-2 2 1-16,-2-1 1 0,1 4 0 15,-3-4-1-15,0 0 0 0,0-7-3 16,-3 3-1-16,-5 1-1 0,-3-2 0 0,2 7-1 16,-5-4 1-16,4 6 1 0,-5 2 0 15,4 0 0-15,-1 0-1 16,0 0 1-16,5 0 0 0,3 0 2 15,4 0 0-15,-1 0-1 0,1 0 1 0,-2 0-1 16,1 0 1-16,-1 0 1 0,1 0-2 16,1 0 1-16,-2 0-1 0,2 0-2 15,-1 0 0-15,1 0-2 0,0-1 1 16,3-6-1-16,8-4 3 0,5 0 0 16,3 1 0-16,0 0 0 0,2 3-1 0,1 1 0 15,-3 1 2-15,-2 3-2 0,1 0 0 16,-1 2 1-16,-1 0-2 0,4 3 1 15,-3 4 0-15,-5 3 1 0,-2 2-1 16,0 3 1-16,-3-1 0 0,-1 6 0 16,-1-8 1-16,-2 6 0 0,0-2-1 15,-1-5 0-15,0 7-2 0,-1-6 3 16,-1 1-1-16,0-1 0 0,0 0-1 16,0-1-3-16,0-4-3 0,0 4-7 15,0-5-16-15,4 4-29 0,-1 1-42 0,2-4-65 16</inkml:trace>
  <inkml:trace contextRef="#ctx0" brushRef="#br0" timeOffset="301895.1324">5248 11676 195 0,'0'0'34'0,"0"0"-10"16,0 0-9-16,0 0-5 0,0 0-3 15,0 0-3-15,0 0 0 0,0 0 1 0,0 0-2 16,0 0 2-16,-8-9-2 0,8 9 1 15,-1 0 4-15,1 0 9 0,0 0 8 16,-2 0-1-16,2 5-1 0,0 8-9 16,-1-2-5-16,1-1-4 0,0 1-3 15,0-2 0-15,0 3-1 0,0 0 2 0,0-1-1 16,0-1-1-16,0 1 1 16,0-7-1-16,0 7-2 0,1-7 2 15,1 1-1-15,-1 1 0 0,-1-6 1 16,0 0-2-16,0 0 2 0,0 2-1 0,2-1 2 15,-2 0-1-15,0 1 1 0,1 0 2 16,-1-1 4-16,0 1 3 0,0 0 6 16,0-1 2-16,2 1 0 0,-2-1-1 15,0 0-3-15,0 1-2 0,0-2 1 16,0 1-2-16,0-1 0 0,1 2 2 0,-1-2-3 16,0 0 1-16,0 0-4 15,0 0-5-15,0-3-1 0,-4-6-3 16,-2-6 0-16,0 0 2 0,-3-4 0 15,2 1-2-15,0 0 1 0,1-1-2 0,3 6 1 16,0-2 1-16,-1-2-1 0,1 5 1 16,-1-6-1-16,1 9-3 0,3-4 0 15,-3 1-2-15,3 0 0 0,-1-1 1 16,1 7 2-16,0-6 1 0,0 7-1 16,0 0 0-16,0-4 2 0,0 5-3 0,1-1 2 15,2-2 0-15,3 3-1 0,2-2 1 16,-2 1 1-16,4 0 0 0,0 0 3 15,-1 1-2-15,1 0-1 0,-5 3 0 16,6 1-1-16,-1 0 1 0,2 3 1 16,8 5-5-16,-8 4 1 0,-1 3 0 15,-5 4 2-15,1 2 0 0,-4 4 2 16,0-2 2-16,1-5-5 0,-4-1 4 16,0-5-2-16,0-7-1 0,0 7 1 15,0-6 0-15,0-2 0 0,0 2 1 0,0-6 0 16,0 0 2-16,0 0 1 0,0 0 1 15,0 0 0-15,0 2 0 0,0-2 1 16,0 0-2-16,0 1 0 0,0-1-3 16,0 0 0-16,0 0 1 0,-2 0-1 15,0 0 1-15,1 0 0 0,-1-1-1 16,1 1 1-16,-1-2-2 0,1 2-1 16,1-1 1-16,-2 1 1 0,2-2-1 15,-1 2 1-15,1 0-1 0,-3-2-2 16,3 2 2-16,0 0-1 0,0-1-2 0,0 1-1 15,0 0 0-15,0-1 3 0,0 0-1 16,3-3 4-16,6 1-2 0,-1 0-1 16,2 0 0-16,-1 2 1 0,2-1 1 15,0 2-1-15,-4 0 0 0,9 2 0 16,-9 1 0-16,6 6 1 0,-3 0 0 0,-7-1 1 16,6 4 0-16,-5-3 0 0,-4 3 1 15,0 6-2-15,-1 0 3 16,-11 7-1-16,-1-2 0 0,-3-3 6 0,-4 3-3 15,-3-1 3-15,4-4-4 0,-1-1-2 16,7-8 2-16,3-3 0 0,7-3-1 16,3-3-4-16,0 0-6 0,-6 0-32 15,3 0-94-15,-1 0-145 0</inkml:trace>
  <inkml:trace contextRef="#ctx0" brushRef="#br0" timeOffset="302730.6937">5984 12845 224 0,'0'0'56'0,"0"0"-2"0,0 0-7 16,0 0-7-16,0 0-3 0,0 0-8 15,0 0-4-15,0 0-2 0,0 0-4 16,-24-31-4-16,22 29-5 0,-3 1-3 16,-1-2-4-16,2 2-1 0,1-1-3 15,3 2-1-15,-4 0 0 0,1 0-2 0,-6 4 2 16,2 2-1-16,3 6 0 0,-2-4 0 15,3 4-1-15,1 0 0 0,1 1 2 16,1 5 0-16,0-1 1 0,0 4 2 16,0-8-1-16,3 4 2 0,1-2-2 15,1-1 1-15,-1 0 0 0,3-3-1 16,0-4-1-16,-1-1 1 0,0-1-1 0,4-2 1 16,6-2 0-16,0-1 0 15,10-4 0-15,0-5-4 0,3-7-6 16,0 1-11-16,1-2-1 0,-1-1-9 0,4 0-21 15,1 3-23-15,-4-2-44 0,5 3-104 16</inkml:trace>
  <inkml:trace contextRef="#ctx0" brushRef="#br0" timeOffset="305363.107">6926 10639 382 0,'0'0'64'0,"0"0"-15"16,0 0-16-16,0 0-16 0,0 0-3 0,0 0-8 15,0 0-3-15,0 0-4 0,0 0-4 16,0 0-2-16,-14-11 2 0,14 11 2 15,0 2 3-15,0 10 3 0,7 4-1 16,0 7-1-16,2 1 1 0,-2 1-1 16,2-1 0-16,-2 1-2 0,-1-3 1 15,1 0 0-15,-1-9 0 0,-2 1-1 16,-1-6 1-16,-3-2 0 0,3-2 0 16,-3-4 1-16,0 0-1 0,0 0 3 15,3 1 0-15,-2 1 0 0,-1-2 1 0,0 0-2 16,2 0-1-16,-2-2-1 0,0-11 0 15,-6-4 1-15,0-4-1 0,-1 2 0 16,1 0 0-16,-1 2 1 0,-2 2-1 16,3 3 1-16,-2 0-1 0,1 0 1 15,2 3 1-15,-2-3 0 0,0 4 1 0,4-1 1 16,0 1-2-16,2 4-1 16,-1 0-2-16,1-1 0 0,-1 0-1 0,1 0 1 15,1 1-2-15,0 4 2 16,0-4 0-16,0-1-2 0,3-2 1 0,3-1-1 15,-5 4-1-15,10 1 1 0,-5 3 1 16,6 0 0-16,5 0 0 0,-1 0-1 16,6 3 3-16,-1 4-1 0,0-1 2 15,-1 1 0-15,2 1-2 0,-3 1 3 16,-1 0-2-16,-3 2-1 0,2-1 1 0,-1 4-1 16,-3-1 2-16,-3 6 0 0,-1 1 0 15,-5 4-4-15,-1 0-2 16,-3 3-3-16,0 1 3 0,-7-1 3 0,-6 2 3 15,0 1-6-15,-7 2-9 0,-6-3-49 16,-3 2-100-16,-6-8-93 0</inkml:trace>
  <inkml:trace contextRef="#ctx0" brushRef="#br0" timeOffset="306462.8006">7603 12779 193 0,'0'0'48'0,"0"0"-1"0,0 0-5 15,0 0-5-15,0 0-6 0,0 0-6 16,0 0-9-16,0 0-9 0,0 0-4 0,0 0-5 15,-7-22 1-15,7 22 0 0,0-2-1 16,0 2 4-16,0 0-2 0,0 0 0 16,1 0 0-16,2 0 0 0,3 7 1 15,1 6 0-15,-2-6 3 0,0 7 4 16,1 2 2-16,-3 4 1 0,1 3-2 16,-1-6-3-16,-1 2-1 0,-2-1-2 15,1-5-3-15,1 4 0 0,-2-6-2 16,0-7-1-16,3 4 3 0,-2-3 0 15,-1 0 0-15,3 0 0 0,-3-5 2 0,0 2-2 16,5 2 2-16,0 2-1 0,1 0 1 16,1-3 3-16,0 0-3 0,-1-1-1 15,1-2 1-15,-1 0-2 0,7 0 0 16,4 0 1-16,-5-3-1 0,5-2 0 16,-2 0-2-16,-1-2 0 0,1-1-4 0,3-3-2 15,-3 2-3-15,1 2-7 0,-3-1-15 16,0 2-33-16,-6 0-31 0,3 1-56 15</inkml:trace>
  <inkml:trace contextRef="#ctx0" brushRef="#br0" timeOffset="306716.6945">7665 12958 427 0,'0'0'43'16,"0"0"-21"-16,0 0-7 0,0 0-7 16,0 0-6-16,0 0-3 0,0-92-6 15,13 76-7-15,3 1-1 0,6 3 0 16,0 1-16-16,1 1-31 0,3-1-35 0,-3 2-53 15</inkml:trace>
  <inkml:trace contextRef="#ctx0" brushRef="#br0" timeOffset="306931.4449">7600 12752 493 0,'0'0'49'16,"0"0"-17"-16,0 0-12 0,0 0-10 16,0 0-5-16,0 0-5 0,-6-81-1 15,22 63-1-15,7 1-3 0,3 2-5 16,3 2-7-16,0 1-6 0,3 2-5 16,0 4-28-16,-3 2-45 0,-3 2-71 0</inkml:trace>
  <inkml:trace contextRef="#ctx0" brushRef="#br0" timeOffset="309630.9987">8633 9858 59 0,'0'0'17'0,"0"0"1"0,0 0 2 16,0 0-2-16,0 0 0 0,0 0-2 0,0 0-6 16,0 0-2-16,0 0-4 15,-6-5-2-15,6 3 2 0,-3 2 2 16,3 0 5-16,0 0 3 0,0 0 7 0,0 2 5 15,0 8-3-15,6 7 5 0,1 4-2 16,-1 1-7-16,-2-1 1 0,3-2-9 16,-4-2-3-16,2-2-4 0,-2-4-4 15,0-2 0-15,-1 2-1 0,1-7 1 16,0 5 1-16,-2-4-1 0,1 0 1 0,-1 1-1 16,-1-4 1-16,2 3-1 0,-1 0 0 15,1-1 1-15,-2-4 2 0,0 0 3 16,0 0 5-16,0 2 13 0,1-2 7 15,-1 0 6-15,0 1-2 0,0-1-11 16,0 0-9-16,0 0-5 0,0 0-7 16,0-11-3-16,-6-2 0 0,-1-5-1 15,-1 3 0-15,-1-1 1 0,3 4 0 16,-1 1 1-16,-2-4-1 0,2 0 0 16,-3-3-1-16,0 1-3 0,1-1 3 0,3 6-4 15,2-2 5-15,-1 5-1 0,4 5 1 16,-2-7-1-16,-1 6 1 0,4 1-1 15,-3-1-1-15,3 5 0 0,0-1-1 16,0 1 0-16,0-2 0 0,0-2 0 16,0-2 1-16,7-1 1 0,0 2 0 15,2 0-1-15,0 2 0 0,2 0 2 16,-2 0-1-16,3 1 1 0,5-2 1 16,-7 2-4-16,3-1-1 0,-4 2-2 15,-3-1-1-15,5-2 4 0,5-4 3 0,3 0 0 16,1-2-1-16,2-1-3 0,-4 0-2 15,-6 3-3-15,0 1-4 0,-4 3-10 16,-5 1-10-16,0 1-22 0,-3 2-35 16,0-1-26-16,0 1-44 0</inkml:trace>
  <inkml:trace contextRef="#ctx0" brushRef="#br0" timeOffset="309864.3932">8542 10019 232 0,'0'0'52'0,"0"0"-15"0,0 0-10 16,0 0-8-16,0 0-4 0,0 0-1 15,0 0-3-15,0 0-2 16,0 0-3-16,0 0-5 0,85-57-3 15,-71 52-4-15,1 1-4 0,2-1-7 0,2 1-20 16,4-3-41-16,0 3-81 0</inkml:trace>
  <inkml:trace contextRef="#ctx0" brushRef="#br0" timeOffset="311538.2591">9496 12359 190 0,'0'0'45'0,"0"0"-1"0,0 0-1 16,0 0-2-16,0 0-5 0,0 0-5 15,0 0-3-15,-59-81-3 0,53 74-3 16,3 2-5-16,-3-1-6 0,3 3-1 16,0 0-2-16,0 2-4 0,3 1-4 15,-1-2-2-15,-6 2-3 0,1 4 2 0,-3 8-2 16,-2 6 0-16,1 1-2 0,1 2 3 15,2 2 2-15,0 0 2 0,1 0-2 16,0-2 0-16,0 0-4 16,2-6 0-16,-1 0 1 0,1-4 1 0,3-6 0 15,-2 7 2-15,3-6 2 0,0 5-5 16,0-1 5-16,0-2-5 0,4-1-1 16,5-2-3-16,-3 0 2 0,4-5 0 15,4 0 5-15,2 0 5 0,4-5-5 16,-2-4 3-16,-1-2-2 0,-5 4 1 0,-1-1 1 15,-5 3 0-15,-2 2 2 0,1 2-1 16,-5 1 2-16,0 0 1 0,0 0 1 16,1 0 1-16,2-6-1 0,-1 1-1 15,0 1 1-15,0-1 0 0,-2 0 2 16,0 1 0-16,-2 0 2 0,0-1-1 0,-1 2-3 16,0 0 0-16,0 0-3 0,0 1-2 15,3 2 0-15,-3-1-1 0,3 1 0 16,0 0-1-16,-3-3 1 15,3 3 0-15,-1 0 0 0,-1 0-2 0,1 0-3 16,1 0 2-16,-2 0-1 0,2-2 2 16,-1 2 0-16,1 0-1 0,0-1 1 15,-2 1 0-15,2 0 1 0,0-2 1 16,0 2 0-16,0 0 0 0,0 0 0 16,0 0-2-16,0-2 2 0,0 2 2 0,0 0-2 15,0 0 1-15,0 0 1 0,3 0 2 16,2 0-2-16,3 7-1 0,5 0 0 15,-4 1 0-15,3-1 1 0,-1 4 0 16,-4 3 6-16,1-1-5 0,-1 7 1 16,1 0-4-16,-3 1-3 0,-4 0 1 15,-1 1-7-15,0 2 1 0,-3 0-11 16,-4 2-29-16,-1-2-49 0,-1 2-68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1-16T06:20:31.4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3755 7307 106 0,'0'0'14'0,"0"0"13"16,0 0-7-16,0 0 2 0,13-79-11 15,-11 60-12-15,-1 7 3 16,2-6-3-16,-2 7 1 0,-1 6 2 0,0 1 1 16,0 4-1-16,0-2 0 0,0 2 1 15,0-1-1-15,3-1 0 0,-3 0 2 16,0 1 0-16,0 1 3 0,0-2 2 16,0 2 2-16,0 0 3 0,0 0 5 15,0 0 9-15,0 0 10 0,0 0 3 16,0 0-1-16,0 0-12 0,0 0-8 0,-3 0-4 15,3 0-1-15,0 0-2 0,0 0-4 16,-1 0-1-16,1 2-5 0,-3-2-1 16,3 1 0-16,0-1-1 15,-1 2 2-15,1 0-2 0,-2 3 0 0,2 1 4 16,-1 8-2-16,-2 2 1 0,1 4 0 16,1 4 0-16,-2 3 3 0,3 3 1 15,-3 3-2-15,0 7-1 0,0 5-1 16,-3 7-3-16,1 4 2 0,-4 2-4 15,5-1 1-15,-2-2 0 0,0-6 0 0,-1-6 5 16,4-4-5-16,2-7 4 0,-2-5-3 16,0-2 0-16,1-2 1 0,1-6-1 15,1 1 0-15,0 1 0 0,0-4-1 16,0 5 1-16,0-1 0 0,0-7 0 16,0 7-1-16,0-9 2 0,0-5-2 0,0 5 0 15,0-3 0-15,0-2 0 16,0 1 1-16,0-6 0 0,0 0 1 15,0 0-1-15,0 2 1 0,1 0 0 16,-1-2-2-16,0 1-1 0,0-1-2 0,0-1-4 16,0-13-1-16,0-4-3 0,0-9-5 15,0 2-2-15,3-5-4 0,2 0-2 16,-1-5-7-16,-1-5-2 0,5-1 2 16,-3-4 2-16,1 1 13 0,-5-1 4 15,5-1 3-15,-6 0 1 0,4 0-4 0,0 1 5 16,-1 2 3-16,0 1 1 0,0 4 3 15,0 0 3-15,3 1-3 0,0 2 3 16,1 2-2-16,-3-1-2 0,2 2 4 16,0 2-3-16,-2 10 5 0,-1 2 3 15,0 8 6-15,-3 4 3 0,0 1 1 16,0 5-3-16,0-2 1 0,0 2-4 16,0-1-1-16,0-1-1 0,0 1-4 15,0 0-1-15,0-1-2 0,0 2-2 16,-4 0 0-16,-5 0-1 0,-3 7 1 0,-1 6 0 15,3 2-1-15,3-2 5 0,0 2-5 16,1-3 3-16,3-2-3 0,2 1-1 16,-1-7 1-16,2 2 0 0,0-6 0 15,-1 5 2-15,1 0 0 0,-2-1-2 16,2 1 2-16,-1 0-1 0,-1 0 1 0,1 5 1 16,-2 0 1-16,0-1 1 15,-1 0-1-15,4-4-3 0,-3 5-2 16,3-5 0-16,-3 6 2 0,0 5 1 15,-3 1 0-15,-1 7 1 0,-1 0-1 0,-1 4 1 16,-3 2-1-16,-1 2-1 0,0 2 0 16,1-2-2-16,0-4 1 0,4-8 0 15,1-5 2-15,0-6 2 0,6-6 0 16,-1 2 3-16,2-5 3 0,-1 0 0 16,1 0 0-16,0 1 0 0,-2-1-3 0,2 0-3 15,-1 0-1-15,-1 0-3 0,1 0 0 16,-2 0 0-16,0-4 1 15,-3-5-2-15,3 1 1 0,2-2-2 16,-3-7-1-16,2-1 2 0,2-7-1 0,0 1 2 16,0-2 0-16,7-1-2 0,-1 1 1 15,0 0-2-15,0 1 1 0,0 2-1 16,-1 1 0-16,2 1 0 0,-1 3-1 16,0-3-1-16,0-1-1 0,4 0-1 15,-3-1 5-15,2 0-3 0,-5 7 7 0,3-2-1 16,-4 4 1-16,0 2 0 0,0-6 0 15,0 10-1-15,-3 2 2 16,3-5-2-16,-2 6 1 0,1 1 2 16,-1 0-2-16,-1 4-1 0,0-2 1 0,0 2-1 15,0-1 0-15,2-1-1 0,-2 0 1 16,0 0-1-16,0 2 1 0,0-1 0 16,0 1-2-16,0-2 0 0,0 2 1 15,0-1-1-15,0 1 0 0,0-1 1 16,0 1-1-16,0 0 0 0,0 0 1 0,0 0-1 15,0 0 1-15,0 0 0 0,-3 1 0 16,0 3 1-16,0 6-1 0,0-2 0 16,-1 2 0-16,-1 5 0 0,0-6 1 15,-1 6 0-15,3-5 0 0,0 1-1 16,0-3 1-16,2 3 4 0,-2-2-4 0,1-4 5 16,1 1-5-16,1-6-1 15,-2 0 0-15,2 0-1 0,0 1 1 16,-1 0 1-16,1 1 0 0,0 0-1 15,0-1 0-15,-2 1 0 0,2 0 0 0,0-1 0 16,0 1 0-16,0-2 0 0,0 0-1 16,0 2 0-16,0-2 0 0,0 2 0 15,-2-1 0-15,2 1 1 0,0-1 0 16,-3 0-2-16,3 2 2 0,0 3-1 16,0 0 1-16,-3 0-1 0,3 0 0 15,0-6 0-15,0 0 2 0,0 0 0 0,0 1 1 16,0 1 0-16,0-2-2 15,0 0 0-15,0 0 0 0,6-3 1 16,4-8 0-16,0-2-3 0,4-2 3 0,-5-1-4 16,-2 5 6-16,1-1-1 0,-3 4 0 15,-2 0 2-15,0-2-2 0,0 5 1 16,0-4-1-16,-2 2 1 0,-1-5-1 16,2 0 0-16,-2 6 0 0,1 1 0 15,-1-1 2-15,0 1 1 0,0-2 1 0,0 3 1 16,0 4-1-16,0-2-3 0,0 2-1 15,0-1-2-15,2-1 0 0,-2 2-1 16,0-1 0-16,0 1 2 16,0 0 1-16,3 0 1 0,1 10 0 0,3 0-1 15,-1 4 1-15,1 1 0 0,-1-1 2 16,3 5-2-16,1-4 0 0,-3 1-1 16,3 0-1-16,0 5 4 0,3 0-4 15,0 5 5-15,-1-1-5 0,-2 4-1 16,4 2 0-16,-5-2 0 0,3 4 1 0,-2-2-1 15,-3-1 0-15,-1-2-1 0,-2-1 0 16,-1-9 0-16,-1-1 2 0,-1-7-2 16,-1-5 1-16,0 0 1 0,0-5 0 15,0 0 1-15,0 0 2 0,0 0-2 16,0 2-1-16,0-2 0 0,0 0 0 0,-4-9-1 16,-1-2 0-16,-2-2 0 15,1 4 0-15,3-2 0 0,-2 0 0 16,2 7 1-16,-3-5-1 0,6 4 0 15,-3 1 1-15,0 1-1 0,0-2 0 0,3 0 0 16,-3 1 0-16,-1-2-1 0,1 3 1 16,-7-3 0-16,6 1 0 0,-7 2-1 15,0 0 1-15,-1 1 1 0,-8 2-1 16,-2 0 0-16,-7 0-1 0,-1 2 0 16,1 3 1-16,-3 2-1 0,-4 1 1 0,2 1-2 15,-1 2 1-15,0-1-1 16,-1 2 0-16,1 1 0 0,2-3 0 15,4 1-1-15,6-3 1 0,13-5-3 16,5-1-3-16,5-2-12 0,-1 0-13 0,1 0-35 16,-2 0-53-16,2 0-38 0,0 2-106 15</inkml:trace>
  <inkml:trace contextRef="#ctx0" brushRef="#br0" timeOffset="1911.9451">2374 6539 128 0,'0'0'20'16,"0"0"-2"-16,0 0 5 0,0 0 6 15,0 0-1-15,0 0 0 0,0 0 3 16,0 0 9-16,0 0 1 0,0 0-2 0,-75-51-6 15,72 47-9-15,-1 1-4 0,1 2-4 16,3 1-4-16,-3-2-7 0,3 2-7 16,0 0-2-16,0-1-2 0,0 1-4 15,0 0 2-15,0 0 3 0,0 0 3 16,0 0 6-16,11 0 3 0,4 0 1 16,8 0 3-16,0 0 0 0,2-2-2 15,1-1-1-15,3-1-1 0,1-3-1 16,5 2-1-16,0-2 0 0,5-1-5 15,-1 1-4-15,3 0-1 0,0 1 2 0,-3 0 1 16,0 0-5-16,1 1 3 0,-2-1-2 16,-2 1 2-16,-1 2 10 0,4 1-4 15,-4 0-1-15,-2 2-1 0,-7 0-3 16,-6 0-1-16,-3 0 0 0,-2 0 1 16,-6 0 2-16,2 3 0 0,-5-1 1 0,0 0-1 15,-3 0 0-15,1-1 2 0,-4-1 0 16,0 0 2-16,0 0 2 15,2 0 1-15,-2 2 1 0,1-2-1 16,-1 0-1-16,3 0-2 0,-3 0-2 0,0 0-1 16,1 0 1-16,-1-8 0 0,0 2 0 15,0 0 0-15,0-6-1 0,0 6 1 16,-1-5-2-16,-2 1 2 0,2 5-2 16,-4-4 2-16,2 6-2 0,-1-1 0 15,4 2 0-15,-6-1 0 0,5 0 2 0,-7-1 1 16,0-3 1-16,-1 1-2 15,0-2 0-15,-2 4-1 0,1-5-2 16,-5 3 1-16,5 1-1 0,-6 1 0 16,-4-1-1-16,3 2 1 0,-8 1 0 0,-1 2-1 15,10 0 2-15,0 0 1 0,6 0 1 16,3 0 2-16,-2 0-1 0,5 0 0 16,-2 0-1-16,-7 0-1 0,6 0 2 15,-5 0-2-15,-2 0 1 0,8 0 0 16,0 0 0-16,6 0 0 0,0 0 0 0,0 0 0 15,-1 0-1-15,-1 0-1 0,1 0 0 16,-1 0-3-16,0 0-1 0,0 0 0 16,1 2 3-16,1-2 2 0,-3 1 2 15,3 6 1-15,0 1 0 0,11 2 1 16,-5 0 0-16,9-2 0 0,2-4 1 16,-1 1-3-16,13 1 2 0,-3-1-4 0,0-1 1 15,-2-1-1-15,1 2-1 16,-3-1-1-16,1 0 0 0,-3 1 2 15,2-3 1-15,1 1 3 0,0 0-1 0,-4-2-2 16,-2-1 0-16,-4 0-1 0,-1 0 0 16,-2 0 0-16,-4 0-1 0,1 0 1 15,-7 0 0-15,0 0 0 0,0 0 1 16,1 0 0-16,1 2 0 0,-2-2-1 16,0 5 4-16,-5 4-3 0,-9 5 0 0,-9 4 0 15,-3 0 0-15,-7 2-2 16,1-4 1-16,0 1 0 0,2-2 0 15,1-1 1-15,-3-2 0 0,4-1 0 16,1 1-1-16,7-4 7 0,8-4-5 0,5-1 8 16,4-2-7-16,0 1-1 0,-1 0-1 15,1 1 0-15,3-3-1 0,-2 0-7 16,2 0 5-16,-1 0 0 0,-2 1-2 16,3-1 4-16,-3 0-6 0,3 0 0 15,0 0-2-15,-3 2 2 0,3-2-1 0,0 0-2 16,0 0 2-16,0 0 0 0,0 0-1 15,0 0-7-15,0 0 0 0,0 0-8 16,0-2 4-16,0-2 7 16,6-4 4-16,0 0 7 0,-3 4 3 0,0 1-1 15,-3 3 1-15,0-2 0 0,0 2 1 16,0-2-3-16,0-3 0 0,0-3 0 16,0-2 0-16,-3 1 2 0,-3 2 1 15,0 1 0-15,-4-1 2 0,3 1-1 16,-2 0 3-16,3 0-1 0,1 2 1 0,-4-4 0 15,6 6 1-15,0-1-1 0,2 0-2 16,-2-2 0-16,1 0-2 16,-1 0 1-16,2 3-2 0,1-5 0 15,0 0-1-15,0-5 0 0,0 0 0 0,0-1 1 16,0 0-2-16,0 1 2 0,0 0 0 0,1 0 2 16,2 0-1-16,-3 1 0 15,2 1-2-15,-2 4 1 0,1 1 0 16,-1-1 0-16,0 0 1 0,0-1-2 15,0 3 0-15,0 4 0 0,0-6 0 0,0 1 0 16,0 1-1-16,0-1 2 0,0 5-2 16,0-6 0-16,0 0 0 0,0 0 0 15,0 2 0-15,0 4 0 0,-1-2-9 16,1 2-12-16,0 0-13 0,-3 0-44 16,1 13-72-16,-6 12-100 0</inkml:trace>
  <inkml:trace contextRef="#ctx0" brushRef="#br0" timeOffset="3882.7691">14647 6971 69 0,'0'0'30'16,"0"0"3"-16,0 0 3 0,0 0 2 15,0 0-3-15,0 0-2 0,0 0-1 16,0 0-2-16,0 0 1 0,0 0-1 16,-9-15-3-16,8 12-3 0,1 2-2 15,-2 1-2-15,2-1 1 0,-1 1-4 0,1-2-3 16,0 2-3-16,0-2-5 0,0 2-2 15,0-1-3-15,0 1 0 0,0 0-1 16,0 0-2-16,0 0 1 16,0 0 0-16,-2 0 1 0,1 1 0 0,-2 13 0 15,0 6 0-15,-1 5 2 0,-1 4-1 16,0 4 2-16,-1 6-3 0,3 3 2 16,0 5 3-16,2 5-4 0,-1 4 3 15,1 5-3-15,1 2-1 0,-2 3 2 16,1 0-3-16,1-2 0 0,0-5-2 0,0-4 1 15,0-3 4-15,-2-4-1 0,2-2 2 16,-1-5-4-16,-1-7 0 0,1-9 0 16,1-5 0-16,-3-8 1 15,3-7 1-15,0 0 1 0,0-5 4 0,0 0-3 16,0 0 0-16,0 0-1 0,0 0-2 0,0-10 2 16,0-5-2-16,4-7-1 15,2 2 0-15,0 1-4 0,0-1 1 16,-2 1-4-16,2 4-7 0,-2-1-2 15,-1 5-9-15,-1-1-3 0,1 1-5 0,-3 6-12 16,0-6-4-16,0 6-12 0,0-4-9 16,0 0 2-16,-2-2 6 0,-1 1 10 15,0-3 11-15</inkml:trace>
  <inkml:trace contextRef="#ctx0" brushRef="#br0" timeOffset="4951.2637">14611 7051 118 0,'0'0'37'0,"0"0"-3"16,0 0-3-16,0 0 1 0,0 0-2 16,0 0 3-16,0 0 4 0,-3-83 1 15,3 78-5-15,0 0-6 0,0 5-11 0,0-2-9 16,0 2-5-16,0 0-6 0,-3 0 2 15,3 0 0-15,0 0 2 0,-1 0 2 16,-2 14-1-16,-5 9 2 0,-4 4 1 16,0 2-1-16,-3-1-1 0,-2 1 0 15,2-4 4-15,0 1-4 0,0 0 4 16,1-2-2-16,-1-2-2 0,1 0-1 16,2-5 0-16,2-2-1 0,3-3 0 15,1-4 0-15,2 0 0 0,-1 2 1 16,1-3-1-16,-2 3-1 0,5-8 1 0,-2 3-2 15,3-5 0-15,0 0 0 0,0 0 0 16,0 1 2-16,-1 1 0 0,1 0 3 16,0-1 1-16,0 1 2 0,0-2-1 15,0 0 1-15,0 0-3 0,1-13 0 16,10-6-2-16,1-6-1 0,4-3 0 0,-2 1-3 16,0 0-3-16,1-1 3 15,0-2-2-15,1-1 4 0,-3 1 0 16,3 0 1-16,-3 1 0 0,1 4 1 15,-2-1 0-15,-3 4 1 0,-3 5 2 0,-1 0 1 16,-2 8 1-16,-2-2-3 0,2 1 1 16,-3 5 2-16,2 0 0 0,-2 5 2 15,0-1-1-15,0 1-1 0,0-2-3 16,1 1-1-16,-1 0-3 0,0-1 2 16,0 1-2-16,0 1 1 0,0-2-1 0,0 2-1 15,0-1 0-15,0 1-2 0,0-2 1 16,2 2 3-16,-2 0 0 0,1 0 1 15,2 0 0-15,1 8 1 16,2-1 2-16,1 4-1 0,0 1 2 0,1 0 0 16,2 3-1-16,-2 0 1 0,0 3-2 15,2-2 0-15,-2 4-1 0,1-1-1 16,0 3 0-16,1 1 1 0,-3-1-1 16,2 0 1-16,1 0-2 0,-3-3 0 15,-1 3 4-15,1-1-4 0,-1 1 5 0,0-3-5 16,-1 1-1-16,0-6 1 0,-2-1 0 15,0-4-1-15,-2-4 1 0,2 2 0 16,-1-2 0-16,-1 0-1 16,1-1 1-16,-2-4-1 0,0 0 1 0,0 0 1 15,0 2 0-15,1-1 2 0,-1-1 0 16,0 0-1-16,0 0 0 0,0 0-2 16,0 0 0-16,0-1 0 0,0-5 0 15,0 1 0-15,0 0 0 0,0 1 0 16,-1 0 0-16,-1-1 0 0,1 2 0 0,1 3 0 15,-5-4 0-15,2 2 0 0,0-1 1 16,0 1-1-16,3 2 0 0,-7-1 1 16,4 1-1-16,-4-2 0 0,-3 0 2 15,6 2-2-15,-2 0 0 0,-6 0 1 16,7 0-1-16,-6 0 0 0,0 0 1 16,1 0-1-16,-1 0 0 0,-1 0 2 15,1 0-2-15,0 0 1 0,-8 0 0 16,7 0-1-16,-9 0 1 0,-1 0 0 15,-1 0 0-15,-7 0-2 0,3 2 1 0,0 0 0 16,0-2-3-16,1 1 3 0,4 1-1 16,6 0-1-16,3-2 4 0,7 0-4 15,-7 1 1-15,7-1-3 0,-1 0 0 16,-4 0 1-16,5 0-3 0,0 0-4 16,-4 1 0-16,6 0-4 0,-5 6-9 0,0-2-11 15,2 2-15-15,1 1-15 16,3 2-13-16,0 4-11 0,3-5-22 0,0 5-19 15</inkml:trace>
  <inkml:trace contextRef="#ctx0" brushRef="#br0" timeOffset="5724.4612">14622 6993 162 0,'0'0'40'0,"0"0"-5"0,0 0-6 16,0 0-6-16,0 0 0 0,0 0-5 16,0 0-2-16,0 0-4 0,0 0-3 15,0 0-3-15,-10-15 0 0,10 15-1 16,-1-2 0-16,1 2 2 0,-2-1 0 16,2 1 0-16,0-1-2 0,0 1 0 0,-1 0 0 15,1 0 2-15,0 0 2 0,0 0 1 16,0 1-1-16,0 5 0 0,0 8 1 15,0 4 0-15,0 2 2 16,0 4-6-16,1 0 0 0,2 1-3 0,1 2 4 16,-1 3 3-16,2 4-1 0,-2 5 3 15,-2 6-7-15,2 1-3 0,-2 4 1 16,-1 3-3-16,0 3 3 0,0 2-3 16,0-2 0-16,-4-3-3 0,0-4 2 15,-1-7-1-15,2-5 2 0,-1-4 3 0,1-4 0 16,-1-3 1-16,3-9-4 0,-1-6-1 15,1 0 1-15,1-5 0 16,-2-1 0-16,2 1 0 0,0-6-2 0,0 0-1 16,0 0 1-16,0 2 0 0,0-2 2 15,0 2-2-15,0 0 0 0,0-2-1 16,0 0-1-16,2 1-4 0,-1-1 1 16,1 0 0-16,-1 0-4 0,-1 0 0 15,3 0-4-15,1 0-3 0,0-5-3 16,1 3-2-16,-2 1-10 0,-3-6-5 0,1 1-12 15,-1-6-16-15,0 1-2 0,0-2-11 16,2-5-16-16</inkml:trace>
  <inkml:trace contextRef="#ctx0" brushRef="#br0" timeOffset="6888.2133">14672 7017 76 0,'0'0'21'16,"0"0"0"-16,0 0 2 0,0 0-1 16,0 0-1-16,0 0-2 0,0 0-1 15,0 0-2-15,0 0-1 0,-21-15-1 0,20 14-2 16,-1-1 1-16,1 2-2 0,-1-2 3 15,0 2 0-15,0-1-6 16,1 1 2-16,1-1-7 0,-2 1 1 0,1 0-4 16,-4 0 1-16,0 2-1 0,-4 11 1 15,-4 3 1-15,1 4 2 0,-2 2-2 16,1 5 3-16,0 0 3 0,-2 2 0 16,2 1 5-16,-1 0-4 0,4 0-1 15,-3 0-1-15,4-6-1 0,2-9-4 16,-2-1 0-16,8-5-1 0,-3-6-1 0,-1 4 0 15,4-2 0-15,-2-2 0 0,1 2 0 16,2-5 3-16,-1 0 1 0,1 0 2 16,0 1-1-16,-2-1 2 15,2 0-3-15,-1 1-1 0,1-1-4 0,-3 0-6 16,3-2-1-16,0-11-2 0,0-3 1 16,0-5 1-16,9 3 4 0,-2-2-3 15,3 1 0-15,-1-1 0 0,0 0-2 16,0-3 4-16,0 3-1 0,0 0 1 15,0 1 0-15,-2 5 2 0,0 0 3 0,-3 6 1 16,-1 0 1-16,2-1 2 0,-1 0-1 16,2 2 1-16,-1 1-2 0,1-1-1 15,0-2 0-15,4-2 0 0,-3-1 1 16,2 1-1-16,-3 0 2 0,1 4 4 16,-3 4 0-16,-1 0 2 0,-3 3-2 0,0-2-2 15,0 2 0-15,2-1-2 0,-1 1-2 16,1-1-1-16,-1 1 0 0,-1-3 0 15,0 3 2-15,2 0-1 16,-2 0 1-16,0 0-1 0,0 0 1 0,0 0 1 16,0 0-2-16,0 0 2 0,0 3-1 15,0-2 2-15,0 0-2 0,0 1-1 16,0-1 3-16,0 1 0 0,0 0 1 16,0-1 1-16,0 0-1 0,0 7 2 15,0-2 1-15,0 6 0 0,0 3 0 0,0-5 2 16,1 7-4-16,3-2 1 0,1 2-2 15,3 5-2-15,-2-1 0 0,0 0 2 16,0 2 0-16,0 0-3 0,2-1 2 16,1-3-4-16,-2 1 0 0,-1-4 1 15,2-4 0-15,0-1-1 0,-1 0 0 16,-1-4 0-16,1 4 0 0,-1-4 2 16,-5-4-2-16,2 1 0 0,-1-2 0 15,-1 1-2-15,-1 0 1 0,4 2 0 16,-4-5 1-16,0 0-1 0,0 0 2 0,0 2 1 15,2-2 1-15,-2 1 0 0,0-1-1 16,0 2 0-16,0-2 1 0,0 0-1 16,-6 1 0-16,2 0 1 0,-2-1-1 15,-7 2-2-15,0-2 0 0,-6 0-1 16,2 0 1-16,-2 1-1 0,0 1 2 16,0 1 0-16,-5-1-1 0,1 1 0 15,7 0 1-15,-3-2-1 0,-1-1 1 16,8 0 1-16,-8 0 1 0,10 0-2 15,-2 0 0-15,1 0-1 0,-1-1-1 0,-5-2 0 16,5 0-1-16,-4 0-3 0,8-1-6 16,3 3-11-16,1-1-20 0,4 2-27 15,0-7-31-15,0-2-5 0,3-2-19 16</inkml:trace>
  <inkml:trace contextRef="#ctx0" brushRef="#br0" timeOffset="10480.414">15079 7932 186 0,'0'0'45'0,"0"0"6"15,0 0 3-15,0 0-1 0,0 0-4 16,0 0-10-16,0 0-6 0,0 0-11 15,0 0-4-15,9-28-7 16,-9 26-4-16,0 1-5 0,0-1-3 0,0 0-5 16,0 2 0-16,0 0 1 0,0 0 4 15,-6 7 3-15,0 8 0 0,-1 0-1 16,3 2-2-16,2-1-1 0,2 1 1 16,0 6 1-16,0-8 0 0,0 2 1 15,2-2 0-15,-1-3-2 0,1 5 1 0,-1-7-1 16,-1-5 0-16,2 1 0 0,-2-6 2 15,0 0-1-15,0 0 2 0,0 2 1 16,1-1 2-16,-1 0 2 0,0 1 3 16,0-1 3-16,0 1-2 0,0-2-2 15,0 1-4-15,0-1-3 0,0 0-2 16,-9-4 0-16,-1-5 1 0,-4-6-1 16,2 4 0-16,0-5 0 0,1 2-1 15,1-2 2-15,0-2-2 0,0 0 0 16,2-3-1-16,4-2-1 0,0-1 1 0,2-2-5 15,2 1 4-15,0-2-3 0,0 11 1 16,2-2 2-16,2 2 0 0,2 7-2 16,1-4-3-16,2 1-1 0,1 2-1 15,5-1 1-15,2 1 5 0,3 4 1 16,0 0-2-16,3 1-1 0,2 4-5 16,-5 1 2-16,2 0 0 0,-2 1 4 15,1 5 2-15,-1 1-2 0,-2 0 2 16,-6 0 1-16,2-2 0 0,-5 1-1 15,-3 2 3-15,0 0 0 0,-5 2 3 0,-1 7 0 16,-3 1 0-16,-8 6 7 0,-11 2-3 16,0 0 5-16,-1-2-6 0,-3-2-2 15,2-1 2-15,-1-3-2 0,2-3 3 16,5-1 1-16,-2-4-1 0,7-3 2 16,-1-2-2-16,7-2-2 0,2-1 0 0,1-1-1 15,4-1 0-15,-2 0-1 0,2 0-1 16,-1 0-1-16,-1 2-2 15,1-2-4-15,-1 0-1 0,2 0 2 16,0 2 1-16,5 4 0 0,7 1 2 0,6 3-1 16,3 2 0-16,3 0 4 0,2 0-5 15,3 1 1-15,0 3-1 0,1-2-2 16,2-1-1-16,-3-1 0 0,1 0 0 16,-2-2-6-16,-5-3 2 0,-6-1 2 15,-1-3 3-15,-6-1 6 0,1-2 0 0,4-2 1 16,-3-6-1-16,0-5 2 0,-2-2-2 15,-3-4 1-15,-3-2 0 0,-1 2 2 16,0 2 1-16,-3-1 1 16,0-1 2-16,0 6 1 0,0-7 1 0,0 9-1 15,-1-1 1-15,-2 2 1 0,1 3-3 16,1-3-1-16,-2 5 0 0,3 0-1 16,0 0 1-16,0 5 0 0,0 0 1 15,0 0-3-15,0-2-3 0,0 1 1 16,0-1-2-16,-1 2-2 0,1-2 0 0,0 2-2 15,0 0 3-15,-2 0-2 0,2 0 1 16,0 0 1-16,0 0-1 0,0 2 1 16,0 10 1-16,0 1 1 0,0 5-1 15,2-2 1-15,-1-5-1 0,-1 9 0 16,0-3 0-16,3-5-1 0,-3 6 2 16,1 0-2-16,-1-4 1 0,0 6-1 15,0-2 0-15,0-5 0 0,0 7 1 16,0-6-1-16,0-2 0 0,0 1 0 15,0-6 1-15,0-2-2 0,0-5 2 0,0 5-1 16,0 1 0-16,0-1 1 0,0 1 1 16,0-6-1-16,0 3 1 0,2 0 0 15,1 0-1-15,5 3 1 0,-3-5-1 16,3 1-1-16,3 1-4 0,-6-1 2 16,5-1 1-16,2-1 4 0,-1 0-2 0,7 0 2 15,1 0-2-15,-3 0-1 0,7-1-1 16,-8-4 0-16,0 2-6 15,-5 0-2-15,-3 1-7 0,4 0-15 16,-6 2-24-16,0 0-57 0,5 0-89 0</inkml:trace>
  <inkml:trace contextRef="#ctx0" brushRef="#br0" timeOffset="10693.8792">16035 8201 615 0,'0'0'19'15,"0"0"-9"-15,0 0-10 0,0 0-23 16,0 0-59-16,0 0-205 0</inkml:trace>
  <inkml:trace contextRef="#ctx0" brushRef="#br0" timeOffset="12989.3114">2789 8622 234 0,'0'0'65'0,"0"0"-8"0,0 0-11 15,0 0-3-15,0 0-9 0,0 0-1 16,0 0-6-16,0 0-4 0,0 0-5 0,0 0-4 16,-13-37-5-16,13 37-4 15,0-2-2-15,-1 2-1 0,1-1-3 16,-2 1 1-16,2-1-1 0,0 1 1 15,0 0 0-15,0 0 0 0,0 0 2 0,0 0-2 16,0 6 1-16,0 6 0 0,2 6 0 16,-1 0 0-16,2 5 1 0,0 1 0 15,-3 1 0-15,0 3-1 16,0 4 0-16,0 3-1 0,0 5-1 0,3 1 0 16,-3 0 1-16,4-2 0 0,-1-6 0 0,1-4-2 15,-1-9 2-15,0-5-1 16,0-4 1-16,0-7-1 0,0 4-2 15,1-5-1-15,0 0-4 0,-1 0-7 16,3-3-13-16,4-2-22 0,3-3-34 0,5-6-36 16,-8-1-55-16</inkml:trace>
  <inkml:trace contextRef="#ctx0" brushRef="#br0" timeOffset="13312.2773">3022 8590 455 0,'0'0'64'0,"0"0"-19"16,0 0-11-16,0 0-9 0,0 0-5 15,0 0-6-15,0 0-3 0,0 0-5 16,0 0-3-16,0-23-6 0,0 23-2 0,0 0-1 15,0 0 3-15,0 2 3 0,3 11 4 16,1 9-2-16,3 6 0 0,-4 1-2 16,3 2 1-16,0-1-2 0,0 0 0 15,2 0-1-15,-2-1 0 0,3-1-1 16,-2-3-1-16,-1-2 1 0,4-3 1 16,-4-3-4-16,-2-5-5 0,-1 0-17 15,3-3-23-15,-5-5-35 0,5 7-37 16,-5-3-60-16</inkml:trace>
  <inkml:trace contextRef="#ctx0" brushRef="#br0" timeOffset="13574.7384">2711 9004 414 0,'0'0'59'0,"0"0"-20"0,0 0-14 0,0 0-6 16,0 0 0-16,0 0 0 0,0 0-4 15,0 0-4-15,94-74-4 0,-68 63-2 16,0 2-2-16,3 0-2 0,1-2-2 16,2 0 0-16,1 3-4 0,1-2-1 15,-1 3-4-15,-1-1-11 0,-2 5-28 0,-7 2-47 16,-2 1-52-16,0 0-114 0</inkml:trace>
  <inkml:trace contextRef="#ctx0" brushRef="#br0" timeOffset="14900.0981">3373 9013 84 0,'0'0'29'16,"0"0"3"-16,0 0 2 0,0 0-1 0,0 0-4 15,0 0-1-15,0 0 0 0,0 0-2 16,0 0 1-16,0 0 1 15,0-65-3-15,0 65 1 0,0-2-6 16,0 2-1-16,0-1-5 0,0-1-5 0,0 1-3 16,0-1-3-16,0 2-3 0,0-1 0 15,0 1-2-15,-7 10 2 0,0 7 0 16,-2 9 0-16,-1 1 0 0,0 5 4 16,1 0-5-16,0 3 2 0,1 0 1 15,1 0-2-15,1-1 2 0,0-1-2 0,3-5 1 16,-1-8-1-16,4-9 0 0,0-5 2 15,0-6-1-15,-1 0 0 0,1 0 2 16,0 1 6-16,0 0 9 16,0 1 2-16,0-2 0 0,0 0-3 0,0 0-7 15,0-3-4-15,0-12-2 0,0-8-3 16,1-5-4-16,3-1 3 0,3 0-2 16,-1 0 3-16,0 0 0 0,3 0-3 15,-2 1 2-15,-1 1-2 0,-2-1 1 16,2 2 1-16,-2 1 0 0,-1 9 0 0,1-1 0 15,-2 7 2-15,-1-2-1 0,-1-1 0 16,0 8 1-16,3 0-2 0,-3 5 2 16,0-2-3-16,0 2 1 0,0 0-1 15,0 0 1-15,6 0 1 0,-2 5 0 16,2 7 1-16,1 8 0 0,-1 1 0 16,1 3 0-16,-2 2-1 0,-1 1 0 15,2 0-1-15,1 1-1 0,-1-2 0 16,1 1 1-16,-1-2 0 0,4-1 5 15,-3-2-5-15,-1-8 2 0,0 0-5 0,-2-5-1 16,-2-6-3-16,2 2-4 0,-4-5-4 16,0 0-9-16,0 0-13 0,4 0-15 15,-1 0-13-15,3-2-17 0,-2-1-14 16,-4-5-10-16,-4-1-26 0</inkml:trace>
  <inkml:trace contextRef="#ctx0" brushRef="#br0" timeOffset="15061.7699">3321 9226 431 0,'0'0'79'0,"0"0"-20"0,0 0-16 0,0 0-11 16,0 0-6-16,0 0-7 0,0 0-7 15,0 0-12-15,0 0 2 0,-17-2-7 16,23-7 3-16,8-3 2 0,9-4-3 16,1 1-4-16,3 0-8 0,-1 0-32 15,7 3-61-15,-1 0-106 0,0 4-78 0</inkml:trace>
  <inkml:trace contextRef="#ctx0" brushRef="#br0" timeOffset="16021.5536">977 6561 308 0,'0'0'70'0,"0"0"-18"16,0 0-3-16,0 0-12 0,0 0-6 0,0 0-6 15,0 0-5-15,0 0-4 0,0 0-7 16,-16-46-5-16,16 46-4 0,0-2-1 16,0 2-3-16,0-2 3 0,0 2 0 15,0 0 1-15,5 0 2 0,6 4-1 16,2 4 0-16,6 7 5 0,-3 0-5 0,1 2 5 16,-1-1-5-16,3 2 0 15,1 2 0-15,-2-2-1 0,-1 0 0 16,-1-1-1-16,1-2-4 0,6 0 1 15,-1-1 1-15,1 0 0 0,-1-2 3 0,-9-3 1 16,0-3-1-16,-6-1 1 0,-4-4 0 16,1 2 0-16,-4-3 2 0,0 0 3 15,0 0 5-15,2 0 7 0,-1 1 0 16,1-1-2-16,-2 0-5 0,1-4-5 16,-1-11-5-16,0-8 2 0,2-4-2 0,-2-1 1 15,0 3 1-15,0-1 0 16,0-3-3-16,0-1-4 0,0-2 0 15,0-2-2-15,0 0 2 0,0 0 2 16,1 2-1-16,2 1-2 0,4 3-3 0,2 1-3 16,-2 4-6-16,2 6-14 0,1 4-21 15,-6 5-32-15,8 8-30 0,-1 4-27 16,2 10-94-16</inkml:trace>
  <inkml:trace contextRef="#ctx0" brushRef="#br0" timeOffset="18557.7633">2656 8714 220 0,'0'0'74'0,"0"0"-5"0,0 0-15 0,0 0-12 16,0 0-13-16,0 0-2 0,0 0 1 15,0 0-1-15,0 0-6 0,-13-49-8 16,13 45-7-16,0 4-1 0,-3-1-1 16,3 1-2-16,0 0 2 0,0-2-4 15,0 2 0-15,0-1 0 0,0 1 2 0,0 0 0 16,0 0 0-16,6 0 5 0,4 0-2 15,0 0 2-15,6 3 0 0,-2 2-1 16,-2 5 0-16,8 5-2 0,-5 2 1 16,-1 2 0-16,1 5 0 0,-2 3 0 15,1 4-2-15,-2 0 0 0,1 2-2 16,-6 2-1-16,5 0 1 0,-4-1-1 16,1 3 1-16,-2-3-1 0,-1-3 1 15,4 1-2-15,-3-2 1 0,-1 1 4 16,0-2-2-16,0-2 3 0,-2-7-4 0,-1-3-1 15,-2-7 0-15,1-5 0 0,-1-1 1 16,-1-4 2-16,0 0-1 0,0 0 1 16,2 0-2-16,-1-7 1 0,5-9-2 15,0-7-4-15,-2-3 4 0,3 0-4 16,-4 1 5-16,3 0 0 0,-3 0 0 16,0 0-1-16,0 7 0 0,-2-1 0 15,-1 6 0-15,0-1 1 0,2-4 0 16,-2 5 0-16,0-5-1 0,1 0 0 15,-1-2-1-15,0-4 1 0,3 1-1 0,-3 0 0 16,4-1 1-16,2-2 0 0,1-3-1 16,2-2 3-16,1-1-2 0,0 0 1 15,0 3-1-15,0 1 0 0,-4 5-1 16,0 1 2-16,1 1-2 0,-2 1-3 16,0 0 4-16,-2 6-4 0,0-2 5 0,0 7 0 15,-2 4-1-15,1 1 0 0,-2 4-1 16,0-2 1-16,0 2 0 15,0-1 0-15,1-1 0 0,-1 0-1 16,0 1-2-16,0 0 2 0,0 0-1 0,0-1-1 16,0 0 1-16,0 1-4 0,0-1-3 15,0 1-2-15,0-1-5 0,0 2 1 16,0-1 0-16,0 1-1 0,0 0-2 16,0 0-6-16,0 0-16 0,0 0-31 15,0 1-51-15,0 5-112 0</inkml:trace>
  <inkml:trace contextRef="#ctx0" brushRef="#br0" timeOffset="18937.9793">3048 8645 495 0,'0'0'60'0,"0"0"-20"0,0 0-11 0,0 0-6 16,0 0-3-16,0 0-4 0,0 0-3 16,0 0-6-16,0 0-1 0,0 0-6 15,-16-26-3-15,16 24 0 0,0 2 0 16,0 2 2-16,0 14 1 0,-1 10-1 15,1 8 0-15,-3 5 0 0,0 2 1 0,-3 3-2 16,2 3 1-16,-2 3-1 0,-4-1 1 16,3-2 0-16,-2-4 0 0,0-9-1 15,5-10 0-15,-2-5-2 0,3-9 1 16,2-5-8-16,-4 3-10 0,1-6-13 16,1 1-16-16,0 1-20 0,3-4-31 0,-7 0-24 15,1 0-49-15</inkml:trace>
  <inkml:trace contextRef="#ctx0" brushRef="#br0" timeOffset="19157.8149">2996 8681 316 0,'0'0'27'0,"0"0"-3"16,0 0-2-16,0 0-6 0,-26 83-9 15,20-43-8-15,-1 5-14 0,-2 7-46 16,-1 1-80-16</inkml:trace>
  <inkml:trace contextRef="#ctx0" brushRef="#br0" timeOffset="19504.5827">2591 8695 449 0,'0'0'63'16,"0"0"-13"-16,0 0-6 0,0 0-17 16,0 0-12-16,0 0 0 0,0 0-4 15,0 0-3-15,0 0-2 0,0 0-7 16,0-26-2-16,0 26 1 0,0 0 0 16,6 6 5-16,4 7-1 0,3 6 1 0,-1 3 2 15,2 1-5-15,-1 1 1 16,1 1 0-16,-2 0-1 0,4 3 1 15,-3 1-2-15,3 1 0 0,-3 2 0 16,1-2-2-16,-1 1-3 0,-1-4-3 0,2-2-10 16,-2 2-12-16,-5-9-35 0,3 1-59 15,-7-6-136-15</inkml:trace>
  <inkml:trace contextRef="#ctx0" brushRef="#br0" timeOffset="21292.4156">695 6583 24 0,'0'0'21'0,"0"0"2"15,0 0 1-15,0 0-3 0,0 0 1 16,0 0 3-16,0 0 5 0,0 0 7 15,0 0 3-15,0-67-2 0,0 62-1 0,0 1-1 16,0 4 1-16,0-1-1 0,0 1-3 16,0-2-4-16,0 1-6 0,0-2-4 15,0 2-1-15,0 0-3 0,0-1-4 16,0 2-1-16,0-1-5 0,0 1-1 16,0-2-3-16,0 2-1 0,0 0 1 0,0 0-1 15,3 0 3-15,1 7 1 16,2 8-2-16,3 3 6 0,2 3-3 15,-2 3 4-15,4 2-3 0,0 2-3 16,2 0 0-16,-1 2-2 0,2 2 0 0,4 0-2 16,-2 2 1-16,2-2-1 0,-3 0 2 15,1 0-4-15,-1-3 5 0,-4-4-2 16,0-2-3-16,-6-9 3 0,-1-3-2 16,-2-2-1-16,-1-7 1 0,0 3-1 15,-3-5-1-15,0 0 2 0,0 0 1 0,0 0-8 16,2 0-7-16,-2 0-10 0,-6-6-9 15,-6-5-10-15,-1-6-10 0,-1 2-4 16,-2-2 6-16,1 1 20 0,2-1 14 16,-1 0 14-16,5 5 3 0,0 0 1 15,-2 1 1-15,5 1 2 0,-3 0 3 16,1 2 1-16,2 2 3 0,-1 0 4 16,4 2 3-16,0 1 5 0,3 3 5 15,-6-2 6-15,3 0 4 0,-2-1 1 16,2 2 0-16,3 1-5 0,-2-2-6 0,2 2-1 15,0 0-6-15,0-2-4 0,0 2-2 16,0-1-4-16,0-5-4 0,0-5-2 16,6-2-2-16,4-6 1 0,5 4 0 15,-1 0 0-15,-1 1-1 0,-3 5-2 16,0 0-3-16,-4 3-1 0,4 2 1 0,6-4 2 16,0 2-2-16,7-2 4 15,6-1 0-15,3-2 0 0,1 1 1 16,-1-2 1-16,-3 1-1 0,-9 2-1 15,-4 3-1-15,-3 1-6 0,-9 2 4 0,2 2-1 16,-6 1-6-16,0-1-10 0,0 1-9 16,0-5-11-16,-7-3-3 0,-9 1-7 15,-3-3-9-15,-4 4-20 0,0 0-7 16,0 3 14-16,-2-1 18 0,-1-1 33 16,6-2 17-16,4-3 7 0,0 0-1 0,9 1 2 15,1-5 4-15,-1-2-2 0,7 7 5 16,-3-11 2-16,3-1 3 15,0 2 7-15,0-6 9 0,0 2 6 16,0 6 6-16,0 0 4 0,3 7-2 0,0-1-3 16,1 1-3-16,-1 7-4 0,0-2-3 15,-2-2-6-15,1 3 0 0,-1 0-2 16,2-1-3-16,-3 0-2 0,3 3-1 16,0-2-5-16,0 1-2 0,-3 3-1 15,0-1-1-15,0 1-2 0,0-2-2 0,0 1-2 16,0 1-3-16,0-2 0 15,3 2-2-15,-3 0-2 0,0 0 0 0,1 0 1 16,3 9-1-16,-2 11 3 16,2 9 1-16,-1 6-1 0,0 4 3 0,4 5-4 15,-2 3 2-15,2 5 4 0,-3 3-4 16,6-1 2-16,-1-1-4 0,5-1-1 16,-2-2 1-16,5-3-1 0,-2-1 3 15,2-5-1-15,-2-3 0 0,-1-8-1 16,1-5 1-16,-4-5-1 0,-1-11 2 0,-4-2-2 15,-3-4 1-15,-3-3-1 0,0 0-1 16,0 0 2-16,3 0-2 0,-3 1 1 16,3-1-2-16,-3 0-11 0,0-6-7 15,0-12-7-15,0-10-7 0,-6-10-5 16,-3 3-12-16,-1-2-16 0,-1 0-14 0,0-1-7 16,1 1-4-16,0-1-18 15</inkml:trace>
  <inkml:trace contextRef="#ctx0" brushRef="#br0" timeOffset="21580.1874">944 6250 149 0,'0'0'67'16,"0"0"10"-16,0 0 2 0,0 0-13 15,0 0-9-15,0 0-14 0,0 0-12 16,0 0-11-16,0 0-11 0,0 0-7 16,-19-35-3-16,19 35-2 0,0 5 3 0,6 13 0 15,8 4 2-15,-2 7 0 16,2 0 0-16,1 3 3 0,2 4-1 15,-1-1-2-15,4 3 0 0,-1 1 3 16,4 5-1-16,0 0 4 0,-1 3-6 0,-3-1-2 16,4-3-6-16,3-3 0 0,-3-3 2 15,-1-4 0-15,-2-6 3 0,-8-8 0 16,-4-4-1-16,-5-6 0 0,0-5-2 16,0-1 4-16,-3-3 0 0,0 0-10 15,0 0-14-15,-11-3-23 0,-8-9-16 0,-13-4-23 16,-6-3-11-16,2-1-20 0,3-1-18 15</inkml:trace>
  <inkml:trace contextRef="#ctx0" brushRef="#br0" timeOffset="22687.8303">1122 6493 231 0,'0'0'60'16,"0"0"1"-16,0 0-9 0,0 0-8 0,0 0-15 15,0 0-14-15,0 0-10 0,0 0-4 16,0 0-4-16,0 0-4 0,-13-5-1 16,10 5 3-16,-3 8 3 0,0 11 10 15,-2 9 6-15,-1 7-2 0,3 3 0 16,0 3-5-16,1 2-5 0,2-1-1 16,3 1 0-16,0-1 1 0,0-1-1 15,0-3 1-15,0-13-2 0,0-4 1 16,0-8 1-16,0-8 0 0,1 1 4 15,-1-6 11-15,0 0 10 0,0 0 5 0,3-1-5 16,3-16-10-16,-2-8-11 0,2-12-6 16,-3-5 3-16,1 3-2 0,1-2 2 15,-2 2-3-15,-1 1 1 0,1 1-2 16,-3 1-4-16,3 2 4 0,-3 3-4 16,0-1 5-16,0 3 0 0,-3-3-5 0,0 2 2 15,-4-2 0-15,1 1 3 16,2 5 3-16,-2 8 0 0,3 7 0 15,3 8 1-15,0 3 0 0,0-2 0 16,0 2-3-16,0-2-2 0,-1 1-4 0,1-1-4 16,0 2 0-16,0-1 4 0,0 1 2 15,4 6 2-15,9 8 1 0,3 5-3 16,3 6 4-16,4 2 1 0,3 3-2 16,7-1 2-16,2-2-3 0,-6-1 3 15,-3-5-1-15,-6 1 3 0,-4-3-3 0,1 2-1 16,-2 2 3-16,2 3-1 0,2 2 3 15,1-1-3-15,-1-2 0 0,-3 3-2 16,3-4 0-16,-3-1 0 16,-2-2 1-16,-2-1-2 0,-2-4 0 0,-3-3 0 15,0-1 0-15,-2-6 0 0,-4-3 0 16,2 2-3-16,-3-5 2 0,0 0 1 16,0 0 1-16,0 0-3 0,0 1-14 15,0-1-30-15,0 0-40 0,-7-9-63 16,-5-3-117-16</inkml:trace>
  <inkml:trace contextRef="#ctx0" brushRef="#br0" timeOffset="22964.5557">1045 6722 452 0,'0'0'65'0,"0"0"-15"16,0 0-10-16,0 0-7 0,0 0-5 15,0 0-8-15,0 0-9 0,0 0-5 16,0 0-3-16,-7-50-2 0,20 30-1 16,13 0 0-16,4-2 0 0,8 1-8 0,8 2-9 15,2-1 3-15,4 3-6 16,-4 0 9-16,1 1-4 0,-7 0-22 15,0-2-34-15,-6 2-49 0,-3 0-74 16</inkml:trace>
  <inkml:trace contextRef="#ctx0" brushRef="#br0" timeOffset="23870.1854">669 6395 56 0,'0'0'22'15,"0"0"-6"-15,0 0-6 0,0 0-7 0,0 0-4 16,81-46-8-16,-62 46-3 0,7 0-6 16,-3 7-6-16,2 0-3 0</inkml:trace>
  <inkml:trace contextRef="#ctx0" brushRef="#br0" timeOffset="24591.6069">1010 6352 93 0,'0'0'23'0,"0"0"2"15,0 0 8-15,0 0 5 16,0 0-1-16,-59 86 2 0,39-65-3 0,1 0 0 16,3-3 2-16,0-3-3 0,2-1-2 15,2-1-7-15,-2 0-8 0,5 2-4 16,-1 3-7-16,-3 3-5 0,4 5 2 16,-1 1-2-16,0 3 0 0,4 2 0 15,2-2 0-15,1-10-7 0,3 0-2 0,0-5 2 16,0 1-1-16,6-3 8 0,1-2 2 15,0-5 1-15,3-3 5 0,2-3 2 16,7 0 1-16,2-7 0 16,0-7-3-16,2-6-2 0,1-6 0 0,1-6-3 15,-2-3-2-15,-1-1 0 0,-2-2-1 16,-5 2-3-16,-1 2 4 0,-7 6 0 16,-4 0 5-16,-3 4 0 0,0-1-4 15,-10 2-1-15,-3 2-1 0,1 2 1 16,-3 2 0-16,0 3-3 0,-4 3-1 0,0 8-2 15,-2 1 0-15,-2 2-1 0,0 12 1 16,1 4 1-16,0 8 2 0,5 2-2 16,7 1 0-16,1 5 3 15,0 2-3-15,4 2 4 0,3-2-1 0,2 2-2 16,0-2 0-16,3-4-1 0,7-4 1 16,0-4-1-16,2-6 2 0,1-5-2 15,0-4 0-15,4-5-2 0,5-2 2 16,4-3 2-16,0-10 2 0,3-5 3 15,0-2-1-15,0-5-1 0,-2-1 0 0,-4 0 0 16,-4 1-2-16,-3-1-3 0,-4 1 5 16,-5 7-1-16,-3-2 7 0,-4 0 0 15,-4 0-1-15,-9-10-6 0,-6 5-2 16,-3 0 1-16,-2 2-4 0,-4 4 2 16,-1 5-1-16,-1 7-2 0,-3 7 0 0,-2 1-1 15,0 16 2-15,3 7 0 16,2 7 1-16,7 4-1 0,6 8 3 0,5 3 3 15,6 3-6-15,3 2 4 16,3 1-3-16,3 1-3 0,6-1 4 0,4-5-3 16,0-6-2-16,7-10 1 0,-1-11 0 15,4-9 1-15,3-11 5 0,0-6 2 16,3-16 1-16,-3-8 2 0,3-6-4 16,-4-7 2-16,-2-2-3 0,-3-2 1 15,-7-2-2-15,0 3-2 0,-7 4 3 0,-6 4-3 16,0 3 4-16,-13 1 1 15,-3 4-3-15,-4 2-27 0,-2 4-4 16</inkml:trace>
  <inkml:trace contextRef="#ctx0" brushRef="#br0" timeOffset="26900.3223">1635 7218 167 0,'0'0'38'0,"0"0"8"0,0 0-2 15,0 0 6-15,0 0-3 0,0 0 3 0,0 0 0 16,0 0-6-16,0 0-9 0,-26-75-8 15,23 71-6-15,2 0-3 0,-2 0-3 16,0 1-1-16,0-1-5 0,3-2-3 16,-6-2-3-16,1-6-1 0,0 4-1 15,-2-4 0-15,4-1-2 0,-1 4 2 16,-2-4 2-16,3 4-1 0,-1 6 2 16,1-4 2-16,3 5 0 0,-3-1 1 15,3 1-1-15,0 4-2 0,0-2 0 16,0 2-3-16,0-1-1 0,0 1 1 0,0-2-1 15,0 2-1-15,0-2 3 0,-3 2-3 16,3 0-1-16,0 0 2 0,0 0-1 16,0 11 1-16,3 6 0 0,7 5 0 15,-1 3 0-15,-2 2 1 0,5 5 4 16,-1 5-3-16,1 1 2 0,-1 1-2 16,-1 1-4-16,-1-1 3 0,4 2-3 15,-3-3 2-15,2 0-1 0,1-3 1 16,-3-5-2-16,-1-4 1 0,-4-9-1 15,1-6 0-15,-6-7 0 0,0-4 1 0,0 0-1 16,0 0 2-16,3 1-1 0,-3-1 1 16,0 2-4-16,3-2-9 0,-3 0-16 15,1 0-16-15,1-2-26 0,1-11-23 16,0-8-27-16,-2-7-45 0</inkml:trace>
  <inkml:trace contextRef="#ctx0" brushRef="#br0" timeOffset="27212.1083">1865 6851 456 0,'0'0'75'0,"0"0"-21"0,0 0-12 0,0 0-12 15,0 0-5-15,0 0-7 0,0 0-3 0,0 0-7 16,0 0-1-16,-10-15-2 0,10 15-3 15,0-1-1-15,0 1-2 0,-3 0 2 16,3 12-2-16,0 9 1 16,-1 12 1-16,1 2-3 0,0 7 3 0,1 4-1 15,5 0 1-15,2 1 3 0,-2-1-4 16,0-3 2-16,4-3-2 0,2-3-1 16,-2-4-2-16,2-4-1 0,2-6-2 15,-4-2-3-15,-1-9 2 0,2 0-8 16,-5-4-8-16,0-2-16 0,1 2-27 0,-3-5-42 15,1-1-29-15,-5-2-103 0</inkml:trace>
  <inkml:trace contextRef="#ctx0" brushRef="#br0" timeOffset="27472.3878">1518 7451 604 0,'0'0'47'16,"0"0"-19"-16,0 0-12 0,0 0-8 16,0 0-7-16,0 0-1 0,0 0 2 15,0 0 2-15,0 0-1 0,0 0 1 16,48-51-1-16,-18 32-2 0,6 1 1 16,-1-2 1-16,6-1-2 0,-1 0 1 0,-4-1-2 15,0 3-2-15,-5 0-1 16,-4 3-2-16,2-2-6 0,1 1 0 0,1 2-13 15,-1 3-17-15,-7 3-41 16,-10 4-71-16,-5 3-128 0</inkml:trace>
  <inkml:trace contextRef="#ctx0" brushRef="#br0" timeOffset="28384.2971">2163 7163 397 0,'0'0'53'0,"0"0"-12"15,0 0-7-15,0 0-7 0,0 0-5 16,0 0-2-16,0 0-1 15,0 0-3-15,0 0-2 0,3-61 0 16,-3 56-3-16,0 5-2 0,0-1-2 0,0 1-3 16,0 0-2-16,0-1-1 0,0 1-1 15,0 0-1-15,-3 0 1 0,0 0-1 16,-3 9 0-16,-1 7 1 0,-3 7-1 16,3 1 5-16,1 4-4 0,0 4 5 15,2-1-4-15,1 6-3 0,-1-2 0 0,4 1-1 16,0-1 2-16,0-1 0 0,0-10 1 15,0-3-1-15,0-9 0 0,0-6 0 16,0 0 0-16,0-6 1 0,0 0 1 16,0 0 1-16,0 2 2 0,0-1 1 15,0-1 3-15,0 2 2 0,0-2-3 16,0-3-2-16,0-14-3 0,4-5-1 16,0-9 0-16,2-1 0 0,0 0 0 15,0-1 1-15,-2 0-2 0,3-2-4 16,-4 0 3-16,1 6-2 0,-1-1 3 0,-1 2 0 15,-2 8 0-15,1 1 0 0,-1 6 0 16,0 6 1-16,0 1-1 0,0 6 0 16,0-1 0-16,0 1 0 0,0-2-1 15,0 0-3-15,0 1 1 0,2 1 0 16,-1 0 1-16,8 5 1 0,4 8 1 16,1 6 0-16,2 5 0 0,-3-2 4 15,3 3-3-15,-3-2 4 0,0 1-4 16,0-5-1-16,0 0-1 0,-3-7 0 15,-1-2-1-15,1 1 0 0,-3-5-1 0,3 5 1 16,-4-4-2-16,3 1-8 0,1-1-8 16,-3 0-19-16,-1 0-26 0,-3-4-48 15,3 2-46-15,-6-5-91 0</inkml:trace>
  <inkml:trace contextRef="#ctx0" brushRef="#br0" timeOffset="28621.596">2072 7450 552 0,'0'0'52'15,"0"0"-13"-15,0 0-17 0,0 0-10 0,0 0-7 16,0 0-3-16,0 0-1 0,0 0-1 15,43-87 0-15,-14 72-1 0,3 3-4 16,4 1-9-16,0-1-24 0,2 0-57 16,-3 0-138-16,-2 0-53 0</inkml:trace>
  <inkml:trace contextRef="#ctx0" brushRef="#br0" timeOffset="30153.6113">2705 8782 186 0,'0'0'54'0,"0"0"6"16,0 0-2-16,0 0-4 0,0 0-7 15,0 0-6-15,0 0-8 0,0 0-4 16,0 0-2-16,9-25-6 0,-9 22-3 0,0 3 0 16,0-2-1-16,0 0-1 15,0 1-4-15,0-1-2 0,0 1 0 16,0-5-5-16,-3 1 2 0,3 1-1 15,-3-1-1-15,3 5 0 0,0-1-2 0,0 1 0 16,0-3-1-16,0 3-2 0,0 0 1 16,-1 0-2-16,1-2 0 0,0 2-1 15,0 0 1-15,0 0-1 0,0 0 1 16,0 0 0-16,4 9 2 0,8 8-2 16,2 4 2-16,-1 2-1 0,0 1-1 0,2 4 0 15,0 1 1-15,0 4-2 0,1 3 3 16,-3 2-1-16,1 2 0 0,1 0-1 15,-2 2 1-15,0-5 3 16,-3-3-3-16,1-5 4 0,-3-10-3 0,-4-3-2 16,2-6 1-16,-5-5 0 0,4 2 0 15,-2-3-1-15,-1-1 0 0,1 0 0 16,-3-3 0-16,3 1 0 0,0 2 1 16,0-2 0-16,1 3 0 0,-4-4 1 15,0 0 0-15,0 0 0 0,2 0 1 0,-1 0 0 16,2 0-1-16,0-4 0 0,0-4-1 15,1-3-5-15,-1-2 5 16,0 2-3-16,-3-4 3 0,1-5 1 16,-1 0-2-16,0-6 1 0,0 2 0 0,0-2 0 15,2 2 0-15,-2-3 1 0,1-1-2 16,-1-2 1-16,2-2-1 0,-1-1 1 16,2-1 0-16,0 0 1 0,3 0-2 15,1 1 1-15,0 1-1 0,-1 0 1 16,4 2 0-16,0 2 0 0,-1 1-1 0,-2 2-1 15,3 2 0-15,-4 1-3 0,1 2 4 16,-1 5-4-16,0 1 4 0,-3 6 2 16,-3 3-2-16,5 0 0 0,-5 5-1 15,0-2 0-15,0 2-3 0,0 0-1 16,2 0 1-16,-2 0 0 0,0 0 4 16,1 0 2-16,-1 2-2 0,0 5 3 15,0-2-4-15,0 1 0 0,0-6 0 16,0 0 2-16,0 0-1 0,0 1 2 15,0 1-1-15,0 0 0 0,0-1 0 0,0 1 0 16,0 0-1-16,0-1-3 0,0 0-3 16,0 6-1-16,0-1-1 0,0 4-5 15,-1-1 5-15,-1 2-1 0,-3-2-1 16,5 2-3-16,-3-3-6 0,3-2-8 16,0-1-6-16,0-5 1 0,-3 0 8 0,3 0 8 15,0 2 9-15,0 0 4 0,0-1 4 16,0 1 3-16,0-2 1 15,0 0 3-15,0 3 1 0,0-3 3 16,0 0 1-16,0 1 3 0,0-1 2 0,0 0-1 16,0 1-2-16,0-1-3 0,0 0-4 15,0 2-3-15,0-2-3 0,0 2 3 16,0 7 0-16,-1 5 3 0,-2 9 2 16,-2 11-1-16,1 1 0 0,-2 4-2 15,3 7 0-15,-4 4-3 0,3 3 0 0,-2 2-4 16,0 1 2-16,3-1 2 0,-1-4-3 15,0-3 3-15,1-8-5 0,0-12 0 16,0-7 1-16,3-8-1 16,-3-8 0-16,3 1 1 0,0-6-2 0,0 0-7 15,0-1-8-15,3-16-13 0,4-10-18 16,3-10-23-16,3-1-31 0,-2 1-38 16</inkml:trace>
  <inkml:trace contextRef="#ctx0" brushRef="#br0" timeOffset="30512.0117">3139 8727 289 0,'0'0'76'15,"0"0"-14"-15,0 0-11 0,0 0-5 16,0 0-9-16,0 0-4 0,0 0-5 15,0 0-8-15,0 0-7 0,0 0-4 0,-10-52-5 16,10 49-3-16,0 3-1 0,0-2-3 16,0 1 1-16,0-1-2 0,0 0 2 15,0 2 0-15,0 0 1 0,0 0 1 16,7 7-1-16,-1 9 2 0,4 10-1 16,-4 5 0-16,-5 6-1 0,-1 5 0 15,0 3 0-15,-8 2 1 0,-4-2-1 0,3 0 2 16,-2-6-2-16,1-4 1 15,-1-2-1-15,0-6 0 0,7-5 3 16,-2-4-4-16,3-8 2 0,0-3-6 0,3-1-10 16,0-6-12-16,-3 0-17 0,3 0-28 15,0 0-36-15,0-6-35 0,9-9-68 16</inkml:trace>
  <inkml:trace contextRef="#ctx0" brushRef="#br0" timeOffset="31264.4623">2698 8922 87 0,'0'0'25'0,"0"0"0"16,0 0 11-16,0 0-1 0,0 0-3 15,0 0-5-15,-32-86-13 0,32 75 0 16,0-1 12-16,0 0 5 0,0 5 7 16,0 3 2-16,0 4-5 0,0-1-5 0,0 1-5 15,0-2-3-15,0 0-2 0,0 1-1 16,0-6-3-16,0 0-2 15,0 1 0-15,0 2-1 0,0 4-3 16,0-2 2-16,0 2-7 0,0-1-4 0,0-2 0 16,0 3-3-16,0 0 2 0,0 0 2 15,3 9-1-15,9 5 0 0,1 10 0 16,0 3 1-16,0 6-1 0,1 5 1 16,-1 5-1-16,0 3 0 0,3 1-1 15,0 1 0-15,-3-1 4 0,4 0-2 0,-1-5 2 16,-3-5-3-16,2-5-1 0,-2-6 0 15,0-5 0-15,-6-7 0 0,-1-7 0 16,1 0 0-16,-4-5 0 0,0 1 1 16,0 0 1-16,-3-3 0 0,0 0 1 15,0 0 0-15,4 0 1 0,-1 0-1 16,1-7 1-16,-1-1-1 0,-1-3-1 16,-1 1-1-16,1-3 0 0,-2 2 0 15,2-3-1-15,0-9 0 0,-1 2-4 16,2-8 4-16,3 0-4 0,-2-1 4 0,4-2 1 15,0-3-1-15,1-3 1 0,1-3-2 16,3-3 1-16,-3-1-5 0,5-2 2 16,-1 1-5-16,-1 3-10 0,3 6-15 15,-3-3-35-15,1 5-60 0,-2 2-124 16</inkml:trace>
  <inkml:trace contextRef="#ctx0" brushRef="#br0" timeOffset="51527.5899">1563 8025 75 0,'0'0'22'16,"0"0"3"-16,0 0 1 0,0 0-1 15,0 0 0-15,0 0-1 0,0 0 1 16,0 0 0-16,0 0-3 16,0 0-3-16,-16-21-2 0,13 19-1 0,-1-1 1 15,1 0-4-15,0 2 0 0,-3-2-4 16,3 1-1-16,-4 1-2 0,0-2-2 16,1 1-3-16,-3 0 2 0,-1 1 1 15,3-1 2-15,-3 0 3 0,3 2 1 16,-5-2 1-16,-8-1 5 0,7-2-1 0,-9-1-2 15,3-3-4-15,-4-3-7 0,3-1 2 16,-2 1 3-16,-7-1-2 0,-1-3 9 16,-12 2-11-16,3-5 2 0,0-1-2 15,4 1-4-15,9 0 4 0,3 0 6 16,3 2-1-16,5 1 0 0,-2-3 1 0,1-2-6 16,0-3-2-16,0-3-1 15,-1-1 1-15,2-4 0 0,1 2 2 16,1 1-1-16,3 0-1 0,-3-1-2 15,1 1 2-15,2-1-1 0,0 1 2 0,1 0-2 16,2 0 0-16,0 0-4 0,3 2-2 16,1 7 6-16,1 1-2 0,2 0 5 15,0 7 0-15,0-6-1 0,0 0-1 16,2-1 0-16,1-6-1 0,1-4-1 16,6-4 1-16,-1-3 0 0,1-5 1 0,7 1 1 15,-1-1-1-15,0 4 0 0,3 3-1 16,-2 2-1-16,5 3 1 15,-2 0 0-15,6 2 1 0,3-1 0 16,0 2 0-16,3 4 0 0,1 2 0 0,-1 2-6 16,0 6-2-16,-2 1-4 0,-10 5-1 15,0 3 5-15,-8 1 1 0,3 1 3 16,8-1 3-16,3-1 1 0,7 0-1 16,2-1 7-16,-5-1-9 0,-4 0-1 15,-3 1 2-15,3-4 3 0,3-1 5 0,7-2 1 16,3-1 0-16,2-1-7 0,1 0 1 15,-5 3-2-15,-2 1 1 16,-6 1-1-16,0 5 2 0,0 1-2 0,0 2-4 16,1 0 2-16,3 8-1 0,-1 2 0 15,0 3 3-15,-2 3 1 0,1 0-1 16,-4 3 2-16,-1 1 4 0,0 2-5 16,-1-2 5-16,1 1-4 0,0-3-2 15,1-2 0-15,-2 0 0 0,-5-4 0 16,-4 0 0-16,2-2 2 0,-4 2-2 0,-1-4 0 15,0 4-1-15,0 1 0 0,0 1 1 16,-3 2 0-16,2 4-1 0,-2 2 3 16,-3 6-1-16,-3 5 3 0,-1 5-2 15,0 0 0-15,-3 3-2 0,0-2 1 16,0-3-2-16,0-3 0 0,0-1 1 16,-3-3 0-16,0-2 4 0,-1 1-3 15,1-3 5-15,-3 1-5 0,-1-2 1 16,0 0-1-16,1-1-1 0,-3 0 1 15,-2-2-1-15,4 0 2 0,-5 1-2 0,-1-1 0 16,0 0-2-16,-1 2 4 0,-1-2-2 16,-5 0 1-16,4 1 0 0,-6-2 2 15,1 1-2-15,0 0 0 0,-2 1-1 16,0-2 1-16,0-1-2 0,1-3 1 16,2 0 0-16,0-4 1 0,1-2-1 0,-1-2 2 15,-2 0 0-15,0-4 1 16,-2 3 1-16,-2-5-2 0,6 1 1 15,-1-1-4-15,4-2 0 0,-1 0-1 16,0 0 0-16,-1 0-2 0,0-2 2 0,-1-2-3 16,-6-2-2-16,0 0-6 0,10 2-5 15,-3 1-8-15,6 2-25 0,0 1-28 16,-7 0-33-16,1 0-29 0,0 6-29 16</inkml:trace>
  <inkml:trace contextRef="#ctx0" brushRef="#br0" timeOffset="52392.0469">513 8501 315 0,'0'0'38'0,"0"0"-3"16,0 0-11-16,0 0-7 0,0 0-9 15,0 0-4-15,0 0 0 0,0 0-2 16,0 0 1-16,-2-40 0 0,4 28 0 0,2-4 0 16,2 0 0-16,3-6 3 15,4-1-1-15,-3-2 0 0,3-2-1 16,0-1-2-16,-3 3 1 0,-1-2-2 15,5 2-1-15,-5 3-1 0,5 1 0 0,-5 3-1 16,3 2-3-16,-4-1-2 0,1 0 1 16,0 5-8-16,-5 4-5 0,-1 5-26 15,-3 3-24-15,0-2-16 16,4 2-45-16</inkml:trace>
  <inkml:trace contextRef="#ctx0" brushRef="#br0" timeOffset="52644.5757">488 8661 390 0,'0'0'62'0,"0"0"-16"0,0 0-12 16,0 0-9-16,0 0-6 0,0 0-5 15,0 0-7-15,0 0-3 0,0 0-2 0,0 0-2 16,50-69 1-16,-36 49-4 0,1-1-2 15,0-1 3-15,3-4-4 0,2-3 4 16,0-1 1-16,3 0-4 16,-4-1-1-16,-3 2-3 0,0 2-5 0,0 1-21 15,-3 3-25-15,-4 7-31 0,-1 1-29 16,-5 7-40-16</inkml:trace>
  <inkml:trace contextRef="#ctx0" brushRef="#br0" timeOffset="53220.692">471 8901 285 0,'0'0'55'15,"0"0"-6"-15,0 0-5 0,0 0-6 16,0 0-8-16,-19-79-11 0,19 67-4 16,-1-1-3-16,-1 8 0 0,-2-6 2 15,3 6 0-15,-1 1-1 0,1-1-1 0,1 5-3 16,-2-1-1-16,2 1-3 0,-1-2-4 15,-2 2-1-15,3-1-4 16,0 1 0-16,-6 0 1 0,2 11-1 0,-2 5 2 16,-4 8 0-16,7 5 0 0,3 2 0 15,0 3 2-15,0 1-1 0,0-2 0 16,0 1-1-16,0-4 1 0,0-3 0 16,0-5-3-16,3-5 2 0,0-4 0 15,2-5-1-15,0 0 2 0,-2-1 1 0,-2-4 1 16,2 2 1-16,3-5 1 0,4 0-3 15,3-3 0-15,7-7 1 0,-2-10-2 16,-3-7 4-16,0-3 0 16,-1-5-1-16,-5-1-2 0,1-2 1 0,-2 1 0 15,-3 1 2-15,1 2 2 0,-6 3 2 16,3 2 1-16,-3 3 1 0,-3 3 1 16,-3 7 9-16,-4 1-3 0,0 6-1 15,3 4-5-15,-9-1-7 0,0 6-6 16,-1 1-3-16,-6 13-4 0,1 9-9 0,-3 13-17 15,5 7-50-15,1 7-106 0,0 0-91 16</inkml:trace>
  <inkml:trace contextRef="#ctx0" brushRef="#br0" timeOffset="75220.0619">7885 11519 81 0,'0'0'26'16,"0"0"2"-16,0 0 2 0,0 0-1 0,0 0 1 15,0 0-3-15,0 0-4 0,0 0-3 16,0 0-6-16,0 0-6 15,-26-14-2-15,26 13-4 0,-1 1 1 16,1 0 0-16,-2 0 1 0,2 0 0 0,0 0 3 16,0 0-1-16,0 0 1 0,0 0 2 15,3 0 0-15,0 0 1 0,8 0 0 16,0 3 0-16,-1-1-1 0,3-1-4 16,-2-1 0-16,8 2 1 0,0-2 2 15,10 0 2-15,-6-2 0 0,4-4-2 0,-1-1-4 16,0-1 1-16,-1 0-1 15,3 0-2-15,2 0 0 0,2-2 0 16,1 1-2-16,-1 0-2 0,4 0 2 0,-3 0 0 16,-1 0 0-16,-2 2 0 0,-1 0-1 15,-1-2-2-15,-5 3 0 0,0 1-1 16,-3 2 2-16,1 1 1 0,-1-1 0 16,-7-1-1-16,4 4 0 0,-8-3-4 15,-1 2 0-15,3 0 0 0,-7 1-2 16,3 0-2-16,-1 0-6 0,-6 0-10 0,0 0-10 15,0 0-23-15,3 0-26 0,-2-2-53 16</inkml:trace>
  <inkml:trace contextRef="#ctx0" brushRef="#br0" timeOffset="75605.3661">7941 11637 359 0,'0'0'55'0,"0"0"-14"0,0 0-15 16,0 0-9-16,0 0-5 0,0 0-5 0,0 0-1 15,0 0-3-15,0 0-3 16,-7-27 2-16,20 21-5 0,3 3 3 15,0 0 3-15,7-1-2 0,2 2 2 16,-3 1-2-16,1-3 1 0,0 2-1 0,0-1 1 16,-1 0 0-16,4 0 0 0,1 1 1 15,-1-1-2-15,3 0-1 0,-3 0-1 16,-3 0-1-16,2 1 1 0,-2-1 0 16,0 0 0-16,-1 0-1 0,-2-1 0 15,-3 1 1-15,-2-2-3 0,-5 3 2 0,0-2 1 16,0 1-5-16,-5 1-2 0,-1 0-3 15,-4 2-9-15,0-1-20 16,3 1-31-16,1 0-42 0,0 1-92 16</inkml:trace>
  <inkml:trace contextRef="#ctx0" brushRef="#br0" timeOffset="75908.5981">8038 11736 433 0,'0'0'46'0,"0"0"-11"0,0 0-12 16,0 0-6-16,0 0-7 0,0 0-3 15,0 0-4-15,0 0-2 0,0 0-1 16,-23-13 1-16,23 13 0 0,0 0 1 15,2 0 0-15,9-2-2 0,7 2 2 0,5-3-2 16,0 0 2-16,3-3 0 0,0-2 0 16,6-1-1-16,2-3-2 0,1 1-2 15,0 1-4-15,-2-1-5 0,3 4-5 16,-1-1-10-16,0 1-43 0,2-1-39 16,2 0-78-16</inkml:trace>
  <inkml:trace contextRef="#ctx0" brushRef="#br0" timeOffset="77235.5869">10058 9892 160 0,'0'0'53'0,"0"0"-5"0,0 0-1 15,0 0-11-15,0 0-2 0,0 0-4 16,0 0-5-16,0 0-1 0,0 0-3 16,0 0-4-16,-33-34-2 0,33 33-7 0,-4 0-1 15,4 1-4-15,0-1-1 16,-1 1-1-16,1-2-1 0,-2 2-1 15,2-2-1-15,-1 2-1 0,1 0 2 16,-2 0-1-16,2 0 3 0,0 0 0 0,0 0 1 16,0 6 3-16,0 5-4 0,5 6 4 15,0-4-4-15,1 7 0 0,-3-8 1 16,1 3 0-16,1-2 0 0,-1-2-2 16,2 5 1-16,-2-7-1 0,0 0 1 15,1 1-1-15,-1-2 1 0,2 1 2 0,0-3-3 16,1 2 2-16,-4-5 0 0,1 1 0 15,2-2 2-15,-3 0-1 0,6-1 3 16,-1-1-1-16,4-5 0 0,5-4 0 16,-4-4-3-16,3-4 1 0,-2-1-1 15,2-3 0-15,0-1-2 0,1-1-4 16,1-2 4-16,1 0-4 0,-2 3 3 16,0-1 1-16,2 1-2 0,-3 1 0 15,0 0 0-15,0 1-1 0,-2 2 0 16,-1 3 0-16,-4 3-3 0,-3 6-2 0,-2-2-5 15,-1 5-5-15,1-1-12 0,-1 0-18 16,-3 4-34-16,0 0-35 16,0 0-46-16</inkml:trace>
  <inkml:trace contextRef="#ctx0" brushRef="#br0" timeOffset="77721.3817">9888 10106 387 0,'0'0'68'0,"0"0"-16"16,0 0-18-16,0 0-12 15,0 0-8-15,0 0-4 0,0 0-6 16,0 0-3-16,0 0-3 0,-15-7-2 0,14 7 0 16,1 0 2-16,0 0 1 0,0 4 2 15,6 1 1-15,1 6-2 0,2-1 1 16,-1-6-2-16,2 3 0 0,-2-1 0 16,-1-2 1-16,6 2 1 0,-6-1 1 15,5 2 1-15,-2-2-1 0,-3-2-1 0,3 2 0 16,0-3 0-16,-1 1 0 0,-5-1 1 15,8-2-2-15,-5 0 1 0,3 0 0 16,6 0 1-16,-4 0-1 0,2-6 1 16,-1-2-1-16,0-3 1 0,4-3 0 15,0-3-1-15,-2-2 0 0,0 0 1 16,2-2-1-16,-1-2-1 0,3 2 0 16,-3-2 0-16,4 0-1 0,0 0 0 15,1-2-2-15,2 0-3 0,3-2 3 16,0 1-6-16,0 2 1 0,-3 1-5 0,2 3-15 15,-2 4-30-15,-2 2-45 0,-2 3-81 16</inkml:trace>
  <inkml:trace contextRef="#ctx0" brushRef="#br0" timeOffset="103821.2693">15502 11185 0 0,'0'0'3'0,"0"0"-2"0,0 0-1 15,0 0 0-15,0 0 1 0,0 0 0 16,0 0 0-16,0 0-1 0,0 0 2 0,-9 0-4 15,7-1 2-15,1 1 2 0,-1 0-1 16,1 0 1-16,-2-2 0 0,3 2 0 16,-1 0 0-16,-1-1-1 0,1 1 0 15,-1 0 1-15,2 0-1 0,-1-2 0 16,1 2-1-16,-3 0 0 0,3 0-4 0,-1 0 0 16,1 0 1-16,-2 0 0 15,2 0 2-15,0 0-1 0,0 0 0 16,-1 0-3-16,1 0 5 0</inkml:trace>
  <inkml:trace contextRef="#ctx0" brushRef="#br0" timeOffset="112645.3825">10112 8887 30 0,'0'0'8'15,"0"0"3"-15,0 0 2 0,0 0 3 16,0 0-2-16,0 0-1 0,0 0-5 0,0 0-5 16,0 0-3-16,-3-15-5 0,3 14-2 15,0-1-2-15,0 0 1 0,-1 1 0 16,1-1 2-16,0 2 2 0,0-1 3 16,0 1 1-16,-2 0 1 0,2 0 2 15,0 0-1-15,-1 0 3 0,1 0 2 0,0 0 0 16,0 0 1-16,-2 0-2 15,2 0 0-15,0 0-2 0,0 0-2 16,0 0-2-16,0 0-2 0,0 0-2 16,0 0 1-16,0 0-3 0,-1 0 1 0,1 0-5 15,0 0 0-15,0 0-2 0,-2 0-5 16,2 0-4-16</inkml:trace>
  <inkml:trace contextRef="#ctx0" brushRef="#br0" timeOffset="132440.5635">12651 11336 119 0,'0'0'33'0,"0"0"-1"0,0 0 0 0,0 0 0 16,0 0 0-16,0 0-3 0,0 0-3 15,0 0-5-15,0 0-7 0,0 0-5 16,-7-11-7-16,7 11-4 0,0-2-3 16,0 2 6-16,0-2 5 0,12-2 4 15,-2 3 3-15,7-1-7 0,5-1-3 16,-3 2-1-16,8 1-1 0,-1-1 2 15,0 1-3-15,4-2 1 0,2-1-1 0,4 1 0 16,2-2-3-16,3 0-2 0,0 0-7 16,0 0-2-16,-2-3-4 0,0 3 2 15,-4 0 1-15,-2-1 2 0,-4 0 1 16,-3 2-9-16,-3-1 4 0,-6 1-4 16,-2 1-5-16,-2 2 8 0,-3 0-4 0,3 0 3 15,-9 0-5-15,7 0-9 0,-7 2-41 16</inkml:trace>
  <inkml:trace contextRef="#ctx0" brushRef="#br0" timeOffset="133308.3944">14690 11225 84 0,'0'0'17'16,"0"0"0"-16,0 0-7 0,0 0-3 15,0 0-1-15,0 0-3 0,0 0 3 0,0 0 2 16,0 0 5-16,-13-6 10 0,13 6 5 15,0 0 5-15,0 0 5 0,10 1-1 16,1 2-4-16,7 0-8 0,1-3-5 16,6 0-6-16,5 0-3 0,-1-1-2 15,3-2-2-15,0-2-1 0,1 2-3 16,2-1-2-16,3-2-2 0,2-1 1 16,0 2-2-16,5-2 1 0,-3 1-5 15,1 0 2-15,2 2-1 0,-4-1 2 16,0 1 5-16,-3-1 0 0,-3-1 0 15,-3 1-2-15,-2 3 0 0,-10 0-1 0,-1 0 0 16,-5 2-1-16,-2 0-4 0,1 0-3 16,-9 0-2-16,2 0 0 0,-6 0 1 15,0 0 6-15,0 0-2 0,2 0 2 16,-1 0-1-16,-1 0 3 0,2 0-2 16,-2 0-7-16,-2 0-17 0,-8 4-22 15,-1 0-16-15,-3 2-18 0,-1-1-27 16</inkml:trace>
  <inkml:trace contextRef="#ctx0" brushRef="#br0" timeOffset="133747.9563">14648 11396 228 0,'0'0'36'0,"0"0"-15"16,0 0-13-16,0 0-3 0,0 0 2 16,0 0 1-16,0 0 3 0,0 0 6 15,0 0 1-15,0 0 4 0,42-10 0 0,-25 8-2 16,0-1-2-16,4 0-3 0,-2 0-3 15,3-3-2-15,1 1-1 0,3-2-1 16,1 1-1-16,2-2-2 0,6-1 0 16,0 1-4-16,2-1 1 0,1 2-1 15,2-2 0-15,-1 0-1 0,-1 1 0 16,1-3 0-16,0 2 0 0,-1 0 0 16,-4 1 0-16,-3 1-1 0,-4 3 0 15,-9-1-2-15,-1 3 2 0,-7 1 0 16,1-1 0-16,1 1-1 0,-7 1-1 0,0 0-1 15,-5 0-6-15,0 0-1 0,0 0 0 16,2 0 1-16,-1 0-6 0,3 0-14 16,-2 3-44-16,-2 8-39 0,-2 4-112 15</inkml:trace>
  <inkml:trace contextRef="#ctx0" brushRef="#br0" timeOffset="146267.5676">3826 7535 45 0,'0'0'16'0,"0"0"-5"15,0 0-5-15,0 0-2 0,0 0-1 16,0 0 0-16,0 0 0 0,0 0-1 16,0 0 0-16,0 0 2 0,-9-8 0 15,9 8-1-15,0-2 2 0,0 2-2 16,0-1 1-16,0 1-3 0,0-2 0 15,0 2 1-15,2 0-4 0,-1 0 4 0,5 0 0 16,-3 0 0-16,8 0 2 0,-2 2-1 16,-6-1 0-16,7 3-1 0,-4-3 2 15,1 2-2-15,5 2 4 0,-5-4 1 16,6 2 5-16,-3-1 2 0,6-1 1 16,-3-1-2-16,6 0-3 0,-8 0-3 0,8 0-1 15,-7 0 1-15,-2-3-1 0,9 0 4 16,-2-1 1-16,2-2 2 15,-2-2 1-15,2 2-1 0,1-2-1 16,2 1-2-16,0-1-3 0,4 1-1 0,0-3-3 16,1 3 0-16,2-1 0 0,0 1-2 15,0-1 3-15,-2 1-3 0,-1-1 1 16,-2 2 1-16,-1 0-1 0,-6 3-1 16,-1 0 1-16,4-1 0 0,-1 2-1 15,7-1 0-15,0 0 0 0,-3 1-1 0,3 2 0 16,-4 0 0-16,1 0-1 0,0 0 1 15,0 0 0-15,-1 0 0 0,3 0 0 16,-2 0 0-16,0 0-1 16,-1 0 1-16,2 0-5 0,1 0 3 0,-1-2 1 15,2-1-4-15,3 2 7 0,1 1 1 16,-2 0-6-16,0 0 2 0,-1 0 1 16,2 0 1-16,1 0 2 0,1 1-1 15,-1 1-2-15,3-2 1 0,1 0 0 16,-1 1-1-16,-1-1 1 0,2 0-2 0,-2 0 1 15,0 0 0-15,-2 0-1 0,3 0 1 16,1 2-1-16,2-2 1 0,0 0 0 16,3 2 0-16,0-2 1 0,-1 0-4 15,-5 0-3-15,2 0 1 0,-3 0 3 16,-2-2 4-16,0 0 4 0,1 1-1 16,2-2-3-16,-1 1 0 0,0-2 2 15,-2 1-2-15,0 0 0 0,-1-2 1 16,-1 1-3-16,-1 1 1 0,-2-2 0 15,-2 2 0-15,3-1 1 0,-3 1-3 0,3 0 3 16,0-1 3-16,0 1-5 0,0 2 5 16,0-1-3-16,2 1-1 0,1 0 5 15,-2 1-3-15,6 0-1 0,-1-2 2 16,3 0-2-16,1 1-1 0,0-1 0 16,0 2-1-16,-1-1 0 0,-2 1 1 0,-1-2 1 15,1 1 1-15,-1-1 0 0,0 1-1 16,1-2 0-16,1 0-2 0,-4 1 0 15,2-1 1-15,-3 0 0 16,-2 0 1-16,-1 0 1 0,-3 0-2 0,-7 0 1 16,0 0-2-16,-4 1 1 0,-2 0 0 15,9-1 0-15,-8 1 0 0,5-1 1 16,-4-1-1-16,-7 3 1 0,4 0-1 16,-3 1-1-16,-2-2 0 0,2 2 1 15,-6 0-1-15,0 0 1 0,0 0 0 0,2 0 0 16,-1-1 2-16,-1 1-1 0,4 0 0 15,-4 0 1-15,3 0 1 0,-2 0-3 16,1 0 0-16,-1 0 0 16,-1 0-1-16,2 0-1 0,-2 0 1 0,1-2-1 15,-1 2-1-15,0 0 1 0,2 0-1 16,-2 0 1-16,0 0 1 0,1 0 1 16,-1 0-1-16,0 0 0 0,2 0 2 15,-2 0-1-15,0 0 0 0,1 0 0 16,-1 0-1-16,0 0 1 0,0 0 0 0,0 0-1 15,0 0 1-15,0 0-3 0,0-1-2 16,0 1-6-16,0 0-6 0,0-3-6 16,0 3-1-16,0 0 3 0,-3-4 1 15,-1 0 6-15,1 1 4 0,-7-2 2 16,9 4 4-16,-4-2 1 0,2 1-2 16,-1-1 1-16,-2 1-1 0,3 1 1 15,-7-3-1-15,6 2 2 0,-2 1 0 16,-3-4 2-16,5 4 0 0,-2-1 1 15,-4-1 2-15,7 2-1 0,-1-2-2 0,-5 1-2 16,2 0 2-16,4 1 0 0,-1-1 2 16,4 2 1-16,-2-2-4 0,-4 2 1 15,-1 0 1-15,3 0-2 0,-2 0 2 16,6 0-1-16,-1 0 1 0,1 0-1 16,-2 0 1-16,1 0-1 0,-1 0 0 15,1 0 0-15,-1 0-1 0,1 0 0 16,-2 0 1-16,3 0-1 0,-3 0 4 15,3 0-3-15,-7 0-1 0,0 0 2 16,1 0-3-16,-6 0 3 0,6 0 0 0,-2 0 2 16,5 0 1-16,3 0 2 0,-1 0 1 15,1 0 3-15,-2 0-2 0,1 0 2 16,-1 0-1-16,1 0-1 0,-1 0-2 16,1 0-3-16,-1 0-3 0,1 0-1 15,1 0 2-15,0 0-2 0,0 0 4 0,0 0-3 16,9 2 1-16,1 0-1 0,6 1-5 15,-2-1-1-15,-4 2 0 16,5 1 0-16,-1 1 7 0,1 0 2 16,3 3 4-16,0-3-3 0,-1 1-2 0,-4-2-2 15,0 0 0-15,-1-2 0 0,-3 0 0 16,0-1 0-16,-4 0 1 0,-1 0-2 16,-4-2 1-16,0 0 2 0,0 0 2 15,2 1 7-15,-1-1 3 0,-1 0-2 16,0 2-3-16,-9 0-4 0,-9 0-4 0,-11 4 0 15,-6 1-1-15,-7 0 0 0,-1 4 1 16,-5 2-2-16,-1 1-1 0,4 1-6 16,2 0-2-16,2 2-7 0,9 1-7 15,3 1-7-15,5-1-18 0,2 2-24 16,2 0-41-16</inkml:trace>
  <inkml:trace contextRef="#ctx0" brushRef="#br0" timeOffset="147468.1023">4218 7443 111 0,'0'0'26'16,"0"0"0"-16,0 0 0 0,0 0-4 15,0 0-5-15,0 0-7 0,0 0-4 16,0 0-3-16,0 0-3 0,-3-68 2 16,1 64 1-16,2 4 0 0,-1-3 1 0,1 3-3 15,-3 0 1-15,3-2 0 16,-3 1 0-16,3-1-1 0,-4 0 1 15,4 1 1-15,-1-1-2 0,-1 1 1 16,1 0 1-16,-1-1-2 0,-1-2-1 0,0-1 1 16,2 0 1-16,-2 3 2 0,3 2 2 15,0-2-4-15,0 2-1 0,0-2-1 16,-3 2-2-16,3-1-3 0,0 1 1 16,0-2-5-16,-3 2 1 0,3-1 3 15,0 1 1-15,-1 0 4 0,-4 0 0 0,0 0 1 16,-1 3-1-16,-4 6 0 0,4-3 0 15,-7 4 0-15,4 0 0 0,-1-1 0 16,-3 3 1-16,0-1-3 0,-3 1 1 16,2 0 1-16,-5 2-2 0,0 2 2 15,-7 2-1-15,0 2 0 0,-3 2 1 16,-3-1 0-16,2 0 0 0,-2-3 1 16,8-1-1-16,6-6 3 0,1-4 0 15,5-2 2-15,7-4 1 0,0 1 0 16,-2-2-2-16,1 0 1 0,2 0-2 0,-3 0 3 15,7 0 0-15,-2 0-1 0,2 0-2 16,-1 0 0-16,-2 0-3 0,3 0-2 16,-3 0 0-16,3 0-3 0,-3 0 2 15,3 0 1-15,0 0 1 0,0 0 2 16,0 0-1-16,0 0 0 0,0 0 2 0,0 0-1 16,0 0 0-16,3 0 0 15,6 0 1-15,5 0-1 0,5 0 1 16,-2 0-1-16,8-3 2 0,-1 0-1 15,2-2 0-15,1 1-1 0,3-2-1 0,0-1 0 16,-1 3 0-16,0-1-1 0,-3 1 2 16,-3 2-1-16,3 0 0 0,-5 2-3 15,0 0-3-15,-2 2 3 0,-6 1-2 16,3 2 4-16,-2 1 2 0,-5-2-3 16,5 4 1-16,-5-5-3 0,-6-2 0 0,0 2 1 15,-3-3 1-15,0 0-1 16,0 0-1-16,0 2-4 0,0 1-9 0,0 0-10 15,-10 2-9-15,-6-4-14 16,6-1-22-16</inkml:trace>
  <inkml:trace contextRef="#ctx0" brushRef="#br0" timeOffset="147709.3655">4054 7413 231 0,'0'0'36'0,"0"0"-10"0,0 0-11 0,0 0-8 15,0 0-2-15,0 0-2 0,0 0 1 16,0 0-1-16,0 0 0 0,19 5-3 16,-6 13 0-16,-4 6-3 0,-2 6 3 15,-1 5-3-15,-2 4-1 0,-1 0-2 16,-3 0-6-16,0 0-9 0,0-5-17 0,0-2-38 15,0-3-49-15</inkml:trace>
  <inkml:trace contextRef="#ctx0" brushRef="#br0" timeOffset="148188.798">4156 7867 215 0,'0'0'51'0,"0"0"-3"16,0 0-11-16,0 0-4 0,0 0-9 15,0 0-3-15,0 0-4 0,0 0-5 0,0 0-4 16,0 0-6-16,-37-65-4 0,36 65-1 15,1 0 2-15,-3 0 1 0,3 11 0 16,-3 7 0-16,3 5 4 0,0 5-2 16,0 1 3-16,0 0-3 0,0-2-5 15,6 1 2-15,0-1-3 0,1 0 0 16,-1-1 0-16,5 0-2 0,-2-1 1 16,-3 0-5-16,5-2-5 0,-5-8-4 15,0-1-17-15,4-2-26 0,-4-6-26 16,1 1-51-16</inkml:trace>
  <inkml:trace contextRef="#ctx0" brushRef="#br0" timeOffset="148637.4278">4367 7888 279 0,'0'0'51'0,"0"0"-13"0,0 0-8 0,0 0-11 16,0 0-7-16,0 0-8 0,0 0-3 16,0 0-2-16,0 0 0 0,-19-11 2 15,12 26-2-15,-2 2 5 0,-1 5-3 16,6-1 0-16,-2 1-2 0,0-1-2 16,3-2 0-16,-1-2 1 0,2-2 0 0,0-4-2 15,2-5 1-15,0 5 0 0,0-6 0 16,0 0 2-16,0 4 1 15,0-4 1-15,2-2 0 0,7 2 3 16,3-5-2-16,5 0-1 0,3-8-1 0,-1-4-3 16,1 2 0-16,-5-2 0 0,-1 0 2 15,-1 0 2-15,-4 0 0 0,5 0 6 16,-5-3-4-16,-2 4 5 0,-2-4 1 16,-1 6 0-16,-4-6-2 0,0-7-4 15,0 0 3-15,-7-4-1 0,-2 4 8 0,0 6 1 16,2 5-2-16,-3 3-5 0,3 3-5 15,-5 1-5-15,-4 4-4 0,2 0-7 16,-8 11-1-16,5 8-5 0,2 6-9 16,1 4-8-16,8 1-21 0,2-1-18 15,4-1-19-15,1-3-32 0</inkml:trace>
  <inkml:trace contextRef="#ctx0" brushRef="#br0" timeOffset="149325.2018">4569 8021 264 0,'0'0'44'0,"0"0"-10"16,0 0-10-16,0 0-8 0,0 0-8 0,0 0-6 16,0 0-2-16,0 0-2 15,0 0-1-15,0 0 0 0,16-32 1 16,-10 32 0-16,4 1 0 0,0 6-1 15,-1 0 1-15,0 5 1 0,-5-2 0 0,3 0-2 16,-3-3 0-16,-1 2 1 0,-1-3-3 16,-2-1 3-16,1 1 4 0,-1-1 3 15,0 0 0-15,0 0 7 0,0 1 5 16,0-6 5-16,0 0-2 0,0 0-2 16,0 0-6-16,0 2-3 0,-1-2 1 0,-4 0-3 15,-2-6-1-15,0 1-2 0,4-4-2 16,0 1 0-16,2 3-1 15,-1-5 0-15,2 4 0 0,0-6 1 16,0 2-3-16,0 5 1 0,0 0-2 0,0 1-2 16,0-1 1-16,2 0 1 0,4 0-2 15,-5 2 1-15,2 0 1 0,1 1-3 16,2 0 1-16,-2 1 2 0,1-1-1 16,-1 2 2-16,-1 0 0 0,3 0-1 15,2 2 2-15,1 6-2 0,-6-1 2 0,4 6-1 16,-5 4 2-16,-2 5-1 0,0 5 2 15,0-1-1-15,-2-1 0 0,-1 0-1 16,-1-8 0-16,1 0 2 16,3-9 0-16,-3-3 1 0,3 1 4 0,0-6 5 15,0 0 5-15,0 0 7 0,0 0 0 16,0 0-4-16,0 0-8 0,0-3-4 16,-1-10-6-16,-1-7-3 0,1-6 3 15,1 2-1-15,0 1 0 0,1 0 1 16,5 0-2-16,0 0-1 0,4 1-1 0,-3 4 0 15,-1 7-4-15,3 0 2 0,-1 1 1 16,1 5 1-16,4-2 1 0,3 1-2 16,1 6 2-16,6 0 0 0,-1 0 1 15,0 3 1-15,1 4-2 0,-3 1 1 16,3 2-1-16,-4 3-1 0,0 2-1 0,-6 1-1 16,3 4 2-16,-6 0-4 15,-4 1-6-15,-2 0-15 0,-1 2-21 16,-3-3-44-16,-6 1-52 0,-7-3-98 15</inkml:trace>
  <inkml:trace contextRef="#ctx0" brushRef="#br0" timeOffset="150380.4708">3840 6647 60 0,'0'0'21'0,"0"0"-1"0,0 0 1 16,0 0-6-16,0 0-1 0,0 0-2 16,0 0-5-16,0 0-1 0,0 0-3 15,0 0-2-15,-17 0 0 0,17 0 0 0,0 1 1 16,0-1 2-16,0 2 2 0,0-2-1 15,0 3 5-15,3 0 7 16,10 1 4-16,0 3 4 0,-3-6 0 0,9 2-1 16,1-2-1-16,2-1-2 0,11 0-4 15,0 0-9-15,-1 0-1 0,0 0-4 16,1 0 0-16,2 0 1 0,1 0-4 16,0 0 0-16,2 0-1 0,2 0 0 15,1 0 0-15,-2 0 2 0,4 0 0 16,-1 0 0-16,-3-1-1 0,0 0-1 0,0-2-1 15,-4-1 1-15,1 3 0 0,-4-1-1 16,-3 1-2-16,-2-1-4 0,-1 2 3 16,-3 0 1-16,-2 0 5 0,-4 0 0 15,1 0-1-15,0 0 1 0,1 0-2 16,-3 0-1-16,3 0-3 0,-9 0-2 16,0 2 4-16,3-1-2 0,-9-1 2 15,7 2 2-15,-7-2-1 0,4 0 0 16,3 1-1-16,-7-1-8 0,2 0 0 15,7 0 2-15,-9 0 2 0,8 0 6 0,-1 0-2 16,-1-1-9-16,1-2-5 0,-6 1-12 16,-2 2-13-16,-3 0-10 0,0 0-16 15,0 0-18-15</inkml:trace>
  <inkml:trace contextRef="#ctx0" brushRef="#br0" timeOffset="151200.8692">4582 6920 187 0,'0'0'48'15,"0"0"-4"-15,0 0-6 0,0 0-3 16,0 0-3-16,0 0-6 0,0 0-7 0,0 0-7 16,0 0-7-16,-27 0-8 0,25 0 0 15,-1 0 0-15,-1 5 0 0,0 3 2 16,-2-1 0-16,6 4-1 0,0-1 1 16,0 3 1-16,0-3 1 0,0 1 0 15,0 0-1-15,3-2 1 0,7 2 0 0,-4-3 0 16,4-1 3-16,4-1-1 0,-5-2 1 15,8-2-1-15,-1-2-1 0,-4 0-1 16,7 0 0-16,-6 0-1 16,0 0 0-16,0 0-1 0,-6 0-2 0,3 0-3 15,-6 0 3-15,1 3 0 0,-1-2 3 16,-4-1 3-16,0 0-1 0,0 4 3 16,0 5-3-16,-4 4-1 0,-8 0-1 15,-2-1-4-15,-4-2-8 0,-3 0-15 16,-2 1-36-16,-3-4-34 0,2 3-56 0</inkml:trace>
  <inkml:trace contextRef="#ctx0" brushRef="#br0" timeOffset="151386.2533">4468 6884 287 0,'0'0'23'15,"0"0"-11"-15,0 0-7 0,0 0-2 0,74-78-3 16,-48 69-2-16,1 1-2 0,-1 4-4 16,3 1-9-16,-3 3-20 0,0 0-6 15,-4 6-22-15,0 3-56 0</inkml:trace>
  <inkml:trace contextRef="#ctx0" brushRef="#br0" timeOffset="152253.5796">4806 6920 196 0,'0'0'44'16,"0"0"-9"-16,0 0-13 0,0 0-10 16,0 0-7-16,0 0 0 0,0 0-1 15,0 0 0-15,0 0-1 0,-7 14-3 0,7-10 0 16,0 5 0-16,3 0 0 0,1-1 0 15,1-1-3-15,-4-2 0 16,1 0 3-16,-2-5-2 0,0 0 1 16,0 0 2-16,0 2-1 0,1-1 2 0,-1 0 4 15,0 0 1-15,0 1 4 0,2 0 4 16,-2-1 4-16,0 1 5 0,0 0 2 16,1-2 0-16,-1 1-6 0,0-1-3 15,0 1-6-15,0-1-1 0,0 0-1 16,3 2-4-16,-3-2-2 0,0 0 1 0,0 2-3 15,0-2-1-15,1 0-1 0,-1 0-1 16,0 1-3-16,0-1 1 0,0 0-2 16,0 0 0-16,0 0 1 0,0 0-3 15,0 1-2-15,0-1 0 0,3 0 4 16,-3 3 1-16,0-3 6 0,0 9 0 0,0 5 2 16,0 4-1-16,0 7-1 15,-7-4 0-15,1-1 0 0,0-5 0 16,-1-2 0-16,3-3 1 0,1-5 3 15,1-2 3-15,2-3 5 0,-2 0 1 0,2 0-1 16,-2 0-3-16,-1 0-4 0,-1-2-3 16,1-9-2-16,0-7 3 0,3-3-3 15,0-5 2-15,6 3 3 0,1 0-3 16,3 2 0-16,0 0-3 0,1 2-1 16,-3 5-2-16,4 0-2 0,-6 8-2 0,-5 2 1 15,9 3-1-15,-4 1 5 0,1 5 3 16,3 2-2-16,-3 6 2 15,-1 2-2-15,-3-5 1 0,0 7 0 16,0-5-1-16,0-1 1 0,0 0 1 0,-3-4-1 16,1 3 0-16,1-5 0 0,-1 0-1 15,1-1-1-15,-2-4 0 0,0 0-1 16,0 0 2-16,2 1-3 0,-2 1 4 16,2 0 0-16,-2 0 0 0,1-1 3 15,-1 1 0-15,0-1 0 0,0 0 2 0,0-1 1 16,0 2-1-16,3-2 1 0,-3 0 1 15,0 2-1-15,0-2-3 0,0 0-3 16,3-4 0-16,-3-1 0 16,3-8 1-16,-2 1 3 0,2-1-2 0,-1 3-2 15,-1 6 1-15,2-5 0 0,-1 4-1 16,-1 0-1-16,-1 1-6 0,0 4 1 16,0-2-1-16,7 2 2 0,0 0 3 15,5 0 2-15,4 0-4 0,-3 6 0 16,4 4 1-16,-2 1-4 0,-4-4-1 0,-2 3-3 15,0 1-3-15,-2 2 4 0,7 5 1 16,-5-4-3-16,-3-1-18 0,-2-1-19 16,3 0-30-16,-4-3-17 0,0 0-36 15</inkml:trace>
  <inkml:trace contextRef="#ctx0" brushRef="#br0" timeOffset="152672.7053">5158 7077 228 0,'0'0'41'0,"0"0"-7"15,0 0-2-15,0 0-1 0,0 0-5 16,0 0-5-16,0 0-7 0,0 0-9 15,0 0-6-15,0 0-3 16,4-14-3-16,-4 12 0 0,0 2 2 0,0-1 2 16,0 1 2-16,0 0 1 0,0 0-1 15,0 0 0-15,0 0-1 0,0 0 2 16,1 0 5-16,1 0 4 0,5 0 1 16,5-3-1-16,5-1-6 0,6-2-1 15,-2 2 0-15,2-3 1 0,-2 2 6 0,4-1-3 16,-3-2-4-16,1 1-2 0,-3-1-2 15,-7 3 1-15,4 1-3 0,-8 1 1 16,1-1-1-16,0 2-3 0,-4 1-3 16,-2 1-6-16,-4 0-6 0,0-2 4 15,0 2 0-15,2 0-7 0,-2 0-4 16,0 0-17-16,0 0-4 0,-9 5 10 16,-7 5-1-16,-1 0 11 0,1-3-1 15,3-3-4-15</inkml:trace>
  <inkml:trace contextRef="#ctx0" brushRef="#br0" timeOffset="153024.6753">5301 6882 184 0,'0'0'44'0,"0"0"-5"15,0 0-3-15,0 0-5 0,0 0-2 16,0 0-6-16,0 0-4 0,0 0-5 15,0 0-6-15,-3-9-6 0,3 9-4 0,0 0-2 16,0 0 1-16,0 0 2 0,0 0 2 16,0 0 2-16,7 6-1 0,2 4 2 15,-3-2-1-15,1 3 1 0,-1-5 0 16,0 0 2-16,-1 2-1 0,4-3 3 16,0 0 1-16,-2-2 1 0,6 0 0 0,-3-1-3 15,4-1-1-15,-2-1-2 16,1 0 0-16,-6 0-2 0,-1 0-1 0,-6 0 0 15,0 0 0-15,0 0 0 16,0 0-1-16,3 0 0 0,-2 0 2 0,-1 6-1 16,0 8 3-16,-10 5-1 0,-7 9-2 15,-6 1-4-15,-3 3-9 0,-2 1-32 16,-5 0-73-16,0 0-134 0</inkml:trace>
  <inkml:trace contextRef="#ctx0" brushRef="#br0" timeOffset="161600.2788">17824 11323 56 0,'0'0'19'0,"0"0"3"0,0 0 1 15,0 0-6-15,0 0-7 0,0 0-2 16,0 0-2-16,0 0 1 0,0 0 4 16,0-12-3-16,0 12 3 0,0-1-3 15,0 1-1-15,0-1 1 0,0 1-1 16,0-2-1-16,0 2-2 0,0-2-2 0,0 2-2 15,0-1 2-15,1 1 3 0,-1 0 2 16,2 0 3-16,5-2-2 0,-1 2-1 16,8-1-2-16,5-1-3 0,1-1 1 15,8 1 2-15,-2-2 0 0,1 1 2 16,1-2 0-16,-1 1 1 0,4-2-1 16,-1 1-2-16,2-1-3 0,0 0-1 15,1 2-2-15,-2 0 0 0,0 1-2 16,1 2 2-16,-2 1-1 0,0 0 2 15,2 0-1-15,-1-1 1 0,-4 1 0 0,1 0-1 16,-2-2 1-16,-3-1 0 0,0 0 0 16,-4 0 1-16,3-3 0 0,-2 0-1 15,-1-1 2-15,-1-1-4 0,0 0 4 16,-5 1-5-16,-2-1 6 0,4 2-3 16,-7 1 0-16,6-1 1 0,-5 2 1 0,0 1-4 15,0 0 2-15,-5 1 0 0,2 0 0 16,-2 1 0-16,1-1 0 15,-1 1 2-15,2 1-2 0,-6 0 0 16,0-2-3-16,0 2 3 0,1 0-2 0,1 0 1 16,-1 0 2-16,1 0 1 0,0 0-1 15,0 0 2-15,-1 0-1 0,1 0 3 16,-1 0-1-16,1 0 2 0,-1 0 0 16,1-1-3-16,-1 1 1 0,-1 0-3 15,3 0-1-15,-3 0-2 0,1 0-2 0,-1 0-2 16,2 0-6-16,-2 0-9 0,0 0-20 15,1 0-9-15,-1 0-12 0,0 0-16 16,0 0-11-16</inkml:trace>
  <inkml:trace contextRef="#ctx0" brushRef="#br0" timeOffset="162086.1893">17969 11310 176 0,'0'0'45'0,"0"0"-8"0,0 0-10 16,0 0-7-16,0 0-8 0,0 0-2 15,0 0-6-15,0 0 0 0,0 0-2 0,0 0-2 16,-11-20 0-16,11 20 1 0,0-1 3 16,0 1 0-16,0 0 3 0,3 0 3 15,9 0 0-15,-2 0 3 0,9 0 3 16,-2 1 1-16,3-1-3 0,6 0 2 16,-1 0-3-16,3 0-5 0,0-1-1 0,3-4-3 15,1 0-1-15,1 1 0 16,2 0-1-16,2-1-2 0,-2 0 0 15,1-1 1-15,-1 2-2 0,-2-3 2 16,2 2-2-16,-3-2 0 0,1 1 0 0,-3 0 0 16,-1 2-2-16,-7-1-1 0,-4 4 0 15,-6 1-3-15,-6 0 1 0,5 0-5 16,-5 0 1-16,0 0 1 0,0 0-1 16,-6 0 2-16,0 0 2 0,0 0 0 15,1 0 0-15,1 0-9 0,-1 0-9 0,-1 0-27 16,0 0-23-16,-1 1-20 0,-12 5-28 15</inkml:trace>
  <inkml:trace contextRef="#ctx0" brushRef="#br0" timeOffset="162568.6027">17901 11423 168 0,'0'0'41'16,"0"0"-10"-16,0 0-13 0,0 0-8 15,0 0-5-15,0 0 1 0,0 0 2 16,0 0 4-16,0 0 3 0,0 0 2 15,3-9 0-15,9 6-1 0,0 2-1 0,1 1-2 16,0 0-1-16,0-1-2 0,1 1-2 16,0 0-1-16,6-2 0 0,0 0 0 15,5 1 0-15,-1-2 1 0,1 0-1 16,1-2-2-16,1 1 0 0,2 1-2 16,-2-2-1-16,1 2-1 0,1-2 1 0,2 3-1 15,-1-3 1-15,2 0-2 0,0-1 0 16,-1 0 0-16,2-1 1 0,-2-1-1 15,-3 0 1-15,0 1 0 16,-2-1-1-16,-3 2 1 0,-5 2-1 0,-8 1 0 16,-6 3 0-16,-4 0-1 0,0-2 0 15,0 2 0-15,2 0 0 0,-1 0 1 16,1-2-2-16,-1 2 1 0,1 0-1 16,-1 0-2-16,-1 0-3 0,3 0-1 15,-3 0-2-15,1 0-12 0,-1 0-24 0,0 10-50 16,-4-3-73-16</inkml:trace>
  <inkml:trace contextRef="#ctx0" brushRef="#br0" timeOffset="179520.2442">9065 6386 5 0,'0'0'11'0,"0"0"-2"16,0 0 2-16,0 0-2 0,0 0-1 0,0 0-2 15,0 0-5-15,0 0 1 0,0 0-2 16,0-11 1-16,0 9-2 0,3-3 0 16,1 2-1-16,3-3-3 0,-1-1 0 15,2 2 1-15,-4 1 3 0,-1 1 0 16,8 1 1-16,-6-1-1 0,-1 2-3 16,-1 0 1-16,-3 1-2 0,0-2 0 0,6 2 2 15,1 0 0-15,-3 0 3 0,2 0 0 16,-6 0 1-16,0 0 2 15,3 3 0-15,-2 1 0 0,2 0-1 0,-3-4 0 16,0 0 0-16,0 0 1 0,0 5 0 16,0 2 1-16,0-2 0 0,0 3 0 15,-1-3 2-15,-1 0-2 0,1-1 3 16,1-4 3-16,-3 3 2 0,0 1 3 16,2-2 6-16,-1 3 2 0,2-5 3 0,-1 0-1 15,1 0-6-15,-2 0-6 0,-6 1-6 16,2-1 0-16,0 0 0 15,-6 0 3-15,4 0-1 0,-1 0 1 16,-1 0-5-16,4-1 1 0,-2-4-2 0,3 3-1 16,1-2 1-16,-2-2-2 0,3 3-2 15,0-1-1-15,-2-6-4 0,3 6 0 16,1-1-5-16,1-5 1 0,0 3 0 16,0-3 2-16,5-4-1 0,0 5 2 15,2-4 0-15,2 2-1 0,-3 3 5 0,-1 3 0 16,2-2-1-16,-2 5-1 0,-2-2-4 15,1 2-1-15,-4 2 2 0,0-1 1 16,6 1 0-16,1 0 2 0,3 0 2 16,5 4 1-16,-5 6 1 0,1 4 1 15,-5-2 1-15,-1 3 2 0,-1 1 0 16,-4 3-1-16,0 5 0 0,0-9-2 16,-2 0-2-16,0-6 2 0,0-4 5 15,1 1 4-15,-2-3 7 0,1 2 5 16,-1-3 4-16,2 3 7 0,1-5-1 0,-3 0-3 15,3 0-5-15,0 0-8 0,-3 1-1 16,-1-1-4-16,-2 0-8 0,-4-2-5 16,1-3-7-16,2-2-4 0,0-1-1 15,1-1-3-15,3 0-1 0,3-2-4 16,0 0 2-16,0 1-2 0,0-1-6 0,3 3-4 16,3-2-2-16,2 2 3 15,0 3 8-15,-5 1 6 0,1 1 5 16,0 3 1-16,3 0 5 0,2 0 1 15,1 0 4-15,-2 7 1 0,0-2-1 0,-5 3 1 16,3 2 1-16,-5-6-1 0,1 0 1 16,-2-4 2-16,0 0 3 0,0 4 4 15,0 2 2-15,0-1 1 0,0 0 1 16,0-5 3-16,0 0 3 0,0 0 0 16,-5 0-1-16,-2 0-6 0,-4 0-6 0,2 0-1 15,3 0-2-15,-1-3-3 16,1 1 0-16,2 1-2 0,-2 0 0 15,3-2-3-15,0 1 3 0,-1-2-1 16,1 3-1-16,3 1 2 0,-2-2-5 0,2 2-8 16,0-1-7-16,-1 0-6 0,1-1-3 15,0-2 4-15,1-1 0 0,8 0-8 16,3-2-30-16</inkml:trace>
  <inkml:trace contextRef="#ctx0" brushRef="#br0" timeOffset="189224.6875">23333 11361 4 0,'0'0'9'0,"0"0"0"15,0 0-2-15,0 0-1 0,0 0-2 16,0 0 0-16,0 0 0 0,0 0-3 16,0 0 1-16,5-2 1 0,-5 2-1 15,0 0 2-15,0-2-2 0,0 2-1 16,1 0 0-16,-1 0 2 0,0 0 1 16,2 0 1-16,-1 0 0 0,1 0 1 15,3 0 0-15,1 0-1 0,6 0-1 16,-2 0 2-16,0 2 1 0,1-1 1 15,1-1 2-15,5 1-1 0,-4 2-1 0,8-3-2 16,-4 0-3-16,-4 0 1 16,6 0-1-16,0 0-1 0,-9 2 0 0,10 0 0 15,-3-1 0-15,1 1-1 0,5-1-1 16,-7 0 1-16,3-1 0 0,1 0 2 16,0 0-2-16,8 0 0 0,-4 0 0 0,1-2 0 15,-2-1 0-15,-1-1 1 16,1 0-1-16,1-1 0 0,2 1 0 15,-1-1-1-15,2 2 3 0,1-1-1 16,-1 1 0-16,1 0 1 0,-2-2-1 0,0 0 0 16,0 1 0-16,-3 1-1 0,2-2 0 15,-1 3-1-15,-2-2 1 0,-6 1-1 16,1 0 0-16,-1-2 1 0,-5 4 1 16,7-2-1-16,-1 0 0 0,-5 0 1 15,5 0 1-15,-7 1-1 0,1 1 2 0,1-2-2 16,-3 1 3-16,1 0-1 0,2 0 2 15,-4-1 1-15,-3 1-3 16,5 0-2-16,-4 1 1 0,-2 0-3 0,2 1 1 16,-6 0 0-16,0-2-2 0,0 2-2 15,1 0 1-15,1-1-3 0,-1 1 2 16,1-2 0-16,-1 2-2 0,1 0 0 16,-1 0 0-16,1 0-2 0,-1-1 0 15,1 1-1-15,0 0 1 0,-2 0 1 16,1 0 2-16,-1 0-1 0,2 0 2 0,-2 0-2 15,0 0-3-15,1 0-7 0,-1 0-12 16,0 0-23-16</inkml:trace>
  <inkml:trace contextRef="#ctx0" brushRef="#br0" timeOffset="189768.208">23439 11425 274 0,'0'0'33'0,"0"0"-3"0,0 0-7 16,0 0-9-16,0 0-8 0,0 0-4 0,0 0 2 16,0 0-7-16,0 0 0 0,-7-7-2 15,7 7 8-15,0-2 7 0,10 2 5 16,10 0 3-16,6-1-7 0,3-3-2 16,3 2-3-16,1-2-1 0,2 0 0 15,4-1 0-15,0-2-2 0,6 1 0 0,-2-2 0 16,3 1-1-16,1-1-2 0,-1 1 2 15,-1 0-5-15,1 2 4 0,-5-2-1 16,-1 1-1-16,-3 0 0 0,0 1 0 16,-3 2-1-16,-2-1 0 0,0 1-1 15,-3 0-1-15,1 0 3 0,1 1-1 16,-2-1-1-16,-2 0 1 0,-1 0-2 16,-1 0 0-16,-2 0 0 0,-1 1 1 15,-2-1 0-15,-4 2 1 0,0-2 1 16,-3 3 0-16,-7-2-1 0,1 2-2 0,-7 0 1 15,0-1-1-15,0 1 1 0,1 0-2 16,1 0 0-16,-1 0-7 0,2 0-6 16,-2-1-7-16,1 1-9 0,-2 0-15 15,0 0-4-15,-12 0-8 0,-4 0-9 16,-7 2-11-16</inkml:trace>
  <inkml:trace contextRef="#ctx0" brushRef="#br0" timeOffset="190244.468">23443 11451 286 0,'0'0'51'0,"0"0"-14"16,0 0-14-16,0 0-10 0,0 0-6 0,0 0-3 16,0 0-4-16,0 0-2 0,0 0 3 15,0 0 0-15,-4-8 2 0,18 7 3 16,4 0-2-16,8-3 0 0,0 3 0 16,1-2 2-16,4 1-1 0,2-3 2 15,3 2 0-15,3-1-2 0,0-1 0 0,5 0-1 16,-1-1-2-16,2-1 1 15,0 0-1-15,2 1-1 0,-2-2 0 16,0 1 0-16,-2-2-1 0,0 1-1 0,-3-1 1 16,-1 0 1-16,-3-1-2 0,0 1 0 15,0 0 0-15,-3 2-3 0,-2 1 3 16,-2 0-2-16,-4 1 0 0,-1 0-2 16,-2 2 2-16,1 1 0 0,-9-2 0 15,5 1 2-15,-7 1-4 0,-1 1 1 16,2 0-2-16,-8-1-4 0,0 2-6 0,-5 0-5 15,0-1-1-15,0 1 1 0,2 0-1 16,-1 0-7-16,1 0-13 0,-2 0-13 16,0 0-17-16,0 0-14 0</inkml:trace>
  <inkml:trace contextRef="#ctx0" brushRef="#br0" timeOffset="190664.5171">23504 11446 320 0,'0'0'48'0,"0"0"-10"0,0 0-11 16,0 0-11-16,0 0-6 0,0 0-3 0,0 0-2 16,0 0 1-16,0 0 0 0,59-31 1 15,-31 25 0-15,2 1-1 0,2-1 0 16,1 1-2-16,1 1-1 0,-1-1 0 16,0 1-2-16,1-1 1 0,0 1-2 15,-1-3 0-15,2 3 1 0,0-2-1 0,-1 1 1 16,1 0-1-16,0 2 0 0,0-4-1 15,-2 2 0-15,1-1-1 0,-3 2 1 16,-2-1 0-16,-3 0 0 16,0-2 0-16,-2 3-1 0,-1-2 1 0,-2 1-1 15,-5 2 0-15,-2-2-3 0,-2 4-4 16,-8-1-5-16,2 1-20 0,-6 1-29 16,0-2-35-16,0 2-40 0</inkml:trace>
  <inkml:trace contextRef="#ctx0" brushRef="#br0" timeOffset="195792.4482">22502 10008 42 0,'0'0'19'16,"0"0"0"-16,0 0 2 0,0 0 3 16,0 0 0-16,0 0 6 0,0 0 0 15,0 0 1-15,0 0-2 0,0 0 1 16,-31-35-3-16,31 35-1 0,-1-2-3 16,1 2-2-16,0-2-5 0,-2 1-6 0,2 0-3 15,-2-1-5-15,2 2-1 16,-1-2 0-16,1 2-1 0,-2-1-2 0,2 1 1 15,0-2-2-15,-1 2 0 16,1-2 1-16,0 2-1 0,0 0 0 0,-2 0 1 16,2 0 1-16,0 0 2 0,0 0-1 15,0 0 0-15,0 0 1 0,0 0-1 16,0 0 0-16,0 5 0 0,5 3 1 16,0-1 0-16,-1 0 1 0,-1-2-4 15,2 4 2-15,-2-2 0 0,1 0 0 0,-1 1 2 16,-2-5-2-16,5 5-2 0,-3-4 2 15,3 2 2-15,-2 2-2 0,-1-5 0 16,3 1 2-16,-2-3 1 0,2 2 2 16,2-2 2-16,-2-1-1 0,5 0 3 15,0 0 2-15,1-1-4 0,3-5 1 16,-3-2-2-16,4-2 1 0,-5-1-2 16,1-3 2-16,1-1-2 0,-1-2 3 15,2-1 0-15,-1-2 0 0,0-3-2 16,3 1-6-16,-1-4-1 0,0 2-4 0,2 0 5 15,0 2-1-15,-3 4 2 0,-1 4 0 16,-3 2-1-16,2 3-2 0,-6 3 0 16,4-5-3-16,-3 6-1 0,2 0-1 15,-2 0-1-15,-3 2-2 0,5 0-1 16,-3 1 0-16,5 2-2 0,1-1-10 16,-1 1-23-16,0 0-37 0,-3 6-46 15</inkml:trace>
  <inkml:trace contextRef="#ctx0" brushRef="#br0" timeOffset="196313.9459">22271 10118 245 0,'0'0'41'0,"0"0"-11"0,0 0-9 16,0 0-5-16,0 0-6 0,0 0-6 15,0 0-3-15,0 0-2 0,0 0 1 0,-5-15 0 16,7 15 1-16,4-2 2 0,6 2-3 15,4 0 1-15,0 7 0 0,2 2-2 16,-4 0 1-16,-5-2 0 0,1 0 1 16,0 4 1-16,-3-4-1 0,5 3 2 15,-1-2-3-15,-3-2 1 0,3 0 1 16,-2-1-2-16,-1-2 2 0,1 0 0 16,0-2 0-16,1 2 1 0,-6-1 2 15,5-1-4-15,-3-1 2 0,1 0 1 16,3 0 0-16,-4 0 4 0,3 0 0 0,6-1 1 15,-3-5 1-15,5-3-2 0,-2-2 1 16,2 0-1-16,-2-1 2 0,1-1 0 16,-2-1 0-16,0-2-3 0,0 0-2 15,-2 0-2-15,2-3-1 0,-1-1 0 16,1 1-1-16,-1 1-1 0,1-1 0 16,-2 2-3-16,2 1-2 0,-2 0-8 15,4 3-9-15,0-1-23 0,1 2-48 16,2 0-67-16</inkml:trace>
  <inkml:trace contextRef="#ctx0" brushRef="#br0" timeOffset="208720.3146">16196 12616 49 0,'0'0'12'0,"0"0"-5"0,0 0-2 0,0 0 1 15,0 0-3-15,0 0 1 16,0 0 2-16,0 0 1 0,0 0 5 0,0 0 1 16,-13-2-1-16,13 2-3 0,0 0-2 15,4-2-3-15,2 2 0 0,5 0-2 16,9 0-2-16,-2 0 0 0,5 0 1 16,0 0-1-16,-1 0 2 0,1 0-4 15,2 0 4-15,1 2-4 0,1-1 2 0,3 0-1 16,1 1-1-16,2-2 0 0,3 0 2 15,3 0-1-15,5 0 2 16,-1 0-2-16,2 0-5 0,-2-3 3 0,-2 0-1 16,1 0 1-16,-5 0 6 0,-2 0-2 15,-5 0-1-15,-2 0 0 0,-8 2 0 16,-4-1-1-16,-6 1 2 0,-3-1-1 16,-1 2 5-16,-6 0 1 0,0-2 4 15,0 2 3-15,0 0 3 0,3 0 0 16,-2 0-13-16,-1 0-15 0,0 0-9 0,-13 0-10 15,-10 5-25-15,-12 6-38 0</inkml:trace>
  <inkml:trace contextRef="#ctx0" brushRef="#br0" timeOffset="208964.5262">16188 12877 266 0,'0'0'56'16,"0"0"-6"-16,0 0-5 0,0 0-11 16,0 0-13-16,0 0-6 0,0 0-9 15,0 0-1-15,0 0-2 0,96-62-1 16,-59 56-1-16,1 1-1 0,1 1 1 16,3 1 0-16,-1 2-2 0,-1-1 1 0,3 1-2 15,-2-1-1-15,-2 2-4 16,3 0 0-16,-5-1-6 0,3-1-11 0,-2 1-25 15,-3-4-37-15,0 2-54 16</inkml:trace>
  <inkml:trace contextRef="#ctx0" brushRef="#br0" timeOffset="210969.4669">10909 4720 37 0,'0'0'1'0,"0"0"-6"16,1-4-3-16,-1 2 1 0,0 2 0 15,0 0 3-15,0 0 0 16,0 3 1-16</inkml:trace>
  <inkml:trace contextRef="#ctx0" brushRef="#br0" timeOffset="211875.1717">11004 6718 89 0,'0'0'30'0,"0"0"-4"0,0 0-2 0,0 0-4 16,0 0-3-16,0 0-8 0,0 0-3 16,0 0-5-16,0 0-3 0,-7 0-2 15,7 0 2-15,0 0 0 0,0 0 1 16,0 0-2-16,0 0 0 0,0 0-1 15,0 0-4-15,0 0-6 0,-3 0-4 0,3 0-5 16,0-1 2-16,0-1-1 0,0 1 0 16,0-1-4-16,0 0-12 0</inkml:trace>
  <inkml:trace contextRef="#ctx0" brushRef="#br0" timeOffset="212613.3284">10994 7354 31 0,'0'0'18'0,"0"0"-7"15,0 0-8-15,0 0-2 0,0 0-1 0,0 0 2 16,0 0-4-16,0 0-1 0,0-97 2 15,0 69-3-15,0 1 3 0,0 0 2 16,0-2-4-16,0 0-8 16,-3 0-11-16,2-1 2 0</inkml:trace>
  <inkml:trace contextRef="#ctx0" brushRef="#br0" timeOffset="213321.0802">11020 6343 88 0,'0'0'17'0,"0"0"-8"0,0 0-5 15,0 0-3-15,0 0-1 0,0 0-3 0,0 0 0 16,0 0 2-16,0 0 2 0,0-9 0 15,0 10 3-15,0 13-3 0,-1 4 0 16,-2 6 1-16,1-2-2 0,2 1-2 16,0 1 1-16,0 4-2 0,0 0 1 15,0 4 2-15,0 3 3 0,0 3-1 16,0 3 2-16,2 0-4 0,-2 3 0 16,1 0 0-16,1-1-1 0,-1-3-2 15,2-3-3-15,1-7 1 0,1-4 1 16,-2-9 1-16,1 0 3 0,0-7-1 0,-4-6 0 15,3 7 1-15,0-6-2 0,-2-1 2 16,1 1 2-16,-2-5-2 0,0 0 0 16,0 0 2-16,0 1 0 0,1 1-1 15,-1 0 1-15,0-1 0 0,2-1 1 16,-2 1-4-16,0-1-2 0,0 0 1 16,0 0 0-16,0 0-2 0,-6-4 4 15,0-8-13-15,-4-5-5 0,6-2-6 16,-2-6-11-16</inkml:trace>
  <inkml:trace contextRef="#ctx0" brushRef="#br0" timeOffset="214091.6014">10974 6047 26 0,'0'0'12'16,"0"0"-3"-16,0 0-3 0,0 0-3 0,0 0 0 16,0 0-5-16,0 0 2 0,0 0 0 15,0 0 0-15,0 0 3 0,-3-8-3 16,3 8 1-16,0 0-2 0,0 7 0 16,-1 3-3-16,-1 1 0 0,2 1 0 15,-1 6-1-15,-2 1 2 0,0 6 2 0,0 0 0 16,-3-3 1-16,3 1-3 15,-1-6-3-15,0 0-5 0,2-9-3 0</inkml:trace>
  <inkml:trace contextRef="#ctx0" brushRef="#br0" timeOffset="214300.5265">10913 6094 20 0,'0'0'6'0,"0"0"-4"16,0 0-2-16,0 0 0 0,0 0-2 15,0 0 2-15,0 0 0 0,0 0 0 16,0 0-2-16,-4 2 0 0,8 5-3 16,6 6 1-16,-3-3 0 0,4 7-4 15,-3-2 7-15</inkml:trace>
  <inkml:trace contextRef="#ctx0" brushRef="#br0" timeOffset="214945.0984">10984 6074 50 0,'0'0'7'0,"0"0"-1"0,0 0-3 16,0 0-1-16,0 0-1 15,0 0-1-15,0 0-2 0,0 0 1 16,0 0-2-16,0 0 1 0,-3-15 2 15,3 15 0-15,0 0 1 0,0 0-1 0,0 0 1 16,0 0-1-16,0 0 0 0,0 0 0 16,0 0-1-16,0 5 1 0,0 1-2 15,1-2 1-15,1 8-1 0,-2-5 2 16,1 5-1-16,-1 0 0 0,0 0-1 16,0 2-1-16,0-1 1 0,0 1 1 0,0 0-3 15,0-1-5-15,0 0-5 0,0 0-1 16</inkml:trace>
  <inkml:trace contextRef="#ctx0" brushRef="#br0" timeOffset="215269.6046">10926 6140 45 0,'0'0'14'16,"0"0"-6"-16,0 0-2 0,0 0-5 0,0 0 0 15,0 0 0-15,0 0-2 0,0 0-2 16,0 0-3-16,0 0-3 0,-4-31 2 16,2 31 1-16,2-1 1 0,0 1 3 15,0 0-4-15,0 0-2 0,0 0-2 16,0-2-3-16</inkml:trace>
  <inkml:trace contextRef="#ctx0" brushRef="#br0" timeOffset="216464.5936">10926 6140 69 0,'-49'-82'18'0,"48"78"0"0,-2 2 3 15,1-1 3-15,-1-2 5 0,2 0 1 16,-2 1-1-16,1 1-3 0,-1-2-4 0,-2 2-5 16,4 0 0-16,-1 0-3 0,2 3-4 15,-1-1-4-15,1 1-1 0,0 0-3 16,-2-1 0-16,2 1 3 0,-1-2-1 16,1 2 1-16,0-2 1 0,-2 2-1 15,2-1 1-15,0 1 0 0,-1-2-2 0,1 2 0 16,0 0-3-16,0-1-1 0,0 1-1 15,0 0-1-15,-2 0-2 0,2 0-2 16,0 0 1-16,0 0 1 0,0 0 0 16,0 0 3-16,0 0-1 0,0 0 1 15,0 0 2-15,0 4-1 0,0 5 2 16,3 1-1-16,2-2-1 0,-1 5 0 16,3-4 1-16,0 4-1 0,-1 1 0 15,0 1 1-15,0-1-1 0,1 0 0 16,-3 1 0-16,2-1 0 0,1 4-1 0,-1-3 1 15,1-3 0-15,-1 0-1 0,1 0 0 16,-2-3-1-16,3 3 0 0,-1-1-1 16,-1-4-2-16,3 6-2 0,-6-6 1 15,5 0 2-15,-3-2 0 0,1 3 3 16,-2-1 0-16,-1-5 0 0,0 3 1 0,-2-2-1 16,2 0 0-16,-1 0 1 0,2 1 0 15,-4-4-2-15,0 0 5 16,0 0 1-16,0 3 6 0,1-3 7 15,-1 0 0-15,0 1 6 0,2-1-2 0,-2 0-4 16,0 0-1-16,0 0-7 0,0-1-2 16,0-4 3-16,-2-5 3 0,-1 2-2 15,-1-1-2-15,1 0-4 0,2 5-3 16,-1-6-1-16,1 4 1 0,-2-8-4 16,3-4-3-16,0-1-5 0,0-5 2 0,3 1 0 15,1-1 4-15,5 0 3 16,-2 1-1-16,2-1 2 0,-2 1 0 15,3 0 0-15,-3 3-2 0,-2 6 0 16,1 1-1-16,-5 4 2 0,2-2 0 0,5-3-2 16,-3 6 1-16,1-6-1 0,-3 5 4 15,-2 4-1-15,2 2 2 0,-3 3-3 16,0-1-3-16,0 1-1 0,0-2-4 16,0 1-1-16,0 1-1 0,0-2-1 15,3 2-3-15,-3-2 1 0,1 2 3 0,-1-1 2 16,2 1 4-16,-2-2 4 0,1 2 2 15,-1-1 0-15,3 1 2 0,-3-2 0 16,4-2 2-16,-1-1 0 16,3-1 1-16,1-1-2 0,-4 5-6 0,2 1 4 15,-5 1-2-15,0-2-2 0,0 2 2 16,2 0-4-16,0-2-2 0,-1 2 0 16,-1 0 2-16,0-1 0 0,0 1 4 15,0 0 2-15,3 0-1 0,-3 0 0 16,0 0 1-16,0 0 2 0,0 0-1 0,0 0 0 15,0-2 1-15,0 2-2 0,3 0 2 16,-3 0-2-16,0 0 1 0,0 0 0 16,0 0-1-16,0-1 0 0,0 1-1 15,1 0 0-15,-1 0 0 0,0 0 2 16,0 0-1-16,0 0 0 0,0 0-1 16,0 0 3-16,0 0-4 0,0 0 1 15,0 0 0-15,0 0 2 0,0 0-1 16,0 0-1-16,0 0 0 0,0 0 0 15,-7 0-1-15,0 0 0 0,-6 0-1 0,-7 0 0 16,2 0-2-16,-6 0 1 0,-1 0 3 16,4 1-1-16,5 1 0 0,-3 1 1 15,3 0-2-15,-3-1-3 0,-1 2-8 16,-2-1-2-16,5-1 1 0,4 1-1 16,0-2 5-16,1-1 5 0,-1 2-4 0,8-2 8 15,-1 2 0-15,6-2-6 0,-2 0-12 16,2 0-18-16,-1 0-15 0,-1 1-18 15,1-1-17-15,1 0 2 16</inkml:trace>
  <inkml:trace contextRef="#ctx0" brushRef="#br0" timeOffset="217001.703">10813 5903 156 0,'0'0'51'15,"0"0"-9"-15,0 0-9 0,0 0-5 16,0 0-10-16,0 0-9 0,0 0-4 15,0 0-6-15,0 0 2 0,-23-41-1 0,23 41 1 16,-1-2 0-16,1 2 0 0,0-1-1 16,0-1 0-16,0 0-1 0,0 1-1 15,0 0-2-15,0 0 1 0,0-1-1 16,0 0 1-16,0 1-2 0,0-1 1 16,0 1 1-16,0-1 3 0,0 1-1 0,0 1 1 15,0-2 0-15,0 2-1 0,0 0 1 16,0 0-6-16,0 0-3 15,4 0 1-15,2 0-2 0,1 2 4 16,5 5 5-16,-2 2-4 0,0 5-5 0,-1 0-18 16,-2-4-20-16,0 4-24 0,-3-3-36 15</inkml:trace>
  <inkml:trace contextRef="#ctx0" brushRef="#br0" timeOffset="217392.0699">10773 5970 248 0,'0'0'47'16,"0"0"-12"-16,0 0-9 0,0 0-9 15,0 0-8-15,0 0-2 0,0 0-5 16,0 0-3-16,0 0-5 0,0 0-6 0,-8-8-4 15,8 8-2-15,0 0 7 0,0 0 4 16,0 0 10-16,11 3 4 0,2 6 1 16,7 3-1-16,-1-1-3 0,-2 0-2 15,2-1-1-15,-3 1 0 0,3-1-2 16,-3 0 0-16,-5-3-2 0,-1 1 0 0,1-1 0 16,-3 0 1-16,4 0 0 15,-2 1 1-15,-2-2 1 0,4 1-1 16,-6-2 0-16,-3-3-4 0,2 1 2 15,-2-1-2-15,0 1 0 0,0 1 4 0,0 0-2 16,-3 1-2-16,0 1 0 0,0-2-1 16,3 2-5-16,-3-6-4 0,0 0-9 15,0 0-8-15,0 2-6 0,0-1-7 16,0 1-25-16</inkml:trace>
  <inkml:trace contextRef="#ctx0" brushRef="#br0" timeOffset="218028.4797">10799 5938 326 0,'0'0'39'0,"0"0"-5"0,0 0-6 15,0 0-9-15,0 0-7 0,0 0 0 16,0 0-6-16,0 0-4 0,0 0-3 16,0 0-5-16,-13 0 0 0,13 0-1 15,0 0 0-15,0-4 3 0,11-3 0 16,4 0 2-16,5-4 0 0,2 4 0 0,-2-1 2 15,-4 3-6-15,-3 1-5 0,-3 1-3 16,-4 1 2-16,5 1 2 0,-5-1 7 16,7 0 2-16,-1 1-4 0,-2-1-4 15,6 1-2-15,-10 1-9 0,4 0-5 16,-4 0 3-16,-1 0 0 0,1 0 4 16,-3 0 7-16,1 0-5 0,-1 0 4 0,2 3 3 15,-5-3 1-15,0 0 3 16,0 0 2-16,1 1 3 0,1 1 3 15,-1 0 2-15,2-1 3 0,-2-1 3 0,-1 2 0 16,0-2 0-16,0 0-3 0,3 0-3 16,-3 0-2-16,0 3 0 0,0-3-3 15,0 0-5-15,3 1-4 0,-3-1-7 16,1 0-7-16,-1 2-2 0,2-2-1 16,-2 0 7-16,1 1 7 0,-1-1 6 0,2 2 3 15,-1-2 0-15,1 1-2 0,-1 1 0 16,2 4 4-16,-1-2 0 15,-1 1 2-15,2 0-2 0,-3-5-3 16,0 4 3-16,0 2-1 0,0 5 2 0,-3 4-1 16,-3-1-2-16,-4 4 2 0,-4 0 0 15,-1 0 0-15,1 0 2 0,-1 0-2 16,1 1-4-16,2-1-6 0,-1 0-22 16</inkml:trace>
  <inkml:trace contextRef="#ctx0" brushRef="#br0" timeOffset="218733.3502">10925 6499 85 0,'0'0'7'15,"0"0"-4"-15,0 0-1 0,0 0-5 16,0 0-4-16,0 0-8 0,0 0-20 16</inkml:trace>
  <inkml:trace contextRef="#ctx0" brushRef="#br0" timeOffset="221043.79">13792 12750 72 0,'0'0'10'0,"0"0"-1"0,0 0-1 0,0 0 0 15,0 0-1-15,0 0 2 0,0 0-6 16,0 0 0-16,77-22 0 0,-64 22-3 0,4 0 4 16,2 0 2-16,-3 0 3 15,3 2 3-15,-1 1 1 0,0-1 0 16,8 1-1-16,-2-1 0 0,2-1-1 15,0 1-3-15,2-2 0 0,5 0-2 0,2 0-4 16,4 0 2-16,5-6-3 0,2 1-1 16,0-1 2-16,3 0-2 0,0 0 2 15,-2 1-1-15,-1-1-1 0,-4 1 0 16,-3 3-1-16,-6-1 1 0,-4 1 0 16,-9 1 2-16,-2 1-2 0,-7 0 0 0,-5 0-1 15,0 0 1-15,-2 0 1 16,3 0 1-16,-4 0 3 0,4 0 2 15,-7 0 5-15,0 0 5 0,0 0 5 16,2 0-1-16,-1 0-7 0,1-2-7 0,-2 2-6 16,0 0-3-16,0-1 1 0,0-1-3 15,0-3-1-15,-2 3-4 0,-1-1-4 16,-5-4-8-16,2 6-9 0,-4-1-11 16,0-1-7-16,-5 3-9 0,-2 0-11 15</inkml:trace>
  <inkml:trace contextRef="#ctx0" brushRef="#br0" timeOffset="221436.6634">13906 12812 249 0,'0'0'45'0,"0"0"-15"0,0 0-2 0,0 0-2 15,0 0-7-15,0 0-3 0,0 0-7 16,0 0-4-16,0 0-3 0,-14-39-2 16,21 33 1-16,8 4 0 0,5 2 0 15,5 0 1-15,5 0-2 0,3 0 3 16,2 0-1-16,2 0 0 0,4 0 0 16,1 0 0-16,7 0-1 0,7-3 0 15,2-2 1-15,1-2-1 0,4-2 0 16,-3 0-1-16,1 0 0 0,-1 0-1 15,-4 0-1-15,-1 1 1 0,-6 2 0 0,-6 2 0 16,-6-1 1-16,-4 3-3 0,-10 1 2 16,-9 1-2-16,-5 0-3 0,-2 0-1 15,-2 0 1-15,1 0 0 0,-6 0 1 16,0 0 2-16,0 0-2 0,0 0-6 16,-11 3-8-16,-5 3-16 0,-5 0-26 0,1 0-15 15,2 0-42-15</inkml:trace>
  <inkml:trace contextRef="#ctx0" brushRef="#br0" timeOffset="235283.7486">17027 12711 4 0,'0'0'6'16,"0"0"-3"-16,0 0 1 0,0 0-2 16,0 0-1-16,0 0 1 0,0 0 0 15,0 0-1-15,0 0 0 0,0 0-1 16,-1-5-1-16,1 5-1 0,0 0-2 15,0 0-1-15,0 0 3 0,0 0 0 0,0 0-1 16,0 0 2-16,0 0 0 0,0 0 2 16,0 0-1-16,0-1 1 0,-2 1-2 15,2 0-1-15,-1 0-2 16,-1 0 4-16,1 0 0 0,-1-2 0 0</inkml:trace>
  <inkml:trace contextRef="#ctx0" brushRef="#br0" timeOffset="238958.1081">22688 12747 4 0,'0'0'10'0,"0"0"0"0,0 0-3 0,0 0 1 16,0 0 0-16,0 0-2 0,0 0 2 15,0 0-2-15,0 0 0 0,0-3 1 16,0 3-2-16,0 0 1 0,0 0-2 15,0 0 0-15,0 0-2 0,0 0 0 16,0 0-1-16,0 0-1 0,0 0-1 0,0 0-1 16,0 0 1-16,0 0 1 0,0 0 0 15,0 0 0-15,0 0 1 0,0 0-1 16,0 0-1-16,0 0 1 0,0 0 1 16,0 0-1-16,0 0 0 0,0 0 0 15,0 0-2-15,0 0-4 0,0 0-1 16,0 0-1-16,0 0-1 0,0 0-1 15,0 0-10-15</inkml:trace>
  <inkml:trace contextRef="#ctx0" brushRef="#br0" timeOffset="244281.3846">12760 6327 89 0,'0'0'21'0,"0"0"-2"0,0 0 0 15,0 0-4-15,0 0-5 0,0 0-7 16,0 0-3-16,0 0-2 0,0 0-2 15,0 0 1-15,0 1-3 0,0-1 0 0,0 0 1 16,0 0 0-16,0 0 1 0,0 0-2 16,0 0 0-16,0 0-1 0,0 0-1 15,0 0-2-15,0 0-2 0,0 0 0 16,0 0-6-16,0 0-5 0,0 0-5 16</inkml:trace>
  <inkml:trace contextRef="#ctx0" brushRef="#br0" timeOffset="245781.219">13014 6518 108 0,'0'0'6'0,"0"0"-1"16,0 0-2-16,0 0-3 0,0 0-4 16,0 0-9-16,0 0-1 0,0 0-1 15,0 0 5-15,-1-18 6 16,1 18 2-16,0 0-3 0,0 0-9 0,0 4-16 16</inkml:trace>
  <inkml:trace contextRef="#ctx0" brushRef="#br0" timeOffset="248820.3379">25049 12621 100 0,'0'0'19'0,"0"0"6"0,0 0-1 16,0 0-2-16,0 0-5 0,0 0-10 0,0 0-6 15,0 0-2-15,0 0 2 0,7-38 0 16,-2 38 1-16,4 2-1 0,-1 2 0 16,6 4 0-16,-3 0 2 0,2-1 0 15,3 2 1-15,0-2 2 0,-4-3 2 16,2 0 2-16,7-2 2 0,0 0 0 0,11-2-2 15,-2 0 0-15,4 0-2 16,-1-4-1-16,2-2-1 0,-1 0 0 0,3 0-1 16,1 0 1-16,2 0-2 15,0 0-2-15,2 2 0 0,-2 1-1 0,1-1 1 16,1 3-2-16,-5 1 1 0,1 0-1 16,0 0 0-16,1 0-1 0,-2 0-2 15,-1 0 3-15,-2 0 0 0,-1 0-1 16,-1 0 1-16,-2 0-1 0,-1 0 0 15,-1 0-1-15,-2 0 0 0,-1 0 1 0,-8 0 1 16,3 0-1-16,-3 0 0 0,-4 0 0 16,5 0-2-16,-7 0 0 0,-5 0-1 15,6 0 2-15,-7 0 1 0,2 0 0 16,4 0 2-16,-6 0-2 0,1 0 0 16,1 0-3-16,-4-3-6 0,0 0-7 15,0 0-11-15,0 2-12 0,-3-3-6 16,-9-1-12-16,-8 1-16 0</inkml:trace>
  <inkml:trace contextRef="#ctx0" brushRef="#br0" timeOffset="249224.3198">25213 12703 150 0,'0'0'19'0,"0"0"-2"0,0 0 0 16,0 0 6-16,0 0 2 0,0 0 1 15,0 0-3-15,0 0-4 0,0 0 0 16,0 0 2-16,42 22-4 0,-14-19-1 0,2-3-3 15,2 0-6-15,3 0-2 0,-1 0-1 16,3 0-2-16,0-3-1 0,1 0 0 16,-1-1 1-16,2 1-2 15,3 0 2-15,-1 0-2 0,-1 0-2 0,3 2 2 16,-2-2-2-16,1-1 0 0,0 2 1 16,-3-1-1-16,-1 0-3 0,-3 0 2 15,-4-1-4-15,-2 1-1 0,-9 2-2 16,0 1-1-16,-8 0-2 0,0 0-6 15,-1 0-12-15,-6 0-20 0,0 0-8 16,-5 0-12-16,0 0-31 0</inkml:trace>
  <inkml:trace contextRef="#ctx0" brushRef="#br0" timeOffset="249640.9644">25313 12735 199 0,'0'0'47'0,"0"0"-12"0,0 0-17 16,0 0-11-16,0 0-3 15,0 0 0-15,0 0 1 0,0 0 2 16,0 0 0-16,10 6 3 0,5 3 6 16,-7-2 3-16,8-3 1 0,0 0 1 0,4 0-2 15,9-1-6-15,2-3-2 0,2 0-3 16,5 0-6-16,2-3 1 0,5-2-1 16,-2-1-1-16,-1 1 0 0,2 2-1 15,-4-4-1-15,2 2 1 0,-2 2-2 16,0 0-1-16,-1 0 1 0,-1 2-1 0,-1-1-2 15,-3 1 1-15,-2-1-2 0,-1-1 1 16,-2 1-1-16,-1-2-4 0,0 1-2 16,-2-2-3-16,-9 2-2 15,1 2-8-15,-7-1-28 0,-5 0-20 0,1 2-47 16</inkml:trace>
  <inkml:trace contextRef="#ctx0" brushRef="#br0" timeOffset="253727.9703">19407 12688 33 0,'0'0'15'16,"0"0"-6"-16,0 0-4 0,0 0-1 16,0 0 0-16,0 0 1 0,0 0 1 0,0 0 1 15,0 0 2-15,48-8-2 0,-38 8 1 16,9 0-2-16,-3 2 1 0,3-1 0 16,4-1 0-16,-1 0 2 0,2 0-2 15,2 0 1-15,4 0-2 0,5-4 0 16,1 0 1-16,6-4 3 0,2 2-1 0,2 0 2 15,3-1-4-15,3 2-4 0,-1-2 0 16,-1 1-2-16,-1 0 0 16,-4 0-1-16,-2 2 0 0,-2-1-1 15,-3 1 1-15,-3-1-1 0,1-1 0 0,-1 1 1 16,0 1-2-16,-3-1 2 0,0 3-1 16,-2-2 1-16,-2 1-1 0,-9 1 0 15,-6 2-3-15,-3 0 1 0,-4 0-3 16,0 0 1-16,1 0-2 0,-7 0-3 15,2 0 0-15,3 0-1 0,-2 0 0 0,-2 5-8 16,-1 3-15-16,-6 1-46 0</inkml:trace>
  <inkml:trace contextRef="#ctx0" brushRef="#br0" timeOffset="254120.5784">19559 12805 182 0,'0'0'51'0,"0"0"-7"15,0 0-13-15,0 0-6 0,0 0-6 0,0 0 0 16,0 0-3-16,0 0-4 15,0 0-4-15,0 0-2 0,-56-26-3 16,59 25 1-16,13 1 0 0,9-1-1 16,10 1-1-16,3 0-1 0,3 0 0 0,2-2 0 15,0 2 0-15,2-3 0 0,3 0-1 16,2-4 2-16,2 3-2 0,-1-2-2 16,0 1 0-16,-5 1-1 0,-1 1-3 15,-3 1 3-15,2 1 2 0,0-1-1 16,3 0 1-16,0 1-3 0,-1-1-3 0,-1 1-4 15,-3 1-5-15,-2 0-6 16,-2 0-6-16,-2 0-22 0,-3 0-12 16,-7 0-19-16,-1 1-36 0</inkml:trace>
  <inkml:trace contextRef="#ctx0" brushRef="#br0" timeOffset="255457.1649">21829 12611 75 0,'0'0'24'16,"0"0"0"-16,0 0-3 0,0 0-4 15,0 0-8-15,0 0-2 0,0 0-4 16,0 0-1-16,0 0-1 0,0 0 2 15,-8-2 0-15,8 2 0 0,7 3 4 0,0 3-5 16,7 2 3-16,-2-1 0 0,1 0-2 16,8 1 4-16,-1-1 3 0,-1-1-1 15,2-3 0-15,2 0 3 16,2-2 0-16,6-1-1 0,3 0-2 0,4 0-3 16,2-1-3-16,5-5 0 0,1 1-2 15,2-1 0-15,0 0 0 0,2 0-1 16,0 0-1-16,0 0 2 0,2-2-1 15,-4 2 1-15,-2-1 0 0,-2 0-1 16,-1 0 0-16,-4 1-1 0,-1 0 0 0,-2 0 1 16,-4-1-2-16,-3 2 2 0,-3-2-1 15,-6 4-1-15,-3 0 1 0,-5 2-1 16,-7 0 0-16,1 1-1 0,-6 0-3 16,0 0-1-16,0 0 0 0,2 0-3 15,-1 0-3-15,1 0-2 0,-1 0-2 0,1 0-5 16,-1 0-6-16,-1 0-10 0,2 0-22 15</inkml:trace>
  <inkml:trace contextRef="#ctx0" brushRef="#br0" timeOffset="255880.6341">21855 12796 128 0,'0'0'47'0,"0"0"0"16,0 0-3-16,0 0-9 0,0 0-9 15,0 0-8-15,0 0-6 0,0 0-5 0,0 0-3 16,0 0 0-16,29-32-2 0,-4 25 3 16,6 0-3-16,2 3 3 0,1-1-1 15,-1 2 2-15,4-2 2 16,0 0 0-16,4-1-3 0,2-1 1 0,4-2-4 16,0 1 0-16,0 0 0 0,-1-2-2 15,-3 3 0-15,0-1 0 0,0 1 0 16,-1-1-4-16,-1 1 3 0,-2-1-2 15,-2 2-2-15,-4 0 0 0,-6 3-6 16,-8-1-1-16,-7 3-6 0,-6 1-7 0,-2 0-15 16,3 0-13-16,-1 0-6 0,0 0-4 15,-6 0-11-15</inkml:trace>
  <inkml:trace contextRef="#ctx0" brushRef="#br0" timeOffset="256235.7307">21846 12901 192 0,'0'0'55'0,"0"0"-3"0,0 0-11 15,0 0-8-15,0 0-7 0,0 0-6 16,0 0-9-16,0 0-3 0,0 0-4 16,-11-16 0-16,33 10-2 0,7 0 1 15,4 0 1-15,3 1-2 0,2 2 0 16,3 1-1-16,0 0 1 0,0-1-2 16,3 1 0-16,0-2 0 0,5-1 1 15,2-1-1-15,2 3 0 0,2-6-1 16,1 3-2-16,-2 0-1 0,0 0-4 15,-4 3-1-15,-3-2-5 0,-4 2-6 0,-6 2-6 16,-2-2-16-16,-4-2-27 0,-4 2-29 16</inkml:trace>
  <inkml:trace contextRef="#ctx0" brushRef="#br0" timeOffset="263125.1805">24933 12266 18 0,'0'0'16'16,"0"0"-3"-16,0 0 0 0,0 0-1 0,0 0-3 15,0 0-3-15,0 0 2 0,0 0 3 16,0 0 3-16,0-9 11 0,0 7 3 16,0 2 2-16,0-1-2 0,0 0-10 15,0-1-2-15,0 0-8 0,0 1 4 16,0-1 2-16,0 0 2 0,0 1 2 15,0 0-3-15,0-1-4 0,0 1-2 0,0-1-3 16,1 1 0-16,1-1-2 16,-1 1 0-16,0 0-2 0,4-1-1 15,-1-1 0-15,1 1 3 0,-1 0-3 0,-4 2 2 16,0-1 1-16,7 1 0 0,-3-1 1 16,2 1 1-16,0 0-1 0,-6 0 2 15,5 0 0-15,0 0-2 0,2 0 2 16,-1 0-1-16,-6 0-2 0,0 0 3 15,0 0-2-15,2 0 1 0,3 0 0 0,1 0 1 16,-1 0-1-16,2 0 1 0,-7 0-1 16,0 0-3-16,0 0 0 15,1 0-1-15,1 0 2 0,-1 0-3 16,0 0 1-16,5 0-2 0,0 0-1 0,0 0 2 16,1 1-1-16,-4 0 1 0,1 1-1 15,1 0 0-15,-1-1 0 0,-1 1 0 16,1 1 2-16,-1 0-2 0,3 0 0 15,-3 0 1-15,0-1 0 0,0 2 0 16,0-1 0-16,-2 0 0 0,0 0 1 0,1 0-1 16,1 2 0-16,-3-5 0 0,1 4 0 15,1 0 0-15,-1 1-1 0,1 0 1 16,-2-5 0-16,0 4-1 0,0 2 1 16,0 1-1-16,2-2 1 0,-2 2 0 15,0-2 1-15,0 6 2 0,0 5-1 16,-2-6 4-16,-4 5-4 0,-1-1 2 15,-4 0-2-15,-1 1 0 0,-2-2 0 16,-1 1 0-16,0-3 2 0,-2 1-2 16,1-3 0-16,-3 0-1 0,7-4 0 0,-2 1 0 15,5-3 1-15,-1 1-1 0,-1 1 5 16,0-2-5-16,-3 3 3 0,4-3-4 16,-6 1 0-16,-1 0 0 0,5-3 0 15,-7 1-1-15,0-2 0 0,6 0 0 16,-4 0-4-16,4 0 4 0,4-2-5 0,-1-1 3 15,5 0-1-15,2 1-3 0,3 2-1 16,0 0-12-16,-2 0-16 16,2 0-32-16,0 0-38 0,-1-1-30 15,1 0-76-15</inkml:trace>
  <inkml:trace contextRef="#ctx0" brushRef="#br0" timeOffset="265588.2941">25395 11891 88 0,'0'0'31'15,"0"0"2"-15,0 0 2 0,0 0-1 0,0 0-7 16,0 0-6-16,0 0-1 0,0 0-7 16,0 0 1-16,0 0 0 0,-31-36 1 15,31 36-1-15,-2-2 1 0,0 1-2 16,2-1-2-16,-2 2 1 0,2-2-2 16,-1 2-1-16,1-1 2 0,-2 1-4 15,2-1-1-15,-1 1-1 0,1-2-1 16,-2 2-1-16,1-1 1 0,-1 1-1 15,1 0 2-15,-1 0-1 0,1-2 1 16,-1 2 0-16,1 0 1 0,-1 0 0 0,1 0 0 16,0 0-3-16,-5 0 2 0,-3 2 4 15,-2 7-5-15,-2 1 5 0,1 3-5 16,2 0 1-16,-3 2 0 0,3-1-1 16,1 1 0-16,-1 0-2 0,3 2 0 15,1-1 0-15,0 3 0 0,3-4-2 16,0 3 1-16,-1-1-1 0,4-4 2 15,-1 9 0-15,-1-4 0 0,2 2 0 16,0-2 0-16,0 1 0 0,0-3 1 16,0 2-1-16,0 0-1 0,2-1-1 0,2-1 1 15,-3-3 0-15,4 3 0 0,-1-6 0 16,0-1 1-16,2 4-2 0,-1-6 0 16,3 6 0-16,2-3 0 0,-4-5 1 15,7 3 0-15,-4-3-1 0,0-3 1 16,-1 2-1-16,-2-3 1 0,3 1 0 0,-4-2 0 15,6 0 1-15,4 0 2 0,0-5-2 16,5-8 0-16,-1 1-1 16,-2-5-1-16,1-4 1 0,-2-1 0 15,-1-1 0-15,0-3-1 0,-2-1 1 0,-1-2-2 16,-4 2 1-16,2 1 1 0,-4 1-1 16,0 0 1-16,-2 2 0 0,-1 7-2 15,-1-1 3-15,-1-1-2 0,-1 6 1 16,0-9 0-16,0 2 0 0,0-1-1 15,0 2-4-15,0 0 3 0,0 6-3 0,-3 0 3 16,2 0 1-16,-4-1 1 16,2 3-1-16,2 5 1 0,-3-4-1 0,2 5 1 15,-1-1 0-15,2 2-1 16,-2-1 2-16,0 0 0 0,0 0-1 0,-1-3 0 16,1 3-1-16,0 1-1 0,-4-3 1 15,4 3 0-15,-2 0 0 0,-3-2 1 16,5 4-1-16,0-2 0 0,0 1 0 15,-1 0-1-15,-1 0 1 0,1 1-1 16,0-1 0-16,-2 2 1 0,0 0 0 0,1 0-1 16,0 0 1-16,-1 0 0 0,1 0 0 15,-1 0 0-15,2 0 0 0,-1 0 0 16,1 2-1-16,-1-1 1 0,0 1 0 16,1-1 0-16,-1 0 1 0,-4 2-1 15,2 0 0-15,-4 1 0 0,-1 2 0 16,3-2-2-16,-5 2 1 0,4 2 0 15,2-4 0-15,-3 7 2 0,1 0-1 16,-3-1 0-16,0 7 5 0,0-2-5 16,0 0 6-16,3 0-5 0,2-2-1 0,0-1 2 15,2 0-2-15,0-4 0 0,0 7 0 16,0-2 0-16,1-2-2 0,1 5 2 16,1-5-1-16,1 2 0 0,1 6 1 15,1-7 0-15,0 10-1 0,0-2 1 16,0 1 0-16,0 4 1 0,0-7-1 0,0 2 0 15,0 1 0-15,0-2-1 0,1 7 1 16,1-10-1-16,-1 1 0 16,2-2 1-16,-1-3 0 0,2 4-1 15,-2-7 1-15,0-4 0 0,1 3 0 0,0-3 2 16,1 2-2-16,1 0 1 0,-3-3 0 16,6 1-2-16,-3-4 2 0,6 2-1 15,-1 0 0-15,3-1 1 0,6-2-1 16,-7 0-1-16,6 0 1 0,-1 0 0 15,-2-5 0-15,5-1 0 0,-3-3 0 0,-1 0 0 16,1-3 0-16,-1 0 0 0,2-3 0 16,-5 3-1-16,1-3 1 0,-2 3 1 15,-5 1 0-15,2 0 0 0,1-1 1 16,-3-2-4-16,3-3 4 0,-1 5-2 16,-2 0 1-16,-1-2 2 0,0 1-3 15,0-1 0-15,1-1 1 0,-2-1-1 16,0 1 0-16,-1 0 2 0,1-2-1 15,-4 2-1-15,1 2 1 0,-1-7-3 16,-1 0 2-16,0 1 0 0,-1-6 1 0,-4 2-1 16,1 2-4-16,-1 1 5 0,2 5-6 15,-1 0 5-15,-2 0 0 0,2 4 0 16,-3-4 0-16,2 6 0 0,1 0 1 16,-2 1-1-16,3 5 0 0,-4-3-1 15,3 3 1-15,-5-1-2 0,2-1 1 16,2 3 1-16,-6-1 0 0,7 3-1 0,-2 0 0 15,-4 0 1-15,3 0 0 16,-4 0 0-16,1 0 0 0,-1 3-1 16,1 0 2-16,1 2-1 0,-1 0 0 0,1-1 0 15,0 1-1-15,0 0 1 0,0-1 0 16,0 0-1-16,0 3 1 0,1-3 0 16,-1 0-1-16,2 3 2 0,-5 3-2 15,2 0 1-15,1 0 4 0,-1 0-4 16,3 2 5-16,3-4-5 0,-4 4 1 0,4-2-1 15,0-2 0-15,-2 6 0 0,2-4-1 16,-2 3 1-16,0 1 0 16,0-1-1-16,-2 5 1 0,2 1 0 15,0-1 0-15,0 0 0 0,0 2-2 0,-1 2 0 16,3 0 1-16,-2 2 1 0,2 2 0 16,-1 2 0-16,2-2-1 0,1-1 1 15,0-5-1-15,2-1 0 0,0 0 0 16,0-7 1-16,0 7-1 0,0-1 2 15,3-9-1-15,1 7 0 0,-1-7 0 0,2-1 0 16,-1 0-1-16,1-3 1 0,1 3 0 16,2-3 0-16,1-1 0 15,-1-1-1-15,4 1 0 0,-1-3 0 16,2 1 1-16,-1-2 0 0,0 0 0 0,0 0 0 16,5 0 0-16,-2-7-1 0,4-3 1 15,0-4 0-15,0-3 1 0,-3-1-1 16,2-3 1-16,-2-2-2 0,-1-1 1 15,-2-2 0-15,0-1 1 0,-3-2 0 16,-3 1 0-16,1 1-1 0,-2 2 0 0,0 2-1 16,-1 0 2-16,-2 8-1 0,0-2 1 15,-2 6-1-15,-1-2 1 0,2 1-1 16,-2-1 1-16,1-1-1 0,-1 3-1 16,0-3 0-16,0 0 1 0,0-5 0 15,0 7-4-15,-1-7 4 0,-1 8 0 0,1 6 0 16,-1-6 0-16,1 7-1 15,-4-6-2-15,2 3 3 0,0 2-1 16,-4-1 0-16,5 4-1 0,-1 0 0 16,-6-1 1-16,3 1 1 0,-5 2-1 0,-1-2 0 15,0 2 1-15,1 0-1 0,-1 0 1 16,-1 2 0-16,2 1-2 0,-5 1 2 16,4-1 3-16,-2 2-5 0,1 0-1 15,4-1-2-15,-4 2-1 0,0 3-5 16,1 0 0-16,-3 2-8 0,4-2-18 0,1 2-23 15,3-3-46-15,4 0-62 0</inkml:trace>
  <inkml:trace contextRef="#ctx0" brushRef="#br0" timeOffset="266088.354">25340 11937 183 0,'0'0'31'0,"0"0"-10"16,0 0-5-16,0 0-5 0,0 0-1 15,0 0-2-15,0 0 0 0,0 0-3 16,0 0 0-16,20-52-3 0,-20 50-1 16,0 2 4-16,6 0-1 0,0 0 5 15,6 0 0-15,2 4-1 0,-5-1-1 0,4 4 0 16,-1 3-5-16,-2-2 2 15,3 5-1-15,-5 0 2 0,1 1 4 16,0 3 2-16,-2 1 9 0,-3 2 0 16,-2 2 2-16,-2 3-3 0,0 0-8 0,-3 3-5 15,-7 1-2-15,0-1-2 0,-2-1-1 16,-1 1-1-16,-1-6 0 0,-1 0 1 16,2-3-3-16,3-7-2 0,-1 0 0 15,0-4-1-15,5-3 0 0,-8 5-3 16,1-5-7-16,-3 1-12 0,-3 2-13 0,1-2-31 15,-4-1-16-15,7-5-36 0</inkml:trace>
  <inkml:trace contextRef="#ctx0" brushRef="#br0" timeOffset="266516.425">25348 11932 249 0,'0'0'59'0,"0"0"-21"0,0 0-10 16,0 0-11-16,0 0-6 15,0 0-6-15,0 0 2 0,0 0 1 16,0 0 1-16,12-17 1 0,-4 19 0 0,2 6-1 16,-1 1 0-16,1 1-1 0,-4 1-4 15,1 1-1-15,0 5 0 0,0-1-2 16,1 1 2-16,-3 3 1 0,1 2-1 16,0-2 2-16,-3 3-3 0,0 2 3 15,-3-1-1-15,0 2 1 0,-3 1-1 0,-3 1 1 16,-3-3 0-16,-1 3 1 15,-3-4-1-15,0-1-2 0,-2-4 0 16,-2-3-2-16,-1 0-1 0,-1-5-3 16,-3 1 0-16,1-3-3 0,4-3-5 0,0-2-6 15,7-2-22-15,4 0-51 0,1-1-85 16</inkml:trace>
  <inkml:trace contextRef="#ctx0" brushRef="#br0" timeOffset="276941.317">27231 11940 87 0,'0'0'18'0,"0"0"-3"0,0 0-2 15,0 0-2-15,0 0-5 0,0 0-4 16,0 0 0-16,0 0 0 0,0 0 0 0,0 0 1 15,-3-69-1-15,3 69 0 0,0-1-2 16,0-1-2-16,0 1 2 16,0 1-1-16,1-2 1 0,-1 2 0 15,2-1 1-15,-2 1 2 0,0-2 1 0,1 2 6 16,-1-1 2-16,0 1 1 0,2-1 1 16,-2 1-5-16,0 0 4 0,0 0 3 15,0 0-1-15,0 0 5 0,0 0-4 16,-3 4-2-16,-2 7 0 0,-1 4-2 15,3-5-1-15,1 7 0 0,-1 3-1 0,-1 3 1 16,-1 7 2-16,2 3-2 0,-3 3 3 16,1 1-6-16,-1 4 1 0,-4 1-3 15,1 2-1-15,-1-2-4 16,-1-2 0-16,0-3 0 0,2-4 1 0,1-4 1 16,1-3-2-16,2-9 0 0,1 1-1 0,3-7 2 15,-2 1-1-15,0 0 2 16,1-6-3-16,2 0 2 0,0-6-2 15,-1 0 1-15,1 0 0 0,0 2 2 16,0-1 4-16,-2 0 8 0,2 1 3 0,0-1 0 16,0-1-3-16,0 0-10 0,0-1-1 15,0-13-5-15,5-7 3 0,1-8 3 16,1 0-3-16,-1-2 2 0,2-1-1 16,-2-2-1-16,0-1 0 0,0-3 2 15,0 0-2-15,-2 0 1 0,3 2-2 16,-4 2 2-16,0-2-3 0,0 3 2 15,-2 0-1-15,1-1 1 0,-2 2-2 16,1 1-3-16,2-1 3 0,1 2-4 16,2 5 4-16,-2 7 2 0,1 1-4 0,0 2 1 15,3 3 0-15,2-5 0 0,1 3 0 16,1 2 0-16,5 1 0 0,-1 2 0 16,3 2-2-16,-6 2 2 15,3 2 0-15,-1 2-1 0,2 1 0 0,3 0 0 16,-3 7 0-16,1 2 1 0,-2 5 0 0,1 0 0 15,-1 4 1-15,0 2-1 16,-3-1-2-16,-2 6 6 0,-3 0-4 16,-3 4 3-16,-2 3-2 0,-3 3 0 15,0 1 0-15,-10 1 0 0,-3 1 1 0,-3-3-1 16,-4 0 1-16,1-4-1 0,-4 0 1 16,0-5 0-16,1-3 0 0,0-4 1 15,-1-4 1-15,-3-3 0 0,-1-2 1 16,-3-2 0-16,1-4 0 0,0-3-1 15,4-1 0-15,0 0 1 0,2-4 0 0,2-5 0 16,2-1-2-16,2 0 1 0,6 2-2 16,0-1 2-16,5 5 1 0,3 1 0 15,0 0 0-15,3 3-2 16,-1-2-3-16,1 2-1 0,0 0-2 0,0 0 3 16,0 0-1-16,7 5 2 0,6 6 0 15,3 5 2-15,1-1-2 0,-1 0 0 16,3 0 1-16,0-1 0 0,-2-1-1 15,3-1 0-15,1 1 0 0,2-1 0 16,1 1 2-16,2-1-4 0,0 0 4 0,2-2-4 16,-5 1 1-16,2-1 0 0,-1 0-1 15,-1-1 0-15,1 1 0 0,0 0 0 16,1-3-1-16,1 1-3 0,0-2-1 16,1 0 1-16,-2-3-12 0,2 0-13 15,1-3-27-15,-4 0-35 0,1-2-25 16,-5-5-53-16</inkml:trace>
  <inkml:trace contextRef="#ctx0" brushRef="#br0" timeOffset="277696.3738">27714 12421 203 0,'0'0'51'15,"0"0"-4"-15,0 0-8 0,0 0-4 16,0 0 0-16,0 0-5 0,0 0-3 15,0 0-1-15,0 0-3 0,-21-36-2 0,21 31-4 16,0 5-2-16,-1-6-3 0,1 1-1 16,-1-2-4-16,1 4 0 0,0 3-3 15,-2-2-1-15,2 2 0 16,0-2-1-16,0 1-1 0,0 0 0 0,0-1-1 16,0 2 0-16,0-1-1 0,0 1 1 0,0 0-1 15,0 0 1-15,0 0 1 16,0 0-1-16,0 1 1 0,0 5 1 15,0 6-1-15,0-1 1 0,0 1 0 16,0 0-2-16,-1 0 0 0,-1 8 0 0,1-2 7 16,-2 5-5-16,1 0 2 0,-1 0-3 15,0-2-3-15,2-4 2 0,-2 0 0 16,0-2 0-16,2-3 0 0,0 4 1 16,-1-5-2-16,1-7 1 0,-1 7-1 15,2-7 1-15,-1 1 1 0,1 1-1 0,0-6 0 16,0 0 0-16,0 0-1 0,0 2 1 15,0-1 2-15,0 1-2 16,0 4 0-16,0-1 0 0,0 0-1 16,1 0 1-16,1-2 0 0,1 0 1 0,-1 0-1 15,5 3 0-15,-4-3 0 0,5 0 0 16,-1 2 0-16,0-2 0 0,3 0-2 16,-1-1 2-16,0 1 0 0,2-3 0 15,-1 1 1-15,1-1-1 0,6 0-1 16,-7 0 1-16,9-1 0 0,-3-1-1 0,2-1 0 15,5 0-1-15,-6 0 1 0,1 1-1 16,1-1-1-16,1 2 2 0,6-2 1 16,-4 1-3-16,-6-1 2 15,1 0 0-15,1 2-1 0,-5-2 1 0,4 0 0 16,-4 1-1-16,-3 1 2 0,0-1-1 16,-4 0-1-16,0 2-5 0,-6 0-11 15,0 0-14-15,0 0-32 0,6 0-40 16,-1 0-40-16,0 0-100 0</inkml:trace>
  <inkml:trace contextRef="#ctx0" brushRef="#br0" timeOffset="281303.6653">8301 12822 222 0,'0'0'40'0,"0"0"-7"0,0 0-9 15,0 0-3-15,0 0-1 0,0 0 1 16,0 0 4-16,0 0 0 0,0-81-4 0,0 81-5 15,0-1-7-15,0 1-8 0,0 0-3 16,0-2-1-16,0 2 2 16,0 0 1-16,0 12 3 0,0 8-2 15,-4 6 0-15,0 1-1 0,1 5 1 0,0 2 0 16,0 0 1-16,0 1-2 0,0-3 1 16,0-1-1-16,2-4 1 0,1-7 2 15,-2-1-2-15,2-6 0 0,0-8-1 16,0 2 1-16,0-7-2 0,0 0 1 15,0 0 1-15,0 0-1 0,0 3 4 0,0-2 4 16,0 1 4-16,0-1 6 0,0 1 4 16,-1-1 2-16,1 0-1 0,0 1-5 15,-4-2-5-15,4 0-5 16,-3 0-6-16,-1-9-1 0,-2-6 0 0,-3-6 0 16,5 1 0-16,-3-1 0 0,2-2 1 15,1-2 0-15,1 0-1 0,0-6 1 16,3 1-2-16,0-3 1 0,0 2-1 15,0 1-1-15,0-1 0 0,0 3-1 16,0 1 0-16,3 2 2 0,0 7-1 0,0 1 1 16,1 2-1-16,-1 5 0 0,3-6 0 15,-2 3 1-15,3-1-2 0,2-3-6 16,4 2 5-16,0 3-6 0,3 0 6 16,1 1 3-16,2 2-2 0,-6 3 0 15,4 3 1-15,-6 2-1 0,0-1 0 0,5 2 1 16,-4 0-1-16,5 2 1 15,-5 3 1-15,-4 2 3 0,2 3-3 16,-1 3 3-16,-6-5-3 0,5 9 0 16,-6-6-1-16,-2 4 0 0,0 6 1 0,-4 1 0 15,-5 6 1-15,-4 0-1 0,-3-2 1 16,-1-1 0-16,-5-3 1 0,2-3 1 16,4-3 0-16,3-6 1 15,0-2 0-15,4-3 2 0,-4-3-2 0,3 1 1 16,-2-3-2-16,1 0 1 0,5 0-1 0,2 0-1 15,4 0 0-15,-2 0 1 0,2 0-1 16,-1 0-4-16,-1 0 2 0,1 0-4 16,-1 0 1-16,1 0-1 0,-3 0 0 15,4 0 0-15,-3 0 1 0,3 0 1 16,0 0 2-16,0 0 0 0,0 0 0 16,0 5 1-16,3 4-1 0,5 2 0 15,-2-4 1-15,0 6-1 0,4-3 1 16,0 3-1-16,2 1 1 0,-2 0-1 15,0-2 0-15,3 2 1 0,0-2-1 0,0 1-1 16,0 1 1-16,2 0-1 0,-4 0 1 16,2-2 0-16,2 0 1 0,-5-4-2 15,0-1 1-15,-3-2-1 0,2-1 0 16,1 0-2-16,-6-2-1 0,5 1-3 16,-3-1-8-16,5-2-15 0,1 0-23 15,-2 0-58-15,7-3-72 0</inkml:trace>
  <inkml:trace contextRef="#ctx0" brushRef="#br0" timeOffset="281489.2677">8794 13037 67 0</inkml:trace>
  <inkml:trace contextRef="#ctx0" brushRef="#br0" timeOffset="286806.3448">14738 11196 20 0,'0'0'15'0,"0"0"-5"0,0 0-1 16,0 0-4-16,0 0-3 0,0 0-2 16,0 0-2-16,0 0-6 0,0 0-5 15,-16-7-5-15,15 7-2 0</inkml:trace>
  <inkml:trace contextRef="#ctx0" brushRef="#br0" timeOffset="288606.4343">20283 11144 1 0,'0'0'3'0,"0"0"-3"0,0 0 0 0,0 0-1 16,0 0-2-16,0 0 3 0</inkml:trace>
  <inkml:trace contextRef="#ctx0" brushRef="#br0" timeOffset="304357.3054">22300 13353 213 0,'0'0'41'0,"0"0"0"16,0 0-9-16,0 0 4 0,0 0-3 15,0 0-4-15,0 0 1 0,0 0-7 16,0 0-4-16,-15-39-3 0,15 37-5 16,0 1-7-16,0-1-2 0,0-4-2 0,0 1-1 15,0-2-3-15,9-4 3 0,2 5 0 16,8 0 1-16,3 0 1 0,-8 3-2 16,5 1-4-16,-2 2 1 0,-4 0-3 15,5 0 2-15,-1 0 3 0,-2 2-1 16,3 4 1-16,-5-2 2 0,0 1 0 0,-1 3-2 15,-3-4 2-15,2 4-1 0,-5-2-1 16,-2 1 1-16,1 1-2 16,-4 1 1-16,-1 6 2 0,0 2 0 15,-7 6 3-15,-8 1-2 0,-6 2 0 0,-5 1 1 16,-3 2-2-16,-3 1 0 0,2-2 0 16,1-3 1-16,3-3 2 0,1-4-1 15,5-3 3-15,1-1-3 0,7-5-1 16,0-2 1-16,4-2-2 0,4-4 2 15,1 3-2-15,3-4 1 0,0 0-1 0,0 0 1 16,0 1-1-16,-2-1 1 0,1 2-1 16,0-2 0-16,-1 0 0 0,2 2 0 15,0-2 0-15,0 0 1 0,7 0 1 16,8-4-1-16,4-2 1 0,1 0-3 16,-1 0 2-16,1 0-1 0,3 1-1 15,-1 0 1-15,2 1 0 0,2 1-1 16,-1 2-2-16,-7-1-7 0,2 2-9 15,0 0-5-15,-1 0-20 0,8 3-21 16,-2 1-21-16,1-1-23 0,-9 1-31 0</inkml:trace>
  <inkml:trace contextRef="#ctx0" brushRef="#br0" timeOffset="304840.4857">22811 13297 324 0,'0'0'44'15,"0"0"-10"-15,0 0-12 0,0 0-5 16,0 0-6-16,0 0-1 0,0 0-3 0,0 0-3 15,0 0 0-15,0-44-3 0,9 39 0 16,0 1 0-16,2 2-2 16,-1 2 0-16,2 0-2 0,4 0 0 15,-7 0 2-15,6 8 0 0,-3-1 1 0,-3 2 0 16,5 5-2-16,-5 0 2 0,-2-1 2 16,-2-1 0-16,-3 5 2 0,-2 3-2 15,0 3 1-15,-11 7-1 16,-1-1 1-16,-5-2-1 0,1-1-1 0,-1-2 0 15,2-1 0-15,-1-3 1 0,2-2 0 0,-1-3 4 16,5-4-3-16,-3-2-1 0,6-2 2 16,3-5-2-16,1 1 1 0,3-3 1 15,0 0 2-15,0 0-2 0,0 0-1 16,0 0-2-16,-2 0-1 0,2 0-1 16,0 0-1-16,2 0 0 0,11 0-3 15,6 0-1-15,6 0 0 0,0 0-7 16,0 0-10-16,2 0-14 0,-1 0-14 15,0 0-16-15,0 0-18 0,0 3-24 16</inkml:trace>
  <inkml:trace contextRef="#ctx0" brushRef="#br0" timeOffset="305279.0969">23326 13286 174 0,'0'0'50'0,"0"0"-3"0,0 0-9 16,0 0-5-16,0 0-2 0,0 0-2 16,0 0-4-16,0 0-7 15,0 0-8-15,0 0-6 0,-42-32-5 0,41 32-4 16,-1 0 2-16,1 0 1 0,-2 0 3 0,-3 10 2 15,1-2 1-15,-1 9 0 0,4-6-2 16,1 1 2-16,1 0-2 16,0-2 0-16,0 7-1 0,0-7 1 15,6 5 1-15,1-3-1 0,0 0 0 0,0-1-1 16,1-1-1-16,1 1 1 0,0 0 0 16,0-1 0-16,2-1 1 0,-2 2-1 15,1-1 0-15,5 4-1 0,-7-3 1 16,1-1-2-16,-3-3 0 0,0 0 0 15,-1 2-1-15,-2 0 1 0,0-1 0 0,-1-3 0 16,-2 4 0-16,0 1 1 0,-9 4 0 16,-7 3 1-16,-4-4-2 0,-8 0-3 15,-4-2-4-15,-5-3-9 16,-1 0-14-16,-1-1-19 0,2-4-34 0,9 0-45 16</inkml:trace>
  <inkml:trace contextRef="#ctx0" brushRef="#br0" timeOffset="305501.4101">23286 13277 407 0,'0'0'51'0,"0"0"-18"0,0 0-11 15,0 0-6-15,0 0-7 0,0 0-7 0,72-82 3 16,-53 73-7-16,1 1 0 0,-1 1 0 15,3 2-2-15,1 1-3 16,0 2-2-16,-1 2-8 0,1 0-20 16,0 0-23-16,-1 5-32 0,-2 4-26 0,-2 6-65 15</inkml:trace>
  <inkml:trace contextRef="#ctx0" brushRef="#br0" timeOffset="305960.6509">22148 14000 504 0,'0'0'0'0,"0"0"10"15,0 0-10-15,0 0 14 0,0 0 0 16,0 0-4-16,0 0-3 0,0 0-4 15,0 0 3-15,0 0-1 0,46-46 0 16,-21 42 2-16,5 1-2 0,6 1 0 0,3-1-1 16,6 1-1-16,5-2-2 0,4 1 2 15,2-3-2-15,2 0-1 0,3-2 1 16,0 0-1-16,1 1-1 0,-1-1 0 16,1 2-4-16,0-2 0 0,-1 3-9 15,0 0-3-15,-1 0-12 0,-2 2-15 0,-2 2-11 16,-1-1-22-16,-5-1-15 15,-1 2-19-15,-7-2-34 0</inkml:trace>
  <inkml:trace contextRef="#ctx0" brushRef="#br0" timeOffset="306767.9776">22582 14215 76 0,'0'0'0'0,"0"0"34"0,0 0-34 16,0 0 40-16,0 0 12 0,0 0-2 15,0 0-14-15,0 0-1 0,0 0-6 16,0 0-3-16,-18-81-5 0,24 76-4 0,1-2-3 16,1 3-5-16,0 0-3 0,1 1-3 15,1-1-1-15,1 3-1 0,1 1-2 16,5 0 2-16,-5 0 0 0,4 0-1 16,1 0 1-16,-7 0-1 0,6 3 0 15,-6-1 0-15,2 1 0 0,-2-1 2 16,-1 1-2-16,0 2 0 0,-1 0-2 0,-1 0 2 15,-2 2 2-15,-1 0 1 16,-2-4 2-16,-2 8 2 0,0 1 1 16,0 5 0-16,-6 3-2 0,-3-4 2 0,3-3-3 15,-2-3 0-15,2-2 0 0,3-5 0 16,-3 4 3-16,3-5-1 0,0 1-2 16,0 0 0-16,3-3-2 0,0 0 1 15,0 0-2-15,0 1-1 0,0-1-1 16,0 2-1-16,-1-2 0 0,1 1 1 15,0-1 1-15,0 2 0 0,0 2-1 0,0 1 1 16,1-1-1-16,4 4 0 16,-3-3 0-16,4 2 1 0,2 5-1 15,-2-6-1-15,3 5 2 0,0-2-1 0,-3-3 1 16,4 5-1-16,-4-5-1 0,0 2 1 16,-1-1-1-16,0 0 0 0,-1 2 0 15,-2-7 1-15,-2 8 0 0,0 0 1 16,-11 4 0-16,-6 1 1 0,-6-2-1 15,-3 0 1-15,-3-4-2 0,-3 0 0 0,0 0 6 16,2-1-6-16,1-2 4 0,8-2-5 16,3-1-5-16,7 1-5 0,6-4-17 15,1 1-31-15,4-1-27 16,0 0-34-16,0 0-55 0</inkml:trace>
  <inkml:trace contextRef="#ctx0" brushRef="#br0" timeOffset="307157.331">23198 14144 390 0,'0'0'65'16,"0"0"-18"-16,0 0-10 0,0 0-11 16,0 0-8-16,0 0-5 0,0 0-5 15,0 0-3-15,0 0-4 0,-9-53-1 16,-1 54-2-16,-6 10 2 0,-2 7 0 15,0 3 0-15,-1 5 1 0,3 3-1 16,0 1-1-16,4 1 1 0,2-3-1 16,3-1 1-16,4-9-3 0,3-1 3 0,0 3 0 15,3-6 0-15,6 4-1 0,-2-7 0 16,2-2-1-16,5-3 2 0,-4-1 1 16,6-4-1-16,4-1 3 0,-1 0-3 15,6-7 2-15,-6 0-1 0,-2-4 0 16,-3-3 0-16,-1 0 2 0,-4-2 0 0,-2-3 0 15,-1 0 0-15,-3-3 0 0,1-2 0 16,-2 0-2-16,-2-2-1 0,0 0 3 16,0 9-3-16,-2-1 0 15,-2 8-3-15,0 0-2 0,-2 3-5 0,-4 4-15 16,-6 3-38-16,-3 7-82 0,-6 13-135 16</inkml:trace>
  <inkml:trace contextRef="#ctx0" brushRef="#br0" timeOffset="307736.8192">24233 13732 400 0,'0'0'43'0,"0"0"-8"0,0 0-7 16,0 0-6-16,0 0-9 16,0 0-4-16,0 0-5 0,0 0-1 15,0 0-1-15,13-39 0 0,3 35-2 0,4-5 2 16,2 4-1-16,1-1 2 0,1 0-1 16,2-2-1-16,-1 0-1 0,0 2 0 15,-1 0-1-15,-8 3-1 0,4 0-2 16,1 3 0-16,-2 0-1 0,4 0-2 15,-2 1-4-15,-8 3-9 0,0 2-19 0,-4-1-23 16,-6-3-32-16,3 9-20 0,-6 1-37 16</inkml:trace>
  <inkml:trace contextRef="#ctx0" brushRef="#br0" timeOffset="307945.5064">24140 13916 292 0,'0'0'67'0,"0"0"-12"16,0 0-9-16,0 0-11 0,0 0-2 15,0 0-10-15,0 0-7 0,0 0-6 16,0 0-2-16,0 0-5 0,44 44 0 16,-18-41-2-16,4-1-3 0,5-1-5 15,3 1-5-15,3-1-19 0,3 1-39 0,0 1-45 16,0 0-88-16</inkml:trace>
  <inkml:trace contextRef="#ctx0" brushRef="#br0" timeOffset="311944.4212">25364 13411 187 0,'0'0'50'0,"0"0"-3"15,0 0-8-15,0 0-3 0,0 0-1 0,0 0-7 16,0 0-7-16,0 0-5 0,0 0-9 16,0 0-5-16,7-79-1 0,-3 77-4 15,7-1-1-15,4 2 4 0,1-1-3 16,7 2 2-16,2 0-1 0,-1 0-1 15,0 0 0-15,0 0 0 0,2 0-3 0,-1 0 2 16,-2 0 0-16,0 0 2 0,-6 0 3 16,0 0 0-16,-5 0 0 0,-6 0 1 15,0 0 1-15,-6 0 1 16,0 0 4-16,0 0 3 0,2 0 0 0,-1 0 0 16,-1 0 2-16,1 0-1 0,-1 0-2 15,0 0 2-15,-1 0 0 0,-6 0 1 16,1 0-2-16,1 0-3 0,0 2-1 15,-1-1-3-15,-3 4-1 0,-4 5-2 16,0 6 1-16,-1 8 0 0,-1 3 0 0,2 8 0 16,-1 4 0-16,2 3-2 0,1 1 1 15,-2 2-1-15,3-5-1 16,1-2 0-16,0-3 2 0,4-6-2 0,2-8 2 16,0-2-4-16,3-9 0 0,0-4 0 15,0 1-18-15,0-3-21 0,0 4-46 16,0 3-54-16,1-1-87 0</inkml:trace>
  <inkml:trace contextRef="#ctx0" brushRef="#br0" timeOffset="312284.6703">25445 13653 480 0,'0'0'52'0,"0"0"-17"16,0 0-12-16,0 0-9 0,3-81-5 15,5 68-4-15,-4 7-2 0,5 3-3 0,6-2-1 16,1 5 0-16,5 0-1 0,0 7 1 16,2 5-2-16,0 1-1 15,3 3-2-15,0-2-2 0,2-1-8 0,0-3-9 16,1-1-23-16,0-3-24 0,-7-4-32 16,1-2-43-16</inkml:trace>
  <inkml:trace contextRef="#ctx0" brushRef="#br0" timeOffset="312545.2456">26078 13629 546 0,'0'0'44'16,"0"0"-14"-16,0 0-6 0,0 0-8 16,0 0-5-16,0 0-5 0,0 0-3 0,0 0-2 15,0 0-2-15,-49-45-3 0,48 41-6 16,1 4-9-16,-2-1-12 0,2 1-24 16,0 0-44-16,3 5-57 0,8 6-114 15</inkml:trace>
  <inkml:trace contextRef="#ctx0" brushRef="#br0" timeOffset="312956.5342">26506 13326 587 0,'0'0'33'0,"0"0"-11"0,0 0-8 16,0 0-6-16,0 0-5 0,0 0-4 16,0 0 1-16,0 0 0 0,0 0-1 15,0 0 2-15,-50-3-2 0,45 18 1 16,4-3-1-16,-1 6 1 0,2 0-1 16,0 1-1-16,2 2 1 0,1-6 1 15,2-1-3-15,3-1 3 0,0-4 1 16,1 2 1-16,1-2-2 0,1 0 1 15,1-1 1-15,5 1-2 0,-2 0 0 16,2 0 0-16,-1 0 0 0,0 2 0 0,-3 0-2 16,-4-3 1-16,-1 3 1 0,-3-2-2 15,-2-1 2-15,-2 3 2 16,-1 0-2-16,0 5 0 0,-7-4 1 0,-6 5-2 16,-2-5-2-16,-5-2 1 0,-1 1-6 15,-1-3-7-15,-6-2-9 0,1-2-14 16,-2-2-28-16,7-2-36 0,-2 0-40 15,5-2-50-15</inkml:trace>
  <inkml:trace contextRef="#ctx0" brushRef="#br0" timeOffset="313137.494">26385 13351 414 0,'0'0'61'0,"0"0"-19"0,0 0-13 0,0 0-8 15,0 0-7-15,0 0-4 0,0 0-6 16,91-54-3-16,-78 51-2 0,5 0-5 16,2 3-6-16,0 0-18 0,7 0-45 15,-2 1-96-15,-2 8-100 0</inkml:trace>
  <inkml:trace contextRef="#ctx0" brushRef="#br0" timeOffset="313968.9478">27398 13354 429 0,'0'0'66'0,"0"0"-17"16,0 0-12-16,0 0-6 0,0 0-6 16,0 0-6-16,0 0-5 0,0 0-7 0,0 0-6 15,0 0-2-15,-23-21 0 0,22 21 1 16,1 0 0-16,-2 1 0 0,1 13-1 16,-1 6 0-16,-1 5 0 0,-1-9 1 15,3 4 0-15,-1-2 0 0,1-4 0 16,1 4-1-16,-1-7 1 0,1-6-1 0,0 5 0 15,0-4 1-15,0 1 0 0,0-2 0 16,0-5 0-16,0 0 0 0,0 0 1 16,0 2 0-16,0-1 0 15,0 0 1-15,0-1 1 0,4 0-2 0,4 0 1 16,5-9-1-16,3-3-1 0,-1-4 0 16,2-3 1-16,-2 1-1 0,0-3 1 15,2 0-1-15,0-1 1 0,-3 1-1 16,2 0 1-16,-1 1-1 0,-3 0 0 15,0 4 1-15,-4 2-1 0,-1 3 0 0,-2 4 0 16,-2 2 1-16,0 2-1 0,-3 3 0 16,0-1-1-16,0 1 0 15,2 0-1-15,-2-2-1 0,0 2 2 16,0 0 0-16,-5 5 1 0,-8 6 0 0,-1 4 0 16,-5 2 0-16,2 2 0 0,-4 0 0 15,1 3-2-15,1-1 2 0,4-1-1 16,3-5 1-16,3-1 1 0,4-5-2 15,2-4 1-15,1-1 0 0,2 2-1 16,0 6 1-16,0 3 1 0,5 4-2 0,4-4 1 16,2-3-1-16,2 2 0 0,1-1 0 15,1-2 1-15,1 3-1 0,-2-1 0 16,2-1 0-16,-1 1 0 0,-4-6-3 16,2 0-2-16,1 0-5 0,2-2-5 15,0-1-9-15,2-1-12 0,2-2-14 0,0-1-18 16,6 0-21-16,-3-2-16 15,0-4-12-15,-1-6-13 0</inkml:trace>
  <inkml:trace contextRef="#ctx0" brushRef="#br0" timeOffset="314696.6902">27939 13374 258 0,'0'0'59'0,"0"0"-4"0,0 0-2 16,0 0-5-16,0 0-5 0,0 0-6 0,0 0-5 15,0 0-5-15,0 0-5 16,3-76-6-16,-3 76-8 0,0-1-3 0,0 0-5 16,0 1-3-16,0 0 3 0,0 0 0 15,-1 8 0-15,-2 9 0 0,-2 4 0 16,2 1 0-16,1 0-2 0,0 0 1 16,1 0-1-16,-1-4 0 0,2-1-1 15,-1-5 2-15,1-6 0 0,0 1 1 16,0-7 0-16,-2 0 1 0,2 0-1 15,0 1 3-15,-1 1 0 0,1-2 0 0,0 0 0 16,-6 0 0-16,2-10 0 0,0 2-2 16,-1-9 1-16,2-1-1 0,2-1-1 15,-1-1 1-15,2 1 2 16,0 1-2-16,0-2 1 0,2-3 0 0,2 8 0 16,1 3-1-16,-1 2 1 0,0 3-1 15,3-1 1-15,-1 4-2 0,1-2-1 16,4 4-1-16,-2 1 0 0,3 1 0 15,7 0 1-15,-3 6 0 0,7 6 0 16,-4 0 0-16,0 5-1 0,-1 1 1 0,1 3 0 16,3 1 0-16,0 2-1 0,-2 0 1 15,2 2-2-15,-1 0 1 0,1-2-1 16,-3-1 0-16,2-2-2 0,1-1-1 16,-3-4-6-16,1-5-9 0,-5-3-7 15,2-5-2-15,-2-3 2 0,-1 0 5 0,1-11 1 16,-3-3 2-16,-3-5 4 15,-3-2 2-15,-2-4 10 0,-2-2 2 16,-2 0 4-16,0-4-1 0,0 2 5 16,-8-1-1-16,1 1 3 0,-3 0 1 0,-3 0 1 15,3 2 2-15,-3 3 0 0,3 1 9 16,2 6-4-16,3 4 5 0,-1 3-2 16,3 6-3-16,2 1-4 0,1 3-1 15,0-1-4-15,0 1-3 0,0 0-4 16,-2 0 3-16,1 0 0 0,-2 0 2 0,0 1 1 15,-1 8 0-15,-1 6 5 0,2 2-5 16,0 4 3-16,3 2-6 0,-2-2 0 16,2 2-2-16,0 1-1 15,0 2 0-15,0 0-1 0,0 1 0 0,2 2-1 16,1 0 2-16,-1-2-4 0,1-1 2 16,0-3-1-16,0 0-2 0,2-3-6 15,-2-7-9-15,3 1-18 0,0-7-28 16,-5-2-62-16,3 4-89 0</inkml:trace>
  <inkml:trace contextRef="#ctx0" brushRef="#br0" timeOffset="314901.9834">28536 13462 583 0,'0'0'21'0,"0"0"-11"15,0 0-12-15,0 0-11 0,0 0-34 16,0 0-97-16,0 0-141 0</inkml:trace>
  <inkml:trace contextRef="#ctx0" brushRef="#br0" timeOffset="324133.3089">14261 13311 168 0,'0'0'38'0,"0"0"-3"0,0 0-5 16,0 0 1-16,0 0 2 0,0 0 6 15,0 0-5-15,0 0-1 0,0 0-5 16,-42-61-5-16,39 58-1 0,3 3-5 15,-2-2-4-15,2 2-1 0,0 0-4 16,-2-1-2-16,2 1-2 0,-2-2-3 0,2 2 0 16,0 0-1-16,0 0 0 0,0 0 0 15,0 0 1-15,0 0-1 0,0 5 2 16,4 5-1-16,1-1-1 16,-1 1 2-16,2 1-2 0,-2-2 0 0,4 2 0 15,-3-3-2-15,1 0 4 0,3 2-2 0,-3-4 1 16,2 3 2-16,-1-3-3 15,-4-2 2-15,3 0 1 0,-1-2 0 16,-1-1 1-16,0 2 1 0,2-3 2 16,0 0 0-16,2 0 0 0,8-2 1 0,-4-5 0 15,4-4-3-15,-3-1-1 0,1-3-1 16,2-2-2-16,0 0-1 0,0-1 1 16,1 0-1-16,-2-1 0 0,-1 1-5 15,2-1 4-15,-1 1-5 0,-1 1 5 16,-1 2 0-16,1 2-1 0,-5 4 1 0,2 1-1 15,-3 3-1-15,-1 0-2 0,1 0-2 16,-7 1-6-16,9 0-16 16,-6 2-21-16,-1 1-32 0,6-1-37 15,-3 2-42-15</inkml:trace>
  <inkml:trace contextRef="#ctx0" brushRef="#br0" timeOffset="324577.2406">14147 13420 469 0,'0'0'59'0,"0"0"-16"0,0 0-14 15,0 0-8-15,0 0-5 0,0 0-6 16,0 0-5-16,0 0-3 0,0 0-1 0,0 0-1 16,-18-20 0-16,18 20 0 0,0 0-2 15,3 8 2-15,4 4 0 0,2 3 0 16,2 0 1-16,0 0-1 0,0 0-1 16,2 1 2-16,-1-1-1 0,2-3 1 15,-1 0-1-15,-1-4 0 0,-1-1-1 0,-3-2 2 16,3-2-1-16,7-2 2 15,-1-1 1-15,6 0 1 0,0-12-1 16,2-3-1-16,1-6-1 0,0-2 1 16,-3-1 1-16,0-2-2 0,-1-1 2 0,-1-1-2 15,-2-1-1-15,0 1 1 0,-1 0 0 16,0 2-1-16,-3 5-3 0,-1 2 2 16,-5 5-5-16,-2 1 2 0,3 3-4 15,-4 4-4-15,3-3-13 0,-2 4-26 16,-3 2-52-16,5 3-73 0,-3 0-97 0</inkml:trace>
  <inkml:trace contextRef="#ctx0" brushRef="#br0" timeOffset="326085.599">14619 6836 0 0,'0'0'9'0,"0"0"-5"0,0 0 0 16,0 0-3-16,0 0-2 0,0 0 1 16,0 0-3-16,0 0 5 0,0 0-1 15,0 0-1-15,0-15 2 0,0 14-1 16,0 1 2-16,0 0-2 0,0 0 0 15,0 0-1-15,0 0-1 0,0 0 2 16,0 0 0-16,0 0 1 0,0 0 0 0,0 0 2 16,0 0-1-16,0 0 4 0,0 0 3 15,0 0 0-15,0 0 5 0,0 0 0 16,0 0-1-16,0 0 2 0,0 0-3 16,0 0-2-16,0 0-1 0,0 0-2 15,0 0-3-15,0 0 0 0,0 0 0 16,0 0 1-16,0 0 2 0,0 0 2 15,0 0 3-15,0 0 1 0,0 0 0 16,0 0-2-16,0 0-2 0,0 0-3 16,0 0-2-16,0 0-3 0,0 0-3 0,-1 0-2 15,1 0-2-15,0 0-2 0,-2 4 0 16,-2 8 1-16,0 5 1 0,-3 9 2 16,1 3 4-16,-3 6-2 0,-2 5 0 15,-1 2-2-15,-2 5-5 0,-1 1-5 16,3 4-2-16,-2 0-11 0,2-1-15 0,1-5-11 15,2-7-14-15</inkml:trace>
  <inkml:trace contextRef="#ctx0" brushRef="#br0" timeOffset="326528.5824">14546 6925 44 0,'0'0'3'16,"0"0"-3"-16,0 0 0 0,0 0 0 0,0 0 0 16,0 0 1-16,0 0 1 0,0 0-2 15,0 0 0-15,0 0 1 0,0 0-2 16,0 11 1-16,1 9 0 0,2-6 1 16,3 7-1-16,-1-1-1 0,3 0 1 15,-1 0 1-15,3 1-2 0,0-2 2 16,-1 1-1-16,2-2 2 0,1-1 0 0,3-2 2 15,0-1 0-15,3-3-1 16,-2 0-3-16,-5-2-2 0,4-4 1 16,-2 1-2-16,-2-1 2 0,2 1-3 0,-5-1 4 15,0-2-2-15,-1 2 2 0,-4-1-3 16,0-1 0-16,-3-3-7 0,0 4-8 16</inkml:trace>
  <inkml:trace contextRef="#ctx0" brushRef="#br0" timeOffset="328840.6456">8553 15091 298 0,'0'0'40'0,"0"0"-6"0,0 0-1 16,0 0-8-16,0 0-3 16,0 0-3-16,0 0 0 0,0 0-4 15,0 0-4-15,-10-14-3 0,10 13-3 0,0 1-2 16,0-1 1-16,0 1-2 0,0-2-2 16,0 2-2-16,0-2-2 0,0 2 0 15,0-1 1-15,0-3 2 0,7-1 1 16,3 0 1-16,5 0-2 0,2 1 1 15,0 1-1-15,1 0 0 0,-1 1-1 0,-1 1 1 16,3-1 0-16,4-1-1 16,-1 2 1-16,-2-2-2 0,3 0-4 15,2 0-3-15,1 0 1 0,3 1 2 0,1-3 3 16,2 3 1-16,3-1-1 0,-1-1-11 16,-5 4-5-16,0 0 0 0,-3 0-5 15,-9 0 1-15,-2 0 0 0,-2 0-8 16,-7 0-5-16,0 0-7 0,-6 0-2 15,0 0 1-15,4 0-4 0,2 0-13 16</inkml:trace>
  <inkml:trace contextRef="#ctx0" brushRef="#br0" timeOffset="329104.3178">8656 15150 184 0,'0'0'51'0,"0"0"3"0,0 0-3 15,0 0-4-15,0 0-7 0,0 0-10 16,0 0-12-16,0 0-7 0,0 0-8 16,0 0-3-16,-13 2 0 0,13 0 2 15,0-1 2-15,11 0 3 0,8 1-4 16,11-1 1-16,5-1-6 0,4 0 2 0,5 0-4 15,5 0-6-15,1 0-13 0,0 0-33 16,0 0-30-16,2 0-65 0</inkml:trace>
  <inkml:trace contextRef="#ctx0" brushRef="#br0" timeOffset="330060.5975">10140 14913 186 0,'0'0'46'0,"0"0"-4"0,0 0-1 16,0 0-1-16,0 0-3 0,0 0 1 16,0 0-10-16,0 0-8 0,0 0-6 15,0 0-6-15,-14-53-3 0,14 47-4 0,2-1 0 16,8-4 1-16,9-1-1 15,1 3-1-15,9-1 1 0,3 2 0 16,7-3 0-16,1 0 1 0,1 1 0 16,2-1-2-16,-4 2-1 0,0 0-1 0,-2 1-2 15,-2 2-4-15,-1 0 1 0,-4 0 5 16,0 1 0-16,-1 2 1 0,-10 1-6 16,0 0-8-16,-9 2-15 0,-4 0-14 15,1 0-23-15,-7 0-14 0,3 9-35 16</inkml:trace>
  <inkml:trace contextRef="#ctx0" brushRef="#br0" timeOffset="330326.0187">10265 15079 398 0,'0'0'49'0,"0"0"-12"16,0 0-6-16,0 0-6 0,0 0-4 16,0 0-7-16,0 0-3 0,0 0-5 15,0 0-4-15,-10-29-2 16,19 18 0-16,5-2 0 0,5 2-3 0,4 0 3 16,6 1-1-16,0-2-1 0,4 1-5 15,1-1-2-15,-7 1-8 0,2 1-18 16,-2 4-29-16,-9 1-37 0,4 5-54 15</inkml:trace>
  <inkml:trace contextRef="#ctx0" brushRef="#br0" timeOffset="330526.5497">10316 15186 449 0,'0'0'39'0,"0"0"-18"0,0 0-13 16,0 0-6-16,0 0-1 0,0 0 1 0,0 0-4 15,100-22 0-15,-59 12-10 0,3-1-27 16,1-1-44-16,4-1-75 0</inkml:trace>
  <inkml:trace contextRef="#ctx0" brushRef="#br0" timeOffset="343076.961">12102 14804 118 0,'0'0'27'0,"0"0"-1"16,0 0-3-16,0 0-6 0,0 0-7 15,0 0-5-15,0 0-4 0,0 0-2 16,0 0-1-16,-6-11 0 0,6 10 4 16,0 1 3-16,0 0 7 0,0 0 4 15,4 0 1-15,4 0 4 0,4 0 0 16,2 0 3-16,-3-2-1 0,2 2-6 15,-3-1 0-15,3-1-4 0,-1 1-2 0,0-1-2 16,0 1-3-16,0 1-2 0,4-1 1 16,4-1-2-16,5-1 1 0,7 0 0 15,2-1-2-15,3 0 0 16,0 0 0-16,1-1-2 0,-1 2-2 0,1 0 1 16,1 2-1-16,-2 1 1 0,1 0 0 15,0 0-1-15,-2 2-1 0,0 1 0 16,-3 0-2-16,-1-1 0 0,-2 1 0 15,1-1 0-15,-4-1-2 0,-2-1 0 16,-6 2-1-16,-1-1 0 0,-6-1-1 0,0 0 1 16,-1 1 3-16,1-1 4 0,-2 0 1 15,1 0 1-15,1 0 0 0,-2 0-1 16,3 0 0-16,-7 0-1 0,4 0 0 16,-3 0-1-16,-1 0-3 0,4 0-3 15,-4 2 0-15,4 1-1 0,-1 0 2 0,-2 2 3 16,2-2 3-16,-4-2-1 15,0 2 1-15,-2-1 1 0,1-1-1 16,0 1 1-16,1 0 0 0,-5-2 0 16,0 0 0-16,0 0 1 0,1 0 0 0,1 1 1 15,-1-1-1-15,2 0 2 0,-2 0 0 16,-1 2 1-16,2-2-2 0,-2 0-1 16,1 0 0-16,-1 1-1 0,2-1-1 15,-2 0-2-15,0 0-14 0,1 0-29 16,-1 0-20-16,0 1-22 0,0-1-19 0</inkml:trace>
  <inkml:trace contextRef="#ctx0" brushRef="#br0" timeOffset="343544.6213">12223 14926 112 0,'0'0'13'0,"0"0"-3"0,0 0 0 0,0 0 7 16,0 0 7-16,0 0 5 0,0 0 2 15,0 0-3-15,0 0-7 0,0 0-7 16,32-4-3-16,-16 8 0 0,3-1 2 15,5 1 1-15,1-1 3 0,-2 0-2 16,2 0-2-16,1-1-1 0,0-2 0 0,3 0 1 16,-1-2 2-16,4-4-2 0,2-3-1 15,0-3-3-15,4-2-3 0,5-3 1 16,-1 2-5-16,0 0 0 0,0 5-2 16,-3 0-1-16,-1 3 2 0,0 2-2 15,-1 2 1-15,-1 0 0 0,2 0-1 16,-2 2 0-16,-1-1-1 0,-3 2-2 15,1-1 2-15,-3-3 0 0,3 3 0 16,-1-2 0-16,-4 0 0 0,-1 0-1 16,-2 0 0-16,-7 1-2 0,0 1-1 0,-1-1-2 15,-4 1-2-15,6-1-5 0,-7 2-10 16,-1 0-16-16,-1 0-18 0,-5 0-12 16,-1 0 3-16,-4 0-5 0,0 0-18 15</inkml:trace>
  <inkml:trace contextRef="#ctx0" brushRef="#br0" timeOffset="344096.3095">12431 14919 113 0,'0'0'19'0,"0"0"5"15,0 0 8-15,0 0 8 0,0 0 1 16,0 0-5-16,0 0-10 0,0 0-7 16,0 0-5-16,0 0-3 0,-37-7-5 15,36 7-3-15,-1 0-4 0,2 0 1 16,-1 0 3-16,1 0 0 0,0 0 4 15,0 0 2-15,0 1 5 0,8 4 1 16,5 1 6-16,7 0-4 0,1-3 1 0,5-3 3 16,1 0-4-16,4 0-2 0,2-3-6 15,2-1-4-15,1-1-1 0,4 0-2 16,-1 1-1-16,3-1 0 0,3 2-1 16,1 0-1-16,3 0 1 0,-1 2-1 15,3 1-1-15,-2 0-1 0,-3 0-1 16,-1 1 1-16,-6 2-4 0,0 2 0 15,-1 1-2-15,-4 1-2 0,-2 1 3 16,-4 1-3-16,-2 0 1 0,-3 0-2 16,-3 0-1-16,-2 1 2 0,-6-2 0 0,0-3 1 15,-6 0 1-15,0-3 2 0,-1 0 4 16,0-2 3-16,1 0 1 0,1-2 0 16,3-3 1-16,-7 1 1 0,1 2-1 15,-4-4 1-15,0-1-3 0,0-3-4 16,-6-2-11-16,-1 4-9 0,-6-1-9 0,-4 6-9 15,-2 3-13-15,-9 0-10 0,1 3-30 16</inkml:trace>
  <inkml:trace contextRef="#ctx0" brushRef="#br0" timeOffset="344448.2394">12291 15006 373 0,'0'0'56'0,"0"0"-15"15,0 0-18-15,0 0-11 0,0 0-6 16,0 0-3-16,0 0 1 0,0 0 2 15,0 0 2-15,0 0 4 0,87-18-1 16,-57 18 1-16,5 0-3 0,0 0 2 0,4 0-2 16,3-6 1-16,3-5-3 0,4-1-2 15,3-5-1-15,0 1-3 0,1-3 1 16,-1 4-2-16,1 2-1 0,0 0-1 16,2 4 0-16,-3 4-2 0,-4 3-1 15,-2 2-4-15,-6 0-7 0,0 2-20 0,-7 5-31 16,0 2-42-16,-4 0-78 15</inkml:trace>
  <inkml:trace contextRef="#ctx0" brushRef="#br0" timeOffset="348044.0644">11421 14778 59 0,'0'0'30'0,"0"0"3"0,0 0-5 16,0 0-1-16,0 0-3 0,0 0-4 15,0 0-7-15,0 0-6 0,0 0-2 16,0 0-5-16,-8-24 1 0,7 24 0 15,1-2 0-15,0 2 4 0,0 0 0 16,0 0 1-16,0 0 1 0,0 0-1 16,0 0 1-16,0 0 3 0,0 0 5 0,0 0 6 15,4-1-1-15,5 0-1 0,3-1-6 16,5-1-6-16,-1 0-1 0,4-2-5 16,-1 1 0-16,-2 1 0 0,2 0-2 15,1 3-1-15,-1-2-2 0,-2 2-1 16,-2 0 0-16,-6 3-1 0,1 0 0 0,-6 3-1 15,0-3-1-15,-1 0-1 0,0 2 8 16,-3-5 4-16,0 0 4 16,0 3 1-16,-7 0-3 0,0 1-1 15,-12 0 2-15,10-3 2 0,-5-1 2 0,-4 0-1 16,0 0-4-16,2-3-3 0,-3 0-1 16,-1 0-2-16,1 0 3 0,-6 2-2 15,1-1 1-15,3 2-1 0,0 0 0 16,5 2 1-16,0 0-2 0,7 1 1 15,2-1-2-15,3-1-3 0,4-1 1 0,-2 0-4 16,2 0 1-16,-1 2 4 0,1-2 3 16,0 2 3-16,0 2 4 15,0-1-3-15,9 2 0 0,-1-1-1 16,2-2-2-16,2 1-1 0,1-3 2 0,-3 1-1 16,6-1-1-16,-3 0 1 0,-1 0 0 15,2 0-1-15,-8 0 1 0,4 0-1 16,-3 0 0-16,-3-1 0 0,2 1 0 15,-6 0 1-15,0 0-1 0,0 0 1 16,2 0 2-16,-1 0 0 0,1 0 4 0,-1 0-2 16,-1 0 4-16,0 0 3 0,0 0-2 15,0 0-2-15,0 0-2 0,0 0-4 16,0 0 0-16,-6 0 1 0,-7 0-1 16,3 3 2-16,-2-2-1 0,2 1-3 15,-4-2 3-15,2 1 0 0,5-1-2 16,-4 2 3-16,5-2-3 0,0 0 2 0,1 1-2 15,5-1 0-15,-2 0 0 16,2 0-1-16,-3 0-1 0,3 2 0 16,-1-2-1-16,-1 0-2 0,2 0-1 0,-1 0-3 15,1 0 3-15,0 0 0 0,0 0 0 16,0 0-1-16,4 0-6 0,10 2-11 16,8 2-22-16,0 0-43 0,10 3-76 15</inkml:trace>
  <inkml:trace contextRef="#ctx0" brushRef="#br0" timeOffset="349547.7475">14699 14994 17 0,'0'0'9'0,"0"0"2"16,0 0 3-16,0 0 1 15,0 0-1-15,0 0-3 0,0 0-5 16,0 0-4-16,0 0-2 0,0 0 1 16,20-28 0-16,-15 27-1 0,-1-1 0 0,0 2 2 15,-4 0-4-15,7 0 2 0,-1 0 0 16,0 0-1-16,4 0 0 0,-3 0-1 16,5 0-8-16,-2 0-20 0</inkml:trace>
  <inkml:trace contextRef="#ctx0" brushRef="#br0" timeOffset="350769.4668">15170 13845 142 0,'0'0'32'0,"0"0"2"0,0 0 2 16,0 0-3-16,0 0-8 0,0 0 6 0,0 0-1 15,0 0-3-15,0 0-3 0,-27-29-5 16,27 27-9-16,-2 1-4 0,1 1-5 16,-1-2-2-16,0 2-2 15,2-1-3-15,-2 1 2 0,2 0 1 0,-1 0 3 16,1 0 4-16,-3 0-1 0,-1 12 0 16,-2 5 6-16,0 7-4 0,0 0 5 15,1 1-2-15,-1 0-5 0,0 1 1 16,1-2-3-16,2 1 0 0,1-8-1 15,0 2 0-15,-1-1-1 0,3-5 1 0,-4 5-1 16,4-6 0-16,-1 0 1 0,-1 0 0 16,1-7 0-16,1 1 0 0,0-6 2 15,-2 0 4-15,2 0 8 16,0 0 2-16,-1 0 0 0,1 0-5 0,-2-12-4 16,1-6-5-16,-1-7 0 0,2-2 0 15,0 1 0-15,0-1-1 0,2 1 1 16,-1 0-3-16,-1-1 1 0,0 4-1 15,0 6-5-15,0-2 7 0,0 0-6 16,0 6 5-16,0-8 2 0,0 1-3 0,0 0 0 16,0-3 0-16,5 3-4 0,3 3 4 15,2-1 0-15,2 0-1 0,4 4 3 16,-3-2-1-16,6 1 0 0,-3 1 0 16,-2 0 1-16,-1 7-2 0,-7 1 0 15,2 1-1-15,-3 4-2 0,-2-1 0 0,1 1 1 16,-1 1 2-16,2 0-1 15,-1 9 1-15,1 4 2 0,-5 5-1 16,0 5 3-16,-5 0-2 0,-5-1-1 16,-2-1 0-16,-2 0-1 0,-1-3 2 0,1-1 1 15,-2-2 1-15,0-1-1 0,-2-1 0 16,0-1-2-16,0 1 3 0,-2-1 5 16,0 0-5-16,2-2 5 0,6-3-6 15,0 2 2-15,3-6-2 0,5-2 0 16,1 2 1-16,3-3-2 0,0 0 2 0,0 0 0 15,0 0 1-15,-1 0-2 0,1 0-1 16,-2 0 1-16,2 0-1 16,-1 0-1-16,1 2 1 0,0-2-1 15,0 2 2-15,0 0 0 0,4 4 1 0,3 1-1 16,6 1-1-16,-1 2 0 0,2-1 0 16,5 4-1-16,0 1 3 0,0 0-3 15,0 3 1-15,2-1 0 0,1 2 1 16,-2 0-2-16,2 1 1 0,-1-3-2 15,0 0 2-15,-1-3-2 0,3 0 1 0,3-4 0 16,-4-2 0-16,0-1 0 0,-5-3-1 16,-1 2-2-16,-3-3-3 0,0-1-7 15,0 1-20-15,0-2-32 16,-3 0-46-16,1-5-81 0</inkml:trace>
  <inkml:trace contextRef="#ctx0" brushRef="#br0" timeOffset="353017.6506">16628 15104 125 0,'0'0'32'0,"0"0"-2"0,0 0-8 15,0 0-5-15,0 0-3 0,0 0-3 16,0 0-4-16,0 0-1 0,0 0-4 15,0 0 0-15,-2-18 1 0,5 15-2 0,-3 3 0 16,0-1 0-16,0 1-1 0,2-1 0 16,-1-1 0-16,1 2 0 0,-1-2 1 15,1 2-1-15,-1-1 0 0,-1 1 0 16,2-1 0-16,-2 1 0 0,1-2 2 16,-1 2-2-16,0-2 1 0,2 2-1 15,-2 0 0-15,0-1 0 0,1 1 0 16,-1 0 1-16,3-2 0 0,-3 2-1 15,1 0 0-15,-1 0 0 0,0-2 0 16,3 2 0-16,-2 0 1 0,1 0-3 0,-2 0 1 16,1 0-2-16,-1 0 1 0,2 0 1 15,-2 0 0-15,0 0 1 0,1 0 0 16,-1 0-2-16,0 0 2 16,0 0-2-16,2 0 0 0,-2 0-5 0,0 0-2 15,0 0-2-15,0 0-7 0,0 0-3 0,0 0 1 16,1 0 1-16,-1 2 4 0,2-2 6 15,-2 2 1-15,0-2 2 16,1 1 1-16,-1-1 0 0,0 2 1 16,2-2 1-16,-2 2-1 0,0-2 2 0,0 1 0 15,1-1-3-15,-1 1-17 0,0 1-26 16</inkml:trace>
  <inkml:trace contextRef="#ctx0" brushRef="#br0" timeOffset="357716.5271">16518 13745 163 0,'0'0'53'0,"0"0"0"0,0 0-14 16,0 0-10-16,0 0-1 0,0 0 3 15,0 0-3-15,0 0-2 0,0 0-6 16,0 0-2-16,-4-77-4 0,4 77-2 0,-3-5-2 16,1 1-4-16,1 0-1 0,-2 1-2 15,3 3-3-15,0-2-1 0,0 2-1 16,0 0-1-16,0 0 3 0,0 0 1 16,0 0 1-16,0 0 0 0,0 11-2 15,3-2 0-15,3 6 2 0,-2 0-1 16,3-1-1-16,-1 6 1 0,0-1-2 15,0 1 2-15,0 2-1 0,0 1 2 0,-1 4 3 16,1 3-2-16,-2 3 3 16,1 2-5-16,-4 0-2 0,3 0 2 0,-1-1-2 15,1-5 1-15,-2-8-1 0,1-4 0 16,0-7 1-16,-2-5 0 0,1 0 0 16,-2-5 3-16,0 0 1 0,0 0 4 15,1 2 4-15,-1-2 0 0,4 0-2 16,2-4-1-16,1-10-2 0,1-6 0 0,-3-2-2 15,3-4-2-15,-1-2 1 0,0-2-3 16,0-2 1-16,-1-1-2 0,-1-1-4 16,0-2 4-16,2 1-5 15,-1 0 5-15,0 1 0 0,0 2-1 0,0-2 2 16,1 2-2-16,-1 0 0 0,1 2-3 16,0 0 2-16,3 4 0 0,0 3 1 15,-2 6-3-15,3 5 0 0,-2 2-4 16,-2 3-8-16,5 0-11 0,-2 2-20 15,-2 5-26-15,3 0-39 0,0 5-54 0</inkml:trace>
  <inkml:trace contextRef="#ctx0" brushRef="#br0" timeOffset="361024.3803">7691 15237 154 0,'0'0'48'16,"0"0"1"-16,0 0-5 0,0 0 2 16,0 0-6-16,0 0 1 0,0 0-7 15,0 0-10-15,-20-78-6 0,20 74-6 16,0 4-6-16,-1-1-4 0,1 1-4 15,0-2 1-15,0 2-1 0,0-2 1 0,0 2 1 16,1 0 0-16,8 0-1 0,4 8 0 16,1 2 3-16,-1 1 2 0,0 3 6 15,-4 1-5-15,5 2 5 0,-2 1-5 16,-1 0 0-16,-2 0 2 0,3 2-4 16,-1-3-1-16,-2 3 0 0,0-2 0 15,-2-2-2-15,0-3 2 0,0-2-2 16,-4-1 1-16,2-1-1 0,-4 1 1 15,5-2 0-15,-3 1 0 0,-1-6 0 16,1 2 0-16,-3-5-1 0,0 0 1 0,0 0 2 16,2 1-1-16,-1 1 2 0,1-1 1 15,-1-1-1-15,1 0 0 0,2 0 6 16,5-1-1-16,2-10 1 0,2-4-2 16,0-3-5-16,-3-3-2 0,2-4 2 15,1-2-2-15,-1 0 2 0,-2-1-3 16,0-2-3-16,0 0 2 0,-1-1-4 15,2 1 4-15,-2 1 1 0,0 4-1 16,2 0-1-16,-2 4-2 0,1 1 0 16,3 5-2-16,-3 1 0 0,2 5-4 0,-1 2-7 15,-1 3-12-15,1 4-18 0,4 0-29 16,-4 4-37-16,3 4-31 0</inkml:trace>
  <inkml:trace contextRef="#ctx0" brushRef="#br0" timeOffset="362384.4371">8355 16204 193 0,'0'0'47'0,"0"0"-12"0,0 0-10 0,0 0-11 16,0 0-2-16,0 0-7 0,0 0-3 15,0 0-5-15,0 0-4 0,0-16 3 0,0 15 2 16,10-2 6-16,6 0 3 15,6 0 0-15,2 3-4 0,0 0 2 16,2 0-2-16,-2 0 0 0,5 0 0 16,0 3 1-16,3 0-1 0,1-1 1 0,0 0-1 15,2 0-1-15,1-1 1 0,3-1-1 16,3 0-1-16,4 0 3 0,2 0-2 16,4-4-1-16,3-2 0 0,-1 1-2 15,-1 1 0-15,2-1 0 0,0 2 1 16,-1 0-1-16,-1 0-1 0,3 0 2 0,-2 2-1 15,0-1 4-15,2 1-2 0,0 1 0 16,2 0 0-16,-3 0-1 0,1-2-1 16,-3 2 1-16,1 0 2 15,1-2-1-15,-1 1 2 0,-2-1-1 0,1-2-1 16,2 0 0-16,2-1 1 0,-1 1 2 16,2 2-2-16,1-1 2 0,-1 0-2 15,0 1 2-15,-2-1-1 0,-1 1 1 16,-1-1-2-16,-2 0 1 0,0 1-1 15,-3-3 0-15,3 0 1 0,-1-1 0 0,-2 2 1 16,3-3 0-16,0 2 0 0,-3-2 1 16,2 1-4-16,-3 1 2 0,1-2-1 15,-6 1 0-15,-1-1-4 16,-3 2 2-16,-4-1 0 0,-2 0 0 0,-4 1 3 16,0 0-3-16,-6 0-3 0,-5 2 0 15,-3-1 0-15,-4 2 1 0,-7 0-2 16,7 0 0-16,-5 2-1 0,0-1 2 15,0 1-3-15,-6 0 5 0,0-1 0 16,5-2-1-16,0 3-1 0,-1-2-3 0,2 2-5 16,-6 0-17-16,0-2-27 0,0 2-33 15,1 0-11-15,-1 0-30 0</inkml:trace>
  <inkml:trace contextRef="#ctx0" brushRef="#br0" timeOffset="363027.8312">8922 16286 219 0,'0'0'39'0,"0"0"-3"0,0 0-4 15,0 0-1-15,0 0-2 0,0 0-9 16,0 0-9-16,0 0-7 0,0 0-9 15,0 0 1-15,-22-16 5 0,27 16 5 0,15 0 5 16,7 2 2-16,15 2-1 0,2 0-4 16,3-3 5-16,4-1 0 0,3 0 3 15,3-6-2-15,3-3-1 16,3-2-4-16,2-3-2 0,6-1 2 0,0-2-3 16,3 1 0-16,1 1-3 0,-1 1 0 15,-1 1-1-15,0 2-1 0,-1 0-1 16,3 4 0-16,-1 1 0 0,7-1 1 15,-3 4-1-15,0 1 0 0,0-2 1 16,-3 1 0-16,-2-1-1 0,-5 0 0 0,-3-1 1 16,-2 3-2-16,-6-3 0 0,-2 3 1 15,-3-1-2-15,-3-2 1 0,0 2 1 16,0-2-1-16,-2 1 2 0,-1-1-1 16,-3 2 1-16,1 0-2 0,-4 0 0 15,-2 0-2-15,-2-1 2 0,-1 2 1 0,-2-1 0 16,3 1 0-16,-3-2-1 15,0 1 1-15,-2-2-1 0,-4 1 0 16,-9 0 1-16,-7 3-2 0,-5 1-1 16,-6 0 1-16,0-1 1 0,0 1-1 0,1 0-1 15,1 0-9-15,-2 0-9 0,0 0-23 16,0 0-23-16,-16 0-53 0,-6 7-124 16</inkml:trace>
  <inkml:trace contextRef="#ctx0" brushRef="#br0" timeOffset="363723.7087">9454 16380 208 0,'0'0'46'0,"0"0"-9"0,0 0-13 16,0 0-4-16,0 0-3 0,0 0-3 15,0 0-2-15,0 0-4 0,0 0 0 16,0 0-2-16,-17-17 1 0,17 14 1 0,4 1 1 16,6-2 5-16,5-2 1 0,3 0 3 15,7-2 0-15,1 2-2 0,0 1-4 16,3-2 0-16,0 1-2 0,6 0-1 16,1 0-1-16,3-1-2 0,3 2 1 15,2-3-1-15,0 0-2 0,5 2-1 16,-4 0 0-16,7 2-2 0,0-1 3 15,2 1-2-15,2-3 0 0,6 0 1 16,2-1-2-16,1-1 1 0,3 1 0 16,-2-2-1-16,1 0 0 0,-1 0-1 0,-2 0 2 15,0 2-2-15,-5 2 1 0,0 1-1 16,-4 2-1-16,0 0-1 0,-3 2 2 16,-3-1 0-16,-2 1 0 0,-1 0 2 15,-3-1-2-15,-1 0 1 0,-1 1-2 16,-7-1-2-16,-2 0 2 0,-4 2 1 0,-4-1 0 15,-1-2 1-15,-7 2-1 0,0-2-1 16,2-2 1-16,-1 0 0 0,0 0 1 16,-1-2 2-16,-7 4-3 15,0-2 0-15,-1 3 0 0,-2-1 0 0,-2 3 0 16,-4 0-2-16,0-2 1 0,0 2-1 16,2 0 1-16,-1 0-3 0,1 0 0 15,-1 0-2-15,1 0-2 0,-1 0 0 16,1 0-1-16,-1 0-1 0,-1 0-3 15,0 0-3-15,0 0-8 0,0 0-19 0,0 0-36 16,-9 7-71-16</inkml:trace>
  <inkml:trace contextRef="#ctx0" brushRef="#br0" timeOffset="365600.9173">15241 14810 3 0,'0'0'6'16,"0"0"-2"-16,0 0 3 0,0 0 1 0,0 0 2 16,0 0 2-16,0 0 1 0,0 0 3 15,0 0-2-15,0 0 4 0,-1-15 3 16,1 15-1-16,0-2 5 0,0 2 0 16,0-1-2-16,0 1-4 0,0-2-4 15,0 2-3-15,0-1-4 0,0 1-1 16,0-2-2-16,0 2 1 0,0-1-1 15,0-1 2-15,3 1 0 0,7-2 0 16,7-2 0-16,-1 0-3 0,7 0 0 16,0-2 0-16,-1 1-3 0,0 1 1 0,2-2-1 15,1 1-1-15,-1 0 2 0,1 1-1 16,0 2-1-16,-2 1 0 0,1-1-1 16,-1 0-1-16,-2 1 0 0,-4 0 0 15,-1 2-2-15,-3-1-1 0,-1 1-2 16,-1-2-4-16,-4 2-6 0,-1 0-8 0,-6 0-11 15,0-1-5-15,0 1-7 0,2 0-11 16,-1 0-16-16</inkml:trace>
  <inkml:trace contextRef="#ctx0" brushRef="#br0" timeOffset="365877.5379">15131 15016 319 0,'0'0'59'0,"0"0"-20"15,0 0-14-15,0 0-12 16,0 0-8-16,0 0-2 0,0 0-1 0,0 0 0 16,0 0-2-16,38-42 1 0,-28 39-1 0,5 1 1 15,6 2-2-15,2 0 1 16,9 0 0-16,1 0 0 0,2-4 1 15,1-2-1-15,2-5-1 0,4 1-1 16,1-4-4-16,6-1-7 0,1-2-17 0,0 0-23 16,1 2-27-16,-6 2-28 0,-2 2-44 15</inkml:trace>
  <inkml:trace contextRef="#ctx0" brushRef="#br0" timeOffset="367116.867">25604 14200 125 0,'0'0'42'0,"0"0"2"16,0 0-3-16,0 0-2 0,0 0-3 16,0 0-3-16,0 0-1 0,0 0-3 15,0 0-4-15,-29-61-8 0,32 54-3 16,7-4-5-16,7-1-4 0,8 3-1 15,5 1 2-15,6 0-3 0,8 1 3 16,4-1 0-16,3-1 3 0,4 1-1 16,3 1 1-16,1-1 0 0,1 1-3 0,-4-1-2 15,2 1-1-15,-1-1-2 0,-3 1 2 16,-2 1-2-16,-2-2 0 0,-3 2 0 16,-2-2-1-16,-2 2-1 0,-2 0 1 15,-5 0-1-15,-2 3-1 0,-3 0-1 16,0 2 0-16,-2-1 0 0,-8 0-3 0,-2 2-4 15,-6 0-6-15,-3 0-17 0,2 0-19 16,-8 0-11-16,0 0-24 0,-4 5-10 16,-3 4-50-16</inkml:trace>
  <inkml:trace contextRef="#ctx0" brushRef="#br0" timeOffset="367484.2219">25575 14398 366 0,'0'0'48'16,"0"0"-7"-16,0 0-15 0,0 0-3 15,0 0-8-15,0 0-4 0,71-80 0 16,-49 73-2-16,4-1-2 0,0 3-1 0,2 1-1 16,3 1-1-16,4-2-1 0,4 2 0 15,5-3-2-15,7 0 0 0,1-2 0 16,4-2-2-16,2 0 3 0,0-1-2 16,0-1 0-16,0 1-1 0,-2-1 0 15,2 1-2-15,-2-1 0 0,-2 2-2 0,-6 0-7 16,-4 1-4-16,-6 2-10 15,-6 1-12-15,-11 1-9 0,-7 2-9 16,-8 3-20-16,-6 0-1 0,0-2-15 16,0 2-33-16</inkml:trace>
  <inkml:trace contextRef="#ctx0" brushRef="#br0" timeOffset="367748.2888">25559 14432 349 0,'0'0'58'16,"0"0"-15"-16,0 0-9 0,0 0-6 16,106-79-8-16,-69 64-5 0,4 0-4 15,5 1-5-15,3 0-3 0,4 5-2 16,1-1-1-16,1 2-1 0,0 1-2 15,0 2 1-15,0 2-2 0,-3 3-2 0,1 0-6 16,2 0-9-16,-1 0-19 0,1 2-26 16,0-2-32-16,3 0-34 0,-2 0-51 15</inkml:trace>
  <inkml:trace contextRef="#ctx0" brushRef="#br0" timeOffset="368388.5243">27589 14048 167 0,'0'0'52'0,"0"0"3"15,0 0-6-15,0 0-7 0,0 0-10 16,0 0-7-16,0 0-8 0,0 0-3 15,0 0 1-15,-9-64-1 0,30 55 4 0,5 2-2 16,6-1-3-16,4 0 0 0,8 1-1 16,6-2-2-16,6 0-1 0,5-3-2 15,3-1-1-15,-1-2-7 16,-1 0 4-16,-1-2-5 0,-3 2 3 0,-2 0 0 16,-2 1-1-16,-2 1 0 0,-1-1 0 15,-1 2 0-15,-2-1 1 0,-1 2-2 16,-4 2-1-16,-3 0-2 0,-4 4-1 15,-4 1 0-15,-12 2-3 0,0 1-1 16,-6 1-6-16,-2 0-7 0,0 0-9 0,-7 1-11 16,1 1-12-16,-6 0-25 0,-2 7-9 15,-8 4-52-15</inkml:trace>
  <inkml:trace contextRef="#ctx0" brushRef="#br0" timeOffset="368720.5075">27525 14201 323 0,'0'0'66'0,"0"0"-12"0,0 0-14 0,0 0-8 15,0 0-7-15,0 0-7 0,0 0-5 16,0 0-8-16,46-82-3 16,-15 70 0-16,4 2 0 0,5-1 1 15,-1 2-2-15,2 0 1 0,2 0-2 0,2 1 0 16,3-1 1-16,1 0-1 0,3 0 1 16,2 0-1-16,-2-2 0 0,0 2-1 15,1-2-2-15,1-1-3 0,-4 2-1 16,1-1-9-16,-6 0-12 0,0 1-19 15,-8 2-23-15,-3 2-27 0,-9 2-17 0,-10 0-27 16</inkml:trace>
  <inkml:trace contextRef="#ctx0" brushRef="#br0" timeOffset="368976.5758">27682 14198 443 0,'0'0'41'0,"0"0"-11"15,0 0-8-15,0 0-6 0,0 0-4 16,97-82-1-16,-57 69-3 0,6 1-2 16,4 1-3-16,2 0-1 0,3 2-1 15,-2 1 0-15,-1 1-1 0,0 1-1 16,0 0 0-16,-2 2-2 0,0-1-3 0,-2 2-7 15,1 0-16-15,-2 0-32 16,0 1-38-16,-2 1-62 0</inkml:trace>
  <inkml:trace contextRef="#ctx0" brushRef="#br0" timeOffset="380520.2815">13908 16377 136 0,'0'0'46'15,"0"0"7"-15,0 0-2 0,0 0 7 0,0 0-8 16,0 0-13-16,0 0-13 0,-9-77-11 16,8 64-2-16,1 7-1 0,-2-6-1 15,2 6-1-15,-1-1-3 16,1 3-2-16,0 4 0 0,-3-1-2 0,3 1 0 16,0 0 0-16,0-2-1 0,0 2 3 15,3 0-3-15,6 0 1 0,1 3 0 16,1 6-2-16,1 0 0 0,-5 2 0 15,0-1 1-15,1 1-2 0,1 0 0 16,-3-4 1-16,3 4-1 0,-3-5 2 0,0 0 1 16,1 2-1-16,-1-4-1 0,-2 3 1 15,0-4 0-15,-1 0 0 0,-3-3 1 16,5 1 2-16,0 0 1 0,0 1 1 16,3-2 2-16,3 0-1 0,6-6 1 15,7-8-1-15,0-4-1 0,3-3-2 16,1-5 0-16,-1 0-1 0,2-1-1 0,1-3-2 15,2-2-2-15,1 0 1 16,2-2 1-16,-3 3-1 0,0 0 0 16,-3 4-3-16,-2 3 0 0,-2 3-9 0,-5 4-9 15,-6 6-21-15,-2 1-30 0,1 6-25 16,-4 4-38-16</inkml:trace>
  <inkml:trace contextRef="#ctx0" brushRef="#br0" timeOffset="380943.4942">13941 16513 346 0,'0'0'53'0,"0"0"-16"0,0 0-16 16,0 0-16-16,0 0-9 0,0 0-4 16,0 0 3-16,0 0 6 0,0 0-1 15,-8-6 9-15,15 18-4 0,-2 0-2 16,1-1 5-16,2 1-4 0,-4-4 3 15,6 2 1-15,-4-2 0 0,3-7 0 16,-1 4 0-16,4-3-2 0,-4 1-1 0,-3-2-1 16,8-1-3-16,-2 0 1 0,5 0 1 15,3 0-1-15,-2-2 1 0,1-4-2 16,-1-1-1-16,6-2 1 0,2 0-2 16,-2-3 1-16,7-2-2 0,5-1-7 15,4-6 4-15,4-4-15 0,6 1-26 0,2-4-64 16,4 1-146-16</inkml:trace>
  <inkml:trace contextRef="#ctx0" brushRef="#br0" timeOffset="621286.4136">9190 6250 1 0,'0'0'-1'0,"0"0"1"0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1-16T06:27:33.0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12499 15729 128 0,'0'0'34'0,"0"0"-1"0,0 0 0 16,0 0 7-16,0 0 4 0,0 0-4 15,0 0-3-15,0 0-11 0,0 0-7 16,-1-14-6-16,1 12-5 0,0 1-4 16,0-1 0-16,0 1-1 0,1-2 0 15,10-2 0-15,4 1 0 0,-1-1-1 16,4 4-2-16,1 1 0 0,4 0 0 15,8 0 1-15,-4 0 0 0,3 0 0 16,-2-4-1-16,-1 1 0 0,-1-2 0 16,1-2 0-16,0-3-1 0,-1 0-1 0,4-2 0 15,1 0-2-15,-1 0 0 0,-1-2-1 16,1 1 2-16,-2 1-1 0,-2 0 0 16,-3 1 0-16,-3 4 0 0,-5 0-2 15,-2 1-1-15,-3 3-2 0,1 0-2 16,0 0-3-16,-1 0-3 0,3 0-3 0,-3 0 2 15,6 0-1-15,-6 1-8 0,4-2-7 16,-2 2-12-16,-6 1-3 0,-2 1-1 16,-4 0 2-16,0-2-6 15</inkml:trace>
  <inkml:trace contextRef="#ctx0" brushRef="#br0" timeOffset="416.7347">12624 15841 253 0,'0'0'63'0,"0"0"-9"0,0 0-8 15,0 0-9-15,0 0-13 0,0 0-4 16,0 0-3-16,0 0-3 0,0 0-6 0,0 0-4 16,-46-41-1-16,57 32 1 0,5-1 0 15,4 3-1-15,3-1 0 0,1 3-2 16,-1-2 0-16,1 2-2 0,-1-2 1 16,-1 2 0-16,1 2 3 0,3-1-1 15,0-2-1-15,3-2 2 0,0 1-2 16,0-2-2-16,0-2-1 0,0 2-2 15,0-2-1-15,2-1 0 0,1 0-4 16,0 0-1-16,-2 1-5 0,-3-1 0 16,0 3 1-16,-1 0-2 0,-1 0 4 0,-1 3-7 15,-8 1-14-15,0 2-5 0,-4 2-18 16,-6 1-13-16,2 0-3 0,-2 0-9 16,-2 1-8-16</inkml:trace>
  <inkml:trace contextRef="#ctx0" brushRef="#br0" timeOffset="868.1625">12622 15934 408 0,'0'0'54'0,"0"0"-15"15,0 0-11-15,0 0-9 16,0 0-4-16,0 0-4 0,0 0-2 0,0 0-2 16,0 0-3-16,-26 0-1 0,26 0 1 15,0 0 1-15,2-1 0 0,12-5-1 16,5-3 0-16,6-2-1 0,-1 1 0 15,-2 1 1-15,1 0-2 0,0 0-6 16,2 0 4-16,1-2-5 0,0 0 6 0,8-1-1 16,-2 1-1-16,1-1-1 0,2 2 0 15,-3 0-1-15,0 2-2 0,-3 0-2 16,-2 2-1-16,-1 0 2 0,-1 0 2 16,0 0-1-16,-1 1-1 0,1-1-1 15,-1 2-2-15,-2-1-2 0,-2 0 3 0,-5 2 2 16,-1-1 1-16,-2 1-1 15,-1 0-12-15,-1-2-21 0,-5 4-18 16,1 0-16-16,-6 1-16 0,0-2-13 16,0 2-38-16</inkml:trace>
  <inkml:trace contextRef="#ctx0" brushRef="#br0" timeOffset="12345.5097">5835 12653 28 0,'0'0'8'0,"0"0"-3"0,0 0-8 0,0 0-7 16,0 0-5-16,0 0 5 15,0 0 7-15,0 0 3 0,0 0 0 16</inkml:trace>
  <inkml:trace contextRef="#ctx0" brushRef="#br0" timeOffset="12862.956">6092 12579 47 0,'0'0'13'0,"0"0"-1"0,0 0 1 15,0 0-4-15,0 0 0 0,0 0-4 16,0 0 1-16,0 0 0 0,0 0-2 0,0 0-3 16,-35-14-1-16,35 14 0 0,-1 0-1 15,1 0 3-15,-2-1 1 0,2 1 1 16,0 0 4-16,0 0-4 0,0 0 2 16,0 0-1-16,3-2-1 0,3 2 2 15,6-1-1-15,5-2-1 0,-7 1-3 16,7-3 0-16,-1 2-3 0,-4 1-2 15,2-1-5-15,-3 1-2 0,1 0-2 16,0 1 4-16,2 1 0 0,7-2-8 16,-7 2-23-16</inkml:trace>
  <inkml:trace contextRef="#ctx0" brushRef="#br0" timeOffset="13789.3315">5242 11453 112 0,'0'0'14'16,"0"0"-2"-16,0 0-2 0,0 0 2 15,0 0 5-15,0 0 8 0,0 0 2 16,0 0-3-16,0 0-8 0,0 0-3 15,-9-5 3-15,9 3 0 0,1 0 3 0,10 0-7 16,6-3-4-16,4 1-4 0,-3-1-1 16,2 0 1-16,3 3-2 0,-8 0 0 15,3 1-2-15,0-1-1 0,2 1 0 16,6 1-1-16,0 0 1 0,-4-1-4 16,1 1 4-16,3-3-6 0,-3 1 0 15,2-2 1-15,-2-2 3 0,3 0 5 16,0 0-1-16,-3-1 4 0,-8 2-4 15,0 1-2-15,-6 1-1 0,-6 1-7 16,3 2-2-16,-6 0-2 0,0-2-1 0,0 2 1 16,1 0 4-16,1 0 0 0,-2 0 4 15,0 0-5-15,0 0-10 0,0 7-7 16,-6 0-5-16,-1 4-4 0,-6-2-1 16,3 0-11-16</inkml:trace>
  <inkml:trace contextRef="#ctx0" brushRef="#br0" timeOffset="14143.1379">5253 11551 157 0,'0'0'33'0,"0"0"-4"0,0 0-7 0,0 0-3 15,0 0 0-15,0 0 0 0,0 0-2 16,0 0 4-16,0 0 6 0,-13 0-1 16,13-2 5-16,8-3-6 15,6-3-8-15,5-2-6 0,1 2-3 0,0-1-2 16,-1-1-5-16,1 3-2 0,2 0 2 16,-2-3 0-16,3 1 5 0,2 0-3 15,-1-2-1-15,4 1-4 0,-3 0-3 16,2 2 0-16,-1 0-4 0,0 3-2 15,0 1-1-15,-8 2-1 0,0 1 0 0,-6 1-4 16,-5 0-4-16,5 0-1 0,-8 0-10 16,2 0-5-16,1 0-10 0,-7 0 0 15,0 0-8-15,0 0-22 16</inkml:trace>
  <inkml:trace contextRef="#ctx0" brushRef="#br0" timeOffset="14455.5694">5216 11680 383 0,'0'0'51'16,"0"0"-2"-16,0 0-17 0,0 0-15 15,0 0-8-15,0 0-5 0,0 0-4 0,0 0-5 16,0 0-4-16,0 0-2 15,-12-12 8-15,12 9 4 0,10-3 5 16,9 0 0-16,4-3-3 0,2 0-1 16,2 0-1-16,-1 0 0 0,0-1 1 0,0 0-1 15,2-2 0-15,-4-2-2 0,1 0 1 16,4 1-1-16,-2 1-1 0,1-2 2 16,-2 3-2-16,0-2-5 0,-2 5-7 15,-2 0-2-15,-6 2-5 0,0 2-7 16,0 0-24-16,0 2-35 0,1 0-47 0</inkml:trace>
  <inkml:trace contextRef="#ctx0" brushRef="#br0" timeOffset="72399.7365">4987 11518 44 0,'0'0'15'0,"0"0"-1"0,0 0-3 16,0 0-2-16,0 0 1 0,0 0-2 15,0 0 0-15,0 0 5 0,0 0 16 0,-46-32 3 16,39 26-6-16,-8-2-1 0,4 0-16 16,-4-2 0-16,5 0 8 0,-3 2-4 15,1-2-6-15,-3-1-11 0,0-1 2 16,5 2 0-16,0 0 2 0,1-1 3 15,2 3-2-15,-3-3 2 0,4 2-2 0,0 1 0 16,-1-6 0-16,4 6 0 0,-4-8-3 16,1-1 3-16,3 7-2 15,0-9-1-15,0 1 2 0,3 6 0 16,-1-8 2-16,-2 2 1 0,3 6 0 0,0-10-4 16,0 1 1-16,0 6-2 0,0-8 2 15,0 10 3-15,0-1-1 0,0-2 0 16,0 1 0-16,0-6-2 0,0 2-2 15,0-7 4-15,0 3-2 0,0 2 0 16,0-1 1-16,4 1 1 0,-1 6-2 0,0 0 5 16,2-2-1-16,-4 5-1 0,5-5 1 15,-1 2 2-15,1 0-5 0,0-4-2 16,3 1 1-16,2-1-4 16,1 1 2-16,-3 4 6 0,2 2-2 0,-5 4 2 15,-3 5-1-15,3-5-3 0,-2 1 0 16,9-4 0-16,0-2-3 0,4-3 4 15,1 1-3-15,-1 0-2 0,-1 1 5 16,-2 5-5-16,-2 0 4 0,-6 4 0 16,2-2-2-16,4-2 1 0,0 0 1 0,-1 1 0 15,2-1 0-15,-5 4 0 0,0 1 0 16,2-4 0-16,2 1 3 0,4-2-3 16,-2 0 1-16,2-1 1 0,3 3-1 15,-6 1-1-15,0 1 0 0,4 2-1 16,-8 1-2-16,10 0-2 0,-3 2 0 15,1 0 2-15,3 0 2 0,-1 4 3 16,3 1 0-16,-1 0 1 0,0-1-2 16,-1-1 0-16,0 1 1 0,-1 0-2 15,4 0 0-15,-7 1 0 0,7 1-28 16,2 0 6-16</inkml:trace>
  <inkml:trace contextRef="#ctx0" brushRef="#br0" timeOffset="76619.2368">6005 12566 122 0,'0'0'32'0,"0"0"4"0,0 0-5 0,0 0-11 15,0 0-4-15,0 0-12 0,0 0-1 0,0 0-2 16,0 0-8-16,-32-13-2 16,25 13 1-16,-1 0 0 0,-7 6 4 15,6-1 2-15,-8 0 2 0,5 2 1 16,1-3 2-16,-4 4 0 0,5-5 7 0,6-1-1 16,-6 1 2-16,4-2-3 0,-6 0-3 15,-8 1-3-15,10-1 0 0,-9-1 4 16,2 0-4-16,5 0 2 0,-6 0 2 15,0-3 0-15,5 2 1 0,-4-3 5 16,-2-1-1-16,6 0-2 0,-9 0-3 0,2-4-7 16,1 2-2-16,-2-1 0 0,3 1 2 15,-1-1-3-15,2 1 4 0,4 1-2 16,3-2 2-16,-6 1 0 16,9 2 1-16,-9-4-1 0,6 0 0 0,-2 0 1 15,1-1 1-15,-1 2-1 0,5-3 0 16,-6-2-1-16,6 3 1 0,-2-2 0 15,4 4 0-15,-3-1 2 0,4 0 0 16,1 5 3-16,-2-6 1 0,4 6-1 16,-2-1-1-16,0 1 1 0,3 4 0 0,-3-3 1 15,0-1-1-15,1 2-1 0,0-1-2 16,2 3 0-16,-3-6 0 0,2 4 0 16,-4-7 0-16,-2-5-3 15,3-1-3-15,-5-4 2 0,5 3 0 0,1 0 2 16,0-1 0-16,0 3 1 0,0-4 1 15,3 5 0-15,0 0 1 0,0-6-4 16,0-1 0-16,0-3-2 0,0 6 2 16,3 0-2-16,3 2 1 0,-2 5 0 15,3-6 0-15,-1 4 1 0,0 3 0 0,1-3 0 16,-2 4 1-16,0 1 1 0,1-1 2 16,0-1-4-16,3-2 1 0,-2-1 1 15,6-3-2-15,-3 0 2 0,1 0-2 16,-2 0-2-16,0 4 6 0,-2-1-6 15,3 0 5-15,0 0 0 0,2-4-1 0,2 2-1 16,1 1 2-16,-1-1-2 0,-5 5 0 16,3 2-1-16,-4 1 1 0,-5 3-2 15,6-2 2-15,0 0-1 16,5-1 0-16,2-1 1 0,-3 2-1 0,0 1 0 16,-3 1-2-16,0 0 1 0,5 0-1 15,0-1 3-15,7 0 1 0,0 0 0 16,1-3 0-16,0 2-2 0,3 0 0 15,-4-1 0-15,4 1-2 0,-3 1 2 16,3 1 0-16,0-2 0 0,-3 1 0 0,2 1-2 16,-2 0 1-16,-3-1 1 0,-1 1 1 15,4 0 1-15,-3 0-1 0,-5 2-1 16,2-2-1-16,-1 3-1 16,0 0 0-16,3 0 1 0,-2 0-1 0,2 0 4 15,4 5-1-15,-1 0 0 0,-2 0-1 16,-3 0 1-16,2-1-1 0,0 0 0 15,-5 0 2-15,1 2-3 0,1 0-1 16,-2 0 1-16,5 3 0 0,1 0 1 16,-4 2 2-16,0-1-4 0,-3 3-1 0,0-1 2 15,-3 1-1-15,0 1 2 0,-1 1 0 16,-2 0 0-16,-1-4 2 0,0 3 4 16,-3 1-5-16,0-5 3 0,1 7-4 15,-4-5 0-15,3 1 1 0,0-2-1 16,-3 3 2-16,0-2-2 0,0 2 0 15,4 0 0-15,-4-1 0 0,0 9 2 16,0-3 0-16,0 7 1 0,0-3 1 16,0-2-3-16,-4-3-1 0,4-3 0 15,-3-4-2-15,3 3 0 0,-3-2 1 0,3 0 1 16,-1 1 0-16,-1-1 0 0,1 0-2 16,-1-6 2-16,1 6-1 0,1-6 1 15,-3 8 3-15,0 5-2 0,-3 2 1 16,-1 5 0-16,-2-2-1 0,-1-1-1 15,1-3 1-15,-2 0-2 0,2-2 1 0,-4 2 0 16,0 0 0-16,0-1 0 16,-4 1 1-16,1-2 5 0,0-1-5 15,1-4 4-15,1-2-4 0,1 0 0 16,-1-2 0-16,-1 0-1 0,1 0 3 0,-2 0-3 16,0 0 0-16,1-1 0 0,-2-1 0 15,5 0 0-15,0-1 0 0,-3-2 0 16,8-1 0-16,-9 2-1 0,7-2-1 15,0 0 0-15,-2-2-1 0,7 1-1 16,-1-1-4-16,1 1-10 0,-2-1-27 0,3 1-47 16,-1 0-85-16</inkml:trace>
  <inkml:trace contextRef="#ctx0" brushRef="#br0" timeOffset="79512.6012">6218 15100 72 0,'0'0'9'0,"0"0"2"15,0 0-4-15,0 0-5 0,0 0 1 16,0 0-3-16,0 0-1 0,0 0-2 0,0 0 2 16,0 0-6-16,-64-23 1 0,60 23 0 15,-3-1-2-15,1 1-2 0,0-1 2 16,-4-1-1-16,4 0 5 0,-7-1 1 15,3 0 2-15,-3-1 0 0,0-3-2 16,1-2-2-16,-1 2 0 0,2-2 1 0,-2 0 4 16,1 0 1-16,-5-4 1 0,8 4-1 15,-1-1-1-15,-3-1 2 16,0 2-1-16,0-5 4 0,0 5 1 16,3-1-1-16,-3-1 0 0,3-2-3 0,-5-2-1 15,4 2 2-15,2 4 1 0,-1-2 7 16,0 1 0-16,4 2-1 0,-4-4 0 15,4 6-6-15,-4-3 1 0,3-3 3 16,-2-1-2-16,-2-3-3 0,2 0 0 16,0 0-1-16,3-1 0 0,-1 5-1 0,3-3 2 15,-2-1-1-15,3 6 3 0,-1-8-5 16,1 0 5-16,3 6-6 0,-2-8 2 16,2 0 0-16,0 1-1 0,3-4 0 15,3 1 0-15,4 2 0 0,0 2 0 16,2 0 0-16,0 1 0 0,2 1 1 0,-1-1-1 15,1-1-1-15,-2 1 2 16,4 1-1-16,-6-1 1 0,3 2 2 16,-3 1-3-16,2-2 1 0,-2 3-1 15,1-1 0-15,1-3 0 0,2 4 2 0,-2-2-2 16,3 1 0-16,-4 3 3 0,-1 2-1 16,-4 3 5-16,4 0 0 0,2-5-1 15,-2 4-1-15,4-4-3 0,-2 4-2 16,1-1 1-16,0 2-1 0,1 0-1 15,1 0 1-15,-1 2-1 0,2-1 0 0,3 2 0 16,3 0-1-16,1 0 1 16,-2 1-2-16,0 1-4 0,-4-1 1 15,2 2 2-15,1 0 6 0,0 0 0 16,8 0 1-16,-5 2 0 0,-3 2-1 0,0 1 2 16,-2 1 0-16,-2 1 0 0,0 1-2 15,-5-3 2-15,2 0-2 0,0 3 2 16,2-2 0-16,3 2 1 0,-3 0 0 15,4-1-4-15,-3-1-2 0,-5 0 1 16,2 0-4-16,-4 3 4 0,4 1 2 0,0 2-1 16,0 0 3-16,-3 0-2 15,2 2 2-15,-1-1 1 0,-1 2 0 16,-1-1 3-16,1 1-2 0,-1 2-3 16,-2 1 2-16,0 0-2 0,0 1 2 0,1-3 1 15,-4 2 0-15,-1-5-1 0,1 1 0 16,-1 2-2-16,-1-5 1 0,0 5-3 15,0-5-2-15,-2 0 4 0,0 5-4 16,0-4 5-16,0 6-1 0,0-6-3 16,0 1 2-16,0 1-2 0,0-2-1 0,0-1 1 15,0 1 1-15,-2 0-2 0,0-2 1 16,2 1-1-16,-3-1 1 0,0 9 0 16,0-4-1-16,-3 6 0 0,0-2 1 15,-1-4 0-15,-3 0 1 0,1 0-1 16,3-5 0-16,-1 3 1 0,-1-1-1 15,2-3 0-15,-3 3 0 0,-1-1-1 16,0-1 0-16,0 4 1 0,-6 1-1 16,6 0 1-16,-6 1 0 0,1-1-2 15,-2 1 4-15,0-2-4 0,-2 2 2 0,3-5 0 16,-1 1 0-16,2-2 0 0,5-3 2 16,3-2-1-16,1-4 0 0,0 4-1 15,2-4 1-15,-6 2-2 0,1 0-3 16,-1 1-2-16,-9-1-2 0,3 1-1 15,-1-1-1-15,0 2 2 0,1-2-1 0,5-1 1 16,-6 2-1-16,8-2-1 16,-2-1 1-16,1 3-6 0,-2-4-16 15,-2 2-7-15,2-2-34 0</inkml:trace>
  <inkml:trace contextRef="#ctx0" brushRef="#br0" timeOffset="88589.8105">7336 11759 11 0,'0'0'2'16,"0"0"-1"-16,0 0-4 0,0 0-1 15,0 0 2-15,0 0-3 0,0 0 5 16,0 0 0-16,0 0 0 0,0 0 0 16,-6-5 1-16,6 5 2 0,-2 0 2 0,2 0-3 15,0-1-1-15,0 1 0 0,0 0 0 16,0 0 1-16,0 0 0 0,-1 0-1 16,1 0-1-16,0-2 0 0,0 2-1 15,0 0 2-15,0 0 3 0,0 0 1 16,0-1 1-16,0 1-1 0,-2 0 4 15,2 0-3-15,0-2-3 0,0 2 1 16,0 0-2-16,0 0 3 0,0 0 0 16,-1-1 1-16,1 1 0 0,0 0-2 15,0 0 1-15,0 0 0 0,0 0 0 0,0 0-2 16,-3 0 4-16,3 0-1 0,0 0 2 16,0 0-1-16,0 0-1 0,0 0 1 15,0 0-1-15,0 0 0 0,0 0-1 16,0 0-2-16,0 0 3 0,0 0-5 15,0 0 1-15,0 0 0 0,-3 0-5 16,3 0 4-16,0 0-2 0,0 0 0 16,0 0 0-16,0 0-2 0,0 0 0 15,0 0 0-15,0 0-2 0,0 0 1 16,0 0 3-16,0 0 0 0,0 0-2 0,0 0 2 16,0 0-1-16,0 0-2 0,0 0-1 15,0 0-2-15,0 0-5 0,0 0-7 16,0 0-7-16,0 0-11 0,0 0-1 15</inkml:trace>
  <inkml:trace contextRef="#ctx0" brushRef="#br0" timeOffset="89125.0071">7321 11773 0 0,'0'0'10'0,"0"0"-1"0,0 0 2 0,0 0-3 16,0 0-1-16,0 0-1 0,0 0-4 15,0 0 0-15,0 0-1 0,-6 0-1 16,6 0-1-16,0 0-1 0,0 0-2 15,0 0 2-15,0 0-1 0,0 0 3 16,0 0-2-16,0 0-3 0,0 0-1 0,0 0-2 16,0 1-4-16,0 1 1 0</inkml:trace>
  <inkml:trace contextRef="#ctx0" brushRef="#br0" timeOffset="92275.102">7318 11738 17 0,'0'0'11'16,"0"0"-3"-16,0 0-1 0,0 0 1 0,0 0-3 16,0 0-2-16,0 0-2 0,0 0-1 15,0 0 0-15,0 0 0 0,-10-17 0 16,10 15-1-16,0 1 2 0,-1 0-1 16,1-1 0-16,0 1 2 0,0 1-1 15,0-2 2-15,0 2 0 0,0-1 1 16,-2 1-4-16,2-2 2 0,0 2-2 15,0-2 0-15,0 2 3 0,0-1-3 16,0 1 0-16,0 0-2 0,0-2 2 16,0 2-1-16,0 0 2 0,0-1-1 0,0 1 0 15,0 0-1-15,0 0-2 0,0 0-1 16,0 0 2-16,0 0-1 16,0 0 3-16,0 0 0 0,0 0 4 15,0 0-2-15,0 0 2 0,0 0-1 0,0 0 0 16,0 0 0-16,2 0 1 0,-2 1-1 15,0 1 1-15,1-1 2 0,-1 6-2 16,0-2 3-16,0 0 0 0,-1 4 4 16,-1-4 2-16,1-2 1 0,-1 2 2 15,2-5 2-15,-1 0 0 0,1 0-4 0,-2 1-2 16,1-1-4-16,-2 0-1 0,3 1 0 16,-3-1-2-16,3 0 0 0,-1 2-3 15,-1-2-2-15,1 0 0 0,1 0-2 16,-2 0-2-16,2 0 2 0,-1 0-2 15,1 0 1-15,-3-2 0 0,3-3 0 0,0-3 1 16,0-3-1-16,0 1 1 16,0 0 0-16,3 0 0 0,1 1 2 15,-1 0 2-15,0 4-2 0,0 1 0 16,-3 4-4-16,3-3-1 0,0 1-2 0,0-1 0 16,1 1 1-16,0 2 0 0,-1 0 2 15,4 5-1-15,1 5 2 0,-4-2 3 16,2 6 2-16,-2-4 0 0,-3 3 0 15,1-1 0-15,-2-2 0 0,0 2 1 16,0-2 6-16,0-1 0 0,0-5 1 0,-7 4-1 16,4-4 4-16,0-1 3 0,-1 4 2 15,1-5-2-15,0 0-5 16,0 1-5-16,3-3-2 0,-6 0 0 16,1 0 1-16,-1 0 0 0,1 2 5 0,1-2 2 15,-2 0-4-15,0-5-3 0,-2-1-4 16,2-3-2-16,0 2 1 0,3-3 3 15,-1 3-3-15,-1-3-2 0,0 2 3 16,2 3-4-16,3 2-1 0,0-3 2 16,0 1-4-16,0-1 2 0,0-3-1 0,3 4 0 15,2-3 3-15,0 0 0 0,-1 0 1 16,2 2-2-16,1 1 1 0,2 1-1 16,-5 3-3-16,-1-1-1 15,3 2 2-15,0 0 3 0,3 0 2 0,-1 2 3 16,-4-1-3-16,4 3 0 0,-5-1 0 15,-2 1 0-15,2-1 1 0,0 1 3 16,-3 1-1-16,4-1 3 0,-1 7-2 16,-3-5-2-16,0 4 2 0,0 1 1 15,0-2 2-15,-3 0 5 0,-4-3-1 0,4 2 0 16,-3-2-5-16,0 0 1 0,2-2 1 16,1-2 0-16,3-2 4 0,-5 0-1 15,-1 0 0-15,-3 0-1 0,-1 0-1 16,1-4-2-16,2-2-1 0,1-2 1 15,0 2 0-15,3 1 0 0,-5-3-4 0,8 3-1 16,-3 0-3-16,3 1 0 16,0 4 0-16,-3-6-1 0,3 0-2 15,0 0-1-15,0 1 0 0,0-2-2 16,0-3 2-16,11-5 0 0,0-3 3 0,-4 6 0 16,6 3-2-16,-7 3-1 0,-5 3-1 15,5-1 2-15,-6 4-2 0,4 0 3 16,1 0 0-16,3 0 0 0,1 2 4 15,-3 3-1-15,-2 1 2 0,-1 3 0 16,0-2-2-16,-3 4 1 0,0-1 0 16,0 3-1-16,0-2 1 0,-3-1 0 0,2 1 0 15,-4-2 2-15,-1 4-1 16,-1-4 1-16,0 4 1 0,1-7-1 16,3-3 1-16,-4 3 0 0,3-4 0 0,-1-1 1 15,-5 0-3-15,3-1 2 0,-2 0-2 16,-2 0 1-16,2-4-1 0,2-2 0 15,-2-2-1-15,4 0-1 0,-1 0 0 16,1-2-2-16,2 0-1 0,-1-1-2 16,4 5 1-16,0-6-1 0,0 0 0 0,0 1-2 15,3-6 3-15,3 4-1 0,3 2 4 16,3-3 1-16,-1 5-1 0,-1 3-1 16,0 3 0-16,0 3-2 15,0-2 1-15,0 2-2 0,2 0 1 0,-3 2-1 16,5 4 4-16,-7-1 0 0,2 5 1 15,-2-3 0-15,-3 1 0 0,1 2 1 16,-4-1 0-16,1 2 0 0,-2-2 3 16,0 9-4-16,0-8 2 0,-2 5 0 15,-1-5 1-15,-3-3-1 0,2 3 1 0,-3-3 2 16,3 1-2-16,-4-2 0 0,1 1 1 16,4-3-1-16,0-2 1 0,3-2 1 15,-5 0-3-15,0 2 1 0,1-2 0 16,-6 0-1-16,5 0 1 0,-5 0-1 15,0-3 1-15,4-3-2 0,-2 1 0 0,5 2 0 16,-3-4 0-16,5 2-2 16,-1 0 0-16,-1-7 1 0,3 6-2 0,0-6-1 15,0-5 1-15,5 2-2 16,-1 1-1-16,4 4 2 0,-2 2 0 0,-3 5-1 16,3-4 0-16,-3 5 1 0,0-1-1 15,1 1 1-15,2 1 0 0,0 1-1 16,-2-1 1-16,6 1-1 0,-5 0 3 15,0 2 0-15,4 5 1 0,-5 2 1 16,1-1 0-16,-4 2 1 0,1 2-2 0,-2 1 2 16,0 5-2-16,-3-2 1 0,-2 0 2 15,-2-3-2-15,4-4 2 16,0-4 1-16,-4 2-1 0,4-4 3 16,0 0 2-16,0 0-3 0,3-3 0 0,-7 0-1 15,3 0-3-15,-8 0 1 0,2 0 1 16,3-3-1-16,-3-1-1 0,4-2 0 15,0 0-1-15,3 1 0 0,-1-2 0 16,2 2-1-16,1 0-1 0,-2 1 1 16,3 4-4-16,0-1 2 0,0-6-1 0,0-3 0 15,6-5 1-15,4-2 2 0,-4 6-1 16,7 4-1-16,-6 0-1 0,3 5 1 16,2-3-2-16,-5 5 2 15,5 0-1-15,-4 0 1 0,2 0 3 0,-4 6 0 16,0-2-1-16,-3 0 2 0,4 2-2 15,-6-2 2-15,1-1 1 0,1 2 1 16,-3-5 0-16,0 4 0 0,0 2-1 16,0 5 2-16,-6 3-2 0,-1-5 1 15,0 1 1-15,1-2-2 0,-3-3 0 0,1 1 0 16,-1-3 1-16,0 1-1 0,5-2-1 16,-6-2 1-16,4 0-1 0,0 0 0 15,-4 0 3-15,3 0-2 0,1-5-1 16,-1 1-1-16,1-4-1 0,0 2-1 15,6 1-1-15,-4-4 0 0,4 5 0 16,-1-1-1-16,1 1 1 0,0-3 0 0,0-3-1 16,1-2 3-16,6-2-1 0,0 2-1 15,2 3-2-15,0 3 1 16,4-2-3-16,-6 4-1 0,-1 4-1 0,5-2-1 16,-5 2-1-16,4 0 2 0,3 2 1 15,-4 3 2-15,0 5 4 0,-5-4-1 16,3 1 3-16,-3 1 0 0,-2 1 0 15,-1 1 3-15,-1 2 0 0,0 3 2 16,-1 2 0-16,-4-2 2 0,-3-2 2 0,5-5 1 16,-3-1 2-16,0 0 1 0,2-4-2 15,1-1 1-15,-2-2-4 0,0 2-2 16,1-1 2-16,-5-1-3 16,5 0-2-16,-5-1 3 0,2-3-4 0,-2-4-1 15,5-1-1-15,-1 0-1 0,2 0 0 16,1 4 0-16,-1 0 2 0,3 5-1 15,0 0 0-15,0-5-2 0,0 0-5 16,0-4 0-16,3 0-1 0,4 0 0 16,0-4-2-16,-1 6 0 0,7-2-3 0,-3 0-5 15,0 4-5-15,3 1-14 0,-1 1-25 16,-8 3-43-16</inkml:trace>
  <inkml:trace contextRef="#ctx0" brushRef="#br0" timeOffset="96219.3936">18479 5555 157 0,'0'0'37'0,"0"0"0"0,0 0 0 15,0 0-2-15,0 0-4 0,0 0-6 16,0 0 2-16,0 0-3 16,0 0-4-16,9-15-2 0,-9 14-3 0,1 0-2 15,-1 1-1-15,0-2 0 0,2 2-2 16,-2-2-2-16,0 2-2 0,0-2-5 15,0 2-3-15,-5-1-3 0,-1-1 0 16,-7 2 2-16,-5 0-1 0,-2 0 3 16,-5 2 0-16,-1 3 1 0,0 1 0 0,-2 0 2 15,1 0-2-15,-2 0 1 0,0-1-1 16,0 1 2-16,0-2-1 0,0-1 0 16,3 0 1-16,-2-2 1 0,3 1 0 15,0-2 1-15,2 0-2 0,7 0-1 16,-4-2 1-16,0 1-2 0,5-1 1 0,-8 2 0 15,8 0 0-15,1-1 1 16,1 1 1-16,7 0-1 0,-1 0 0 16,7 0 0-16,-1 0-1 0,1 0-1 15,-2-1-3-15,1 1-6 0,-1 0 0 0,2 0 1 16,-1 0 1-16,1 0 6 0,0 0 2 16,6 2 2-16,8 5-1 0,5 0-1 15,1 0-1-15,2 0 2 0,-3-1-1 16,2 1 0-16,1 0 0 0,-3 0 0 15,2 4 0-15,1-1 2 0,-2 5-1 0,1-3-1 16,-3 4-1-16,-2 1 2 16,0 0-2-16,-3 1 0 0,-1 0 1 15,-4-1 0-15,-2-5-2 0,-1 4 0 16,-5 6 5-16,0 0-1 0,-6 10 5 0,-6-1-3 16,-4-2-2-16,0-2-2 0,-2-1-2 15,-4-1 3-15,4 1 2 0,-3 0 0 16,-1 0-1-16,3-2 0 0,1-1-3 15,6-8 0-15,2-1 0 0,6-5-2 16,-1 0 2-16,2 0 2 0,2-4-1 0,-1-1 0 16,2 1 1-16,0 1 2 0,2 1 0 15,7 3 3-15,6-8-2 16,4 3-1-16,6-5-2 0,2 0 0 16,4-3-1-16,1-4-1 0,1-2 0 0,0 1-2 15,2-1-2-15,-1 1-7 0,-1 0 1 16,-1 1-5-16,0-2-8 0,0 0-17 15,-5-5-33-15,-2 0-42 0,-5-2-124 16</inkml:trace>
  <inkml:trace contextRef="#ctx0" brushRef="#br0" timeOffset="97195.5378">18803 5894 434 0,'0'0'66'15,"0"0"-20"-15,0 0-24 0,0 0-3 16,0 0-4-16,0 0 1 0,0 0-5 0,0 0-4 16,0 0-6-16,0 0-3 0,-13-62-5 15,13 60-2-15,0 2 0 16,0 0 1-16,0 0 8 0,0 11-1 16,0 5 4-16,0 9-1 0,3-1-2 0,-2 0 2 15,1 0-2-15,-2 1 1 0,1-7 0 16,-1 1 0-16,0-6-2 0,0-1 0 15,0 0 0-15,0-6 0 0,0 1 0 16,0-7 2-16,0 0 1 0,0 0 1 16,0 1 4-16,0 0 2 0,0-1 2 0,0 2-3 15,0-2-2-15,0-2-3 0,0-10 1 16,0-1 2-16,0-7-1 0,0 0 1 16,0-1-3-16,0-7-1 0,0 4 2 15,0 0-2-15,0 6-5 0,0 0 5 16,0 3-6-16,0 8 4 0,0 1 0 15,0 6-1-15,0-1-3 0,0 1-3 16,0-2-6-16,0 1-1 0,0-1 4 16,0 2 1-16,6 0 5 0,5 3 1 15,4 10 5-15,5 5-5 0,-3 6 5 0,-2 2-3 16,-1 3-1-16,-2-1 2 0,0-2-2 16,-3 0 1-16,0-5-2 0,0-3-1 15,-3-5 0-15,-3-6 1 0,2 1 1 16,-2-5 1-16,0 0 1 0,0 0 5 15,-3-3 3-15,0 0-1 0,3 0 0 0,1-6-3 16,4-9 1-16,0-5-4 0,-1-3 1 16,1-1 0-16,-1-2 0 0,0-1 1 15,-1 1 0-15,0-2 0 16,-2 0-5-16,-1 1 3 0,2 2-4 0,-4 5 3 16,3 2 1-16,-3 7 0 0,2 0 0 15,-1 0 2-15,-1 6-2 0,1 1 0 16,-2 4-2-16,1-5-2 0,2 2 1 15,-1 0-2-15,1 0 0 0,2 3-1 16,7 0 1-16,1 6 2 0,6 6 0 0,-6 4 4 16,-2 2-1-16,-2 4 0 0,-2 4 3 15,-1 3-3-15,-2 1 0 0,-1 4-3 16,0-1-2-16,-3 1 0 16,1-1 2-16,-1-1 0 0,0-4-5 0,0-4-10 15,2-4-24-15,-1-3-28 0,-1-4-50 16,2-1-72-16</inkml:trace>
  <inkml:trace contextRef="#ctx0" brushRef="#br0" timeOffset="97545.134">19433 5970 580 0,'0'0'48'0,"0"0"-16"0,0 0-13 16,0 0-8-16,0 0-8 0,0 0-3 15,0 0-6-15,0 0 2 16,0 0 1-16,0 0 2 0,-13 26 0 0,13-1 1 15,0 1-1-15,5 3 1 0,-1 0-2 0,0 1 0 16,1-1-2-16,-2 0-2 0,1-2-1 16,0-1 0-16,0-4 0 15,-1-6 0-15,2-1-12 0,-4-6-11 16,1-4-21-16,-1 0-24 0,-1-5-11 0,0 0-8 16,0 0-13-16,0 0-31 0</inkml:trace>
  <inkml:trace contextRef="#ctx0" brushRef="#br0" timeOffset="97737.2047">19402 6211 233 0,'0'0'64'0,"0"0"-16"15,0 0-12-15,0 0-12 16,0 0-10-16,0 0-4 0,0 0-5 0,0 0 2 16,0 0 0-16,0 0-2 0,18-38 0 15,-5 31-3-15,-1 1-2 0,-1 1-3 16,3-1-5-16,0 1-4 0,-4 2-5 15,5-2-3-15,0 2-4 0,3-1-11 16,2 0-21-16,2-4-21 0,2 2-34 16</inkml:trace>
  <inkml:trace contextRef="#ctx0" brushRef="#br0" timeOffset="98003.2958">19669 6059 438 0,'0'0'64'16,"0"0"-22"-16,0 0-8 0,0 0-8 16,0 0-1-16,0 0-2 0,0 0-3 15,0 0-4-15,0 0-4 0,0 0-2 0,-42-43-4 16,42 43-3-16,0 0-2 0,-1-2-3 16,1 2-1-16,-2 0-1 0,2 0 2 15,0 0-1-15,0 10 5 0,3 7-1 16,6 6-2-16,-2-2 1 0,0-1-3 15,-1 1 0-15,3-1 1 0,-4 0-2 0,0-7 1 16,-1 4-6-16,1-5-7 0,-4 0-25 16,3 6-49-16,-4-3-121 15,0 7-86-15</inkml:trace>
  <inkml:trace contextRef="#ctx0" brushRef="#br0" timeOffset="98363.8491">20294 5952 624 0,'0'0'34'15,"0"0"-12"-15,0 0-11 0,0 0-9 16,0 0-2-16,0 0-3 0,0 0 1 16,0 0 1-16,0 0 1 0,0 0-1 15,45-28 0-15,-21 26-6 0,-5 2 1 16,0-1-5-16,0 1 0 0,-6-1 2 15,7 1-9-15,-1 0-11 0,-8 0-25 16,2 0-41-16,-3 0-36 0,-4 0-60 16</inkml:trace>
  <inkml:trace contextRef="#ctx0" brushRef="#br0" timeOffset="98563.786">20237 6141 446 0,'0'0'69'0,"0"0"-19"0,0 0-13 16,0 0-10-16,0 0-7 0,0 0-5 0,0 0-7 15,0 0-5-15,0 0-3 16,0 0-5-16,96-18-5 0,-67 12-2 0,-2 0-5 16,-1 1-13-16,2-1-12 0,-1 0-40 15,2-2-38-15,1 1-66 16</inkml:trace>
  <inkml:trace contextRef="#ctx0" brushRef="#br0" timeOffset="99130.0885">21326 5742 457 0,'0'0'50'16,"0"0"-15"-16,0 0-9 0,0 0-9 15,0 0-7-15,0 0-4 0,0 0-3 16,0 0-1-16,0 0-2 0,-50-38-2 0,34 38 1 15,-5 3 0-15,3 8 1 16,-1 1-2-16,3 5 2 0,-1-1 0 16,1 3 0-16,-1 3 6 0,0-1-6 15,2 4 4-15,1-3-4 0,2 3 0 0,1-4 0 16,6-4 0-16,-1-2-1 0,3-3-2 16,1 0 0-16,2 0 0 0,0-1 2 15,0 1 0-15,0-3-1 0,5 4 0 16,1-6 2-16,2 2 2 0,4-3-1 15,-4-3 1-15,9 0 2 0,0-3 0 0,3 0 1 16,5 0 0-16,-4-5-2 0,-2-2 2 16,-1-2 1-16,-1-2-2 15,0-2 1-15,2-4 2 0,-2-1 0 16,-2 0 9-16,-3-2-4 0,-3 0-3 0,-1-2-2 16,-2-3-11-16,-3-1 6 0,-3 2-4 15,0 0 5-15,-8 4-1 0,-8 2-2 16,-4 3 0-16,-5 4 0 0,-3 3-1 15,-1 3-1-15,1 5-1 0,2 0-2 16,4 5-2-16,2 6-3 0,4 4-8 0,2 2-17 16,5-3-30-16,6 4-59 0,3 3-80 15</inkml:trace>
  <inkml:trace contextRef="#ctx0" brushRef="#br0" timeOffset="99312.4236">21598 5967 575 0,'0'0'38'0,"0"0"-15"16,0 0-15-16,0 0-12 0,0 0-22 15,0 0-66-15,0 0-198 0</inkml:trace>
  <inkml:trace contextRef="#ctx0" brushRef="#br0" timeOffset="106717.5219">6333 12523 37 0,'0'0'6'16,"0"0"0"-16,0 0-4 0,0 0-10 15,0 0-10-15,0 0-7 0</inkml:trace>
  <inkml:trace contextRef="#ctx0" brushRef="#br0" timeOffset="108674.8437">6981 12000 114 0,'0'0'18'0,"0"0"-8"16,0 0-3-16,0 0 0 0,0 0 5 15,0 0 3-15,0 0 4 0,0 0 1 16,0 0-3-16,0 0-5 0,24-31-5 15,-19 23-4-15,-2 5-3 0,0-2-3 16,0 2-2-16,0-1-4 0,0 1-3 0,1-3-2 16,2-1-2-16,2 2 2 0,-2 0 0 15,0 0 1-15,3 1 0 16,-1 0-2-16,4-3 4 0,-3 1-1 16,2-1-3-16,-2 2-6 0,0-1-17 0</inkml:trace>
  <inkml:trace contextRef="#ctx0" brushRef="#br0" timeOffset="108863.1027">7201 11843 31 0,'0'0'4'16,"0"0"-4"-16,0 0-5 0,0 0-8 16,0 0-4-16</inkml:trace>
  <inkml:trace contextRef="#ctx0" brushRef="#br0" timeOffset="109852.8561">7421 11668 111 0,'0'0'19'0,"0"0"-1"16,0 0-1-16,0 0 5 0,0 0 2 16,0 0-2-16,0 0-4 0,0 0-3 0,0 0-4 15,0 0-4-15,-13 0-2 0,10-1-1 16,3 1 1-16,-1 0-3 0,1 0 0 16,-2-2 2-16,2 2-1 0,-1 0 3 15,1 0-2-15,0 0 0 0,0-1 1 16,-2 1-3-16,2 0 3 0,0 0-3 0,0 0 2 15,0 0-2-15,0 0-1 16,0-2 0-16,0 2-1 0,-1 0 1 16,1 0 1-16,0 0-1 0,0 0-2 15,0 0 1-15,0 0-2 0,0 0 1 0,0 0-1 16,0 0 0-16,-2 0 1 0,2 0-2 16,0 0 1-16,0 0 0 0,0 0-1 15,0 0 0-15,0 0 2 0,0 0-1 16,0 0 1-16,0 0 1 0,0 0 0 15,0 0 0-15,0 0 1 0,0 0-1 0,0 0 0 16,0 0 3-16,0 0-2 0,0 0 1 16,0 0 1-16,0 0-3 15,0 0 3-15,0 0 1 0,0 0-2 16,0 0 1-16,0 0 0 0,0 0-2 0,0 0 0 16,0 0-1-16,0 0 1 0,0 0-1 15,0 0 0-15,0 0 0 0,0 0 0 16,0 0 0-16,0 0-1 0,0 0-1 15,0 0 0-15,0 0 0 0,0 0-1 16,0 0 3-16,0 0-3 0,0 0 1 0,0 0 1 16,0 0-1-16,0 0-1 0,0 0 1 15,0 0 1-15,0 0-2 16,0 0 3-16,0 0 0 0,0 0 0 16,0 0 0-16,0 0 0 0,0 0 0 0,0 0 0 15,0 0 2-15,0 0-2 0,0 0 1 16,0 0 0-16,0 0 1 0,0 0-1 15,0 0 2-15,0 0-1 0,0 0 0 16,0 0 1-16,0 0-1 0,0 0 0 16,0 0 1-16,0 0-1 0,0 0-1 0,0 0-1 15,0 0 0-15,0 0-1 0,0 0 1 16,0 0-1-16,0 0 0 0,0 0-1 16,0 0 0-16,0 0 0 0,0 0-2 15,0 0 2-15,0 0-1 0,0 0 0 16,0 0-3-16,0 0-8 0,0 0-11 15,0 0-16-15,0 0-13 0,0 0-18 16,0 0-39-16</inkml:trace>
  <inkml:trace contextRef="#ctx0" brushRef="#br0" timeOffset="111177.2841">5113 11266 105 0,'0'0'20'0,"0"0"2"0,0 0 2 16,0 0 3-16,0 0-4 0,0 0-4 15,0 0-7-15,0 0-6 0,0 0-6 16,0 0-7-16,-7 1-5 0,5-1-3 0,2 0 2 16,0 0 4-16,0 0 3 0,0 0-1 15,0 2 0-15,0-2 2 16,0 0-1-16,0 2 5 0,0-2-3 16,2 4-1-16,-1 0-9 0,8 6-25 0,-3-3-57 15</inkml:trace>
  <inkml:trace contextRef="#ctx0" brushRef="#br0" timeOffset="111404.7082">5714 11366 166 0,'0'0'9'0,"0"0"-13"0,0 0-11 0,0 0-9 16,0 0-8-16,0 0-61 0</inkml:trace>
  <inkml:trace contextRef="#ctx0" brushRef="#br0" timeOffset="111716.7563">6669 11453 106 0,'0'0'8'16,"0"0"-3"-16,0 0-5 0,0 0-8 15,0 0-12-15,0 0-30 0</inkml:trace>
  <inkml:trace contextRef="#ctx0" brushRef="#br0" timeOffset="112059.1063">6371 11271 149 0,'0'0'19'0,"0"0"6"0,0 0 1 0,0 0 0 15,0 0-2-15,0 0-1 0,0 0-8 0,0 0-6 16,0 0-6-16,-38-31-10 0,38 31-8 16,-1-1-2-16,1 1 2 15,0 0 7-15,0 0 4 0,0 0 3 16,0 0 0-16,4 7 1 0,5 4-2 0,4 3-13 16,0 1 0-16,3-2-10 0,3 2-4 15,1 0 0-15,3-1-33 0</inkml:trace>
  <inkml:trace contextRef="#ctx0" brushRef="#br0" timeOffset="112365.0874">7207 11735 260 0,'0'0'48'0,"0"0"-13"0,0 0-5 15,0 0-7-15,0 0-3 0,0 0-5 16,0 0-7-16,0 0-8 0,0 0-10 0,0 0-8 15,-6 3-10-15,6-3 0 16,0 0-8-16,0 0-15 0,0 5-11 16,0-1-34-16</inkml:trace>
  <inkml:trace contextRef="#ctx0" brushRef="#br0" timeOffset="113085.6038">7354 11815 113 0,'0'0'22'0,"0"0"-5"0,0 0-3 16,0 0-5-16,0 0-5 0,0 0-3 16,0 0-2-16,0 0-5 0,0 0-4 15,0 0-6-15,-14-9 1 0,14 9 0 0,0 0 3 16,0 0 6-16,0 0 0 0,0 0 0 16,0 0 4-16,0 0-1 0,0 0 3 15,0 0 2-15,0 0-2 0,0 0 0 16,0 2 0-16,0-1-2 0,0 1 2 15,0-1 3-15,0 1-2 0,0-1 1 0,0-1-1 16,0 1 1-16,0-1 0 0,0 2 0 16,0-2 2-16,0 0-3 15,0 2 0-15,0-2 2 0,-3 0-2 16,3 1 0-16,-1-1 0 0,-1 0 0 0,1 2-1 16,-1-2-1-16,1 2 1 0,-1-2-2 15,1 1-3-15,-1-1-1 0,1 2-2 16,-2-2-4-16,3 1-2 0,0-1-11 15,-3 1-4-15</inkml:trace>
  <inkml:trace contextRef="#ctx0" brushRef="#br0" timeOffset="114361.6832">7301 11848 68 0,'0'0'21'0,"0"0"-4"15,0 0-3-15,0 0-2 0,0 0-6 16,0 0-2-16,0 0-2 0,0 0-1 16,0 0 1-16,-6 2 0 0,6-2-3 0,0 0 1 15,0 0-3-15,0 0 2 0,0 0 0 16,0 0 1-16,0 0 1 0,0 0 2 16,0 0-1-16,0 0 3 0,0 0 1 15,0 0 3-15,0 0 4 0,0 0 3 16,0 0 2-16,0 0-1 0,0 0-4 15,-3 0-5-15,3 0-3 0,0 0-4 16,0 0 1-16,0 0 0 0,0 0 0 16,0 0 1-16,0 0 0 0,0 0-1 15,0 0 2-15,0 0-3 0,0 0 1 0,-1 0-1 16,1 0 1-16,0 0-1 0,0 0-1 16,0 0-1-16,0 0-1 0,0 0 0 15,0 0-1-15,0 0-2 0,0 0 2 16,-2 0 1-16,2 0 2 0,0 0 1 15,0 0 2-15,0 0-1 0,0 0 2 0,0 0-1 16,0 0 1-16,0 0-2 16,0 0-1-16,0 0 0 0,0 0 0 0,0-2 1 15,0 2-2-15,0 0 0 16,0 0-2-16,0 0-2 0,0 0 0 0,0 0-2 16,0 0-1-16,0 0 3 0,0 0-2 15,0 0 2-15,0 0 2 0,0 0 1 16,0 0-2-16,0 0 2 0,0 0-1 15,0 0 1-15,0 0-1 0,0 0 2 16,0 0-1-16,0 0 0 0,-1 0 0 0,1 0 0 16,0 0 1-16,0 0-1 0,0 0 1 15,0 0 0-15,0 0 0 16,0 0 0-16,0 0 0 0,0 0 1 16,0 0-1-16,0 0 1 0,0 0 0 0,0 0-1 15,0 0 0-15,0 0 0 0,0 0-1 16,0 0 0-16,0 0-3 0,0 0-1 15,0 0-2-15,0 0 0 0,0 0 0 16,0 0 4-16,0 0 0 0,0 0 1 16,0 0 1-16,0 0 2 0,0 0-2 0,0 0 1 15,0 0 0-15,0 0-1 0,0 0 2 16,0 0 0-16,0 0 1 0,0 0-1 16,0 0 1-16,0 0-4 0,0 0 2 15,0 0-1-15,0-1 0 0,0 1 1 16,0 0-1-16,0 0 0 0,0-1 0 0,0 1-4 15,0 0-4-15,-2 0-5 16,2 0-13-16,0 0-12 0,0 0-23 16</inkml:trace>
  <inkml:trace contextRef="#ctx0" brushRef="#br0" timeOffset="119571.5822">6413 15091 95 0,'0'0'15'15,"0"0"-3"-15,0 0-2 0,0 0-3 16,0 0-2-16,0 0-1 0,0 0-3 0,0 0-1 16,0 0-2-16,0 0-3 0,0 2 0 15,0-1 0-15,-4 2 3 0,-2-1 2 16,1 1-1-16,1 0 1 0,1-2 0 16,-2 1-1-16,0-1 1 0,1 2 1 15,-2-3-1-15,3 1 0 0,-1 1 1 16,-2-1-2-16,6-1 2 0,-6 0 1 15,-1 0-2-15,-2 0 0 0,-2 0 0 16,2-3 0-16,0 1 1 0,2-3 1 16,-1 3-1-16,3-2 4 0,2 3-3 0,-1-3 2 15,1 3-2-15,-3-2-1 0,-2 0-2 16,3 1-3-16,1 2 2 0,-6-4 1 16,4 4 1-16,-1 0 2 0,-3 0-3 15,4 0 1-15,0 0 0 0,-1 0 0 16,3 0 0-16,-2 0 2 0,0 0 0 15,-7 0-1-15,9-1 0 0,-2-1-1 16,-6-1 2-16,9 2-1 0,-2-1 4 16,-4-3 4-16,3 3-4 0,3-1 4 15,-6-1 3-15,4 3-2 0,-1-2 1 0,0-2-2 16,3 3-4-16,-1-1 2 0,-5-1 3 16,5 1-1-16,3 1 3 0,-7-3-9 15,5 3-11-15,-4-4 0 0,1 1-4 16,2 2 5-16,-3-1 7 0,4 1 1 15,0-1 0-15,-4-2-3 0,4 3 0 16,-6-3 0-16,2 0 0 0,1 2 3 16,-1-2 2-16,-3-1-1 0,4 3 3 15,-1-4-2-15,-5-2 2 0,7 4-3 16,-4-6 3-16,0-1-1 0,-1 1-2 0,-3-3 0 16,6 3 1-16,-2 2-2 0,2 2 0 15,1-1 1-15,2 1 1 0,-4-1-3 16,1-1-2-16,2 3 2 0,-3-1-1 15,1 1 1-15,1-1 0 0,-2 2-1 16,0 0 1-16,1 0 1 0,1 0 0 0,3 3 1 16,-5-2 1-16,2 4-2 0,0-4 2 15,-1 1-2-15,-2-1-1 16,2 2 1-16,0-3 0 0,1 2-1 16,-3-3 1-16,2 3-1 0,0-3 2 0,-3-3-2 15,2 3 2-15,-3-4 0 0,2-1 2 16,3 5 6-16,-2-6 0 0,2 6 4 15,2-4-4-15,-4-3-2 0,4 5-3 16,-2-6-1-16,1 2 0 0,2 1-6 16,0-4 4-16,1 5-6 0,1-1 4 0,1-1 2 15,0 1-2-15,0-1 0 0,0 1 0 16,0-6 0-16,3 2-2 0,4-1 0 16,3-1 0-16,0 0 1 15,2 2-1-15,4 0 4 0,-2 0-1 0,2 1-1 16,0 1 0-16,0-2 0 0,-3 0 0 15,1 3 0-15,-2-1 1 0,-2 5-1 16,-1-1 1-16,-5 2 0 0,5 0-1 16,-3 0 1-16,2 1-1 0,1-2 2 15,-3 2-2-15,1-4 1 0,0 5 0 0,0-4 0 16,-1 3 0-16,0-1 0 0,4-2 2 16,-4 2-1-16,4-1 0 0,-3 3 1 15,2 0-2-15,-2 0 0 0,0 0 0 16,6-2 1-16,0 0 1 0,6-2 0 15,-3 1 2-15,3 0-3 0,-6 3-1 0,1 1-1 16,-5 2 0-16,1 0 1 16,0 0-1-16,2 1 1 0,-5 1-1 15,3-2 3-15,2 2-1 0,-8-1 0 16,5 0 0-16,-5 1 1 0,2-1-1 0,4-1 1 16,-3 2 1-16,6-2 0 0,-1 0-1 15,-2 0-3-15,9-1 1 0,-9 3-1 16,10-1 1-16,-8 2 0 0,2 0-2 15,5 0 0-15,1 0 2 0,5 0 0 16,1 2 2-16,-3 1 3 0,6 0-3 0,-3 0 1 16,0 0-1-16,-2 2-3 0,-3 1 0 15,2 1 0-15,-3 1 1 16,-2 0 0-16,0 1-1 0,-6-3 2 0,4 0-2 16,-9-1-3-16,4-1 2 0,-2 2-1 15,-3-1 0-15,3-1-3 0,-2 1 0 16,0 4 1-16,2 0 4 0,0 5 4 15,2-1 2-15,-4 3-2 0,2-1-3 16,-3-5-2-16,1 1-4 0,-1 1 4 16,-2 2-1-16,5 4 2 0,-3 0 0 0,1 3 1 15,-3 2 1-15,-1 1 0 0,1 1 1 16,-1-1-3-16,-1-7 0 0,-1 1 0 16,-1-6 0-16,0 2 0 0,2-1 1 15,-2 0-1-15,0 0-1 0,0-7 0 16,0 5 1-16,0-6-2 0,0 6 5 15,0 0 1-15,0 0-2 0,-3 2 4 16,-2 1-5-16,1-1 0 0,-2 2 1 16,0 0 0-16,-2-2 0 0,-1 6-3 15,0-4 0-15,1 3 1 0,-2 0-2 0,1-1 1 16,0 0-1-16,-2-1 2 0,2 0 0 16,-1 0 0-16,-3 1 0 0,4-2-1 15,2-3 1-15,0 0-1 0,1-2 1 16,3-2-1-16,-1 2 1 0,-2-1-1 15,0 4 0-15,-2-1 1 0,0 2-2 0,1 0 2 16,0 0 2-16,1-6-4 0,-3 8 2 16,2-1-1-16,-2 1 1 0,-2 1-1 15,1 0 1-15,-3-1-1 16,3-2-1-16,-2 0-2 0,-1 0 1 0,-3-1 1 16,0 3-4-16,0 0-3 0,-4 2-3 15,-3-4-10-15,4 1-15 0,-4-1-27 16,3 0-46-16</inkml:trace>
  <inkml:trace contextRef="#ctx0" brushRef="#br0" timeOffset="131519.0931">18898 6662 97 0,'0'0'19'0,"0"0"-3"15,0 0-4-15,0 0-2 16,0 0-6-16,0 0-1 0,0 0-3 16,0 0-1-16,0 0-2 0,-11-5 0 0,11 5 0 15,0 0 2-15,0 0 1 0,0 0 1 16,0 0 2-16,0 0-3 0,0 0 2 15,0 0 0-15,0 0 0 0,0 0 0 16,0 0-1-16,0 0-1 0,0 0 2 16,0 0-1-16,0 0 1 0,0 2 0 0,0-2 3 15,1 1-1-15,4 1-2 0,0 1 0 16,0-1 2-16,-1 1 1 16,0-3 8-16,1 1 7 0,6 0-1 15,-1 1-2-15,2-2-4 0,7 1-8 0,-2-1 1 16,2 0-2-16,1 0-4 0,-1 0-2 15,0 0 0-15,7 0-1 0,0 2 6 16,2-2 1-16,3 0 1 0,5 0-2 16,0-5-2-16,2 1-1 0,-2-1-1 15,-2 2-4-15,-4 0 1 0,-3 0-2 0,1 2 2 16,-4 0 1-16,2-1-1 0,2-1-1 16,1-1 0-16,-1 1 1 0,0-1 1 15,1 0 2-15,-3-1 0 0,-1 2 1 16,-8 0-4-16,-7 2 1 0,-4 1-2 15,-6 0 3-15,0 0-3 0,0 0 3 0,1 0-4 16,1 0-4-16,-1 0 1 0,1 0-3 16,-1 0 2-16,-1 0 0 15,2 0-6-15,-2 0-6 0,-2-2-15 16,-8 2-20-16</inkml:trace>
  <inkml:trace contextRef="#ctx0" brushRef="#br0" timeOffset="131963.5048">18811 6838 234 0,'0'0'38'15,"0"0"-13"-15,0 0-15 0,0 0-4 16,0 0-3-16,0 0 0 0,0 0-1 16,0 0 1-16,0 0-3 0,0 0 2 15,103-26 0-15,-74 20 1 0,3 2 4 16,3-2-1-16,1-1-2 0,3 2-3 15,-3-2 0-15,-1 1-2 0,-1 2 0 16,3-1 2-16,1 2-1 0,0-2 1 16,0 1 0-16,0 1-1 0,-4-2-1 15,2 1 0-15,-7 1 1 0,2-2-1 0,-5 0 2 16,0 1-2-16,-2 0 2 0,-1-1 0 16,-7 0-1-16,-1 1 1 0,-5 3-1 15,-6-1-3-15,1 0-3 0,-5 2-5 16,0-1-13-16,0 1-14 0,0 0-11 15,0 0-11-15,-11 0-16 0</inkml:trace>
  <inkml:trace contextRef="#ctx0" brushRef="#br0" timeOffset="132443.544">18907 6906 235 0,'0'0'56'0,"0"0"-10"0,0 0-15 0,0 0-7 16,0 0-8-16,0 0-5 0,0 0-1 15,0 0-5-15,0 0 2 0,-6 7 0 16,10-7-3-16,8 0 2 0,1 1-2 15,0-1 1-15,7 0-2 0,-1 0 2 16,7 0 2-16,0 0 1 0,2-1 0 16,1-3-2-16,2 1-3 0,1-2 0 0,0 0-3 15,0-2-3-15,0 3-2 0,-3 1 1 16,1 0 1-16,-1 0 0 0,0 1 6 16,1-1-3-16,0 0 0 0,-2 2 2 15,-8-1-4-15,-1 1 2 0,-7-1 0 16,-5 2-2-16,-1 0 2 0,-6 0-1 15,0 0 2-15,0 0 1 0,1 0 4 16,1 0 0-16,-1 0 5 0,0 0 1 16,1 0 2-16,-1 0 0 0,1 0-2 15,-1 0-3-15,-1 0-2 0,2 0-2 0,-2 0-2 16,1 0-3-16,-1 0-2 0,0 0-4 16,2 0-2-16,-2 0-3 0,0 0-9 15,1 0-9-15,-1 0-27 0,2 0-48 16,-2-1-80-16</inkml:trace>
  <inkml:trace contextRef="#ctx0" brushRef="#br0" timeOffset="147356.9135">7158 14513 59 0,'0'0'8'0,"0"0"-5"15,0 0-3-15,0 0-3 16,0 0-11-16,0 0-23 0</inkml:trace>
  <inkml:trace contextRef="#ctx0" brushRef="#br0" timeOffset="150659.0101">7674 6968 1 0,'0'0'4'16,"0"0"-2"-16,0 0 0 0,0 0-1 16,0 0 0-16,0 0 0 0,0 0 3 15,0 0-3-15,0 0 0 0,0 0 0 16,17 10-1-16,-15-10 3 0,-1 1-1 15,-1-1-1-15,3 2 0 0,-3-2 2 16,7 2-1-16,-2 0 0 0,-1-1-1 16,0 1-1-16,2-2-1 0,-2 2 2 15,1-1 0-15,4 1 0 0,-4 0-1 16,5-1 1-16,-1 2-3 0,1-3 2 0,2 2-1 16,-1-2 2-16,8 0 2 0,-3 0-3 15,9 0 1-15,-2-2 1 0,0-1-2 16,-6 0 0-16,2 1-2 0,0-1-3 15,-6 3 1-15,6-2 3 0,-8 1 1 16,4 1 5-16,6-1-3 0,-9 1-2 0,10 0-1 16,-2 0 0-16,-7 0-3 15,7 0 2-15,-1 0-3 0,3 0-2 16,2 1 2-16,1 2-2 0,-3 0 3 16,2 1 4-16</inkml:trace>
  <inkml:trace contextRef="#ctx0" brushRef="#br0" timeOffset="152060.9199">12567 6929 6 0,'0'0'5'0,"0"0"0"0,0 0-2 15,0 0 2-15,0 0 1 0,0 0 0 16,0 0 1-16,0 0-1 0,0 0-1 15,12-4-3-15,-9 4 1 0,-2-2-1 16,1 2 0-16,-1 0 2 0,5-2-3 16,0 2-2-16,-2-1-2 0,6-1 1 0,-3 2 1 15,-1 0 0-15,3-1-3 0,-2 1-1 16,-1 0-3-16,0 0 0 0,-6 0 1 16,0 0 1-16,0 0 1 15,1 0 4-15,1 0 1 0,-1 0 4 0,-1 0-1 16,0 0-1-16,3 0 1 0,-3 0-2 0,0 0 1 15,0 0 4-15,3 0 0 16,-3 0 0-16,1 0 1 0,-1 0 0 16,2 0 0-16,-1 0 2 0,1 0-3 15,-2 0 0-15,1 0-2 0,1 0 0 0,-2 0 0 16,2 0-2-16,-2 0 0 0,2 0 1 16,-2 0-1-16,0 0 0 0,1 0 0 15,-1 0-1-15,0 0 1 0,2 0-2 16,-2 0 3-16,0 0-1 0,0 0-1 15,1 0 3-15,-1 0-4 0,0 0 0 0,0 0 0 16,0 0-3-16,2 0 0 0,-2 0 0 16,0 0-1-16,0 0-1 0,1 0 1 15,-1 0-3-15,0 0 1 16,0 0 0-16,0 0 0 0,0 0 2 0,3 0-1 16,-3 0-4-16,0 0-1 0,1 0-6 15,-1 0-3-15,0 0 0 0</inkml:trace>
  <inkml:trace contextRef="#ctx0" brushRef="#br0" timeOffset="152325.0432">12716 6931 94 0,'0'0'23'0,"0"0"-5"0,0 0-8 0,0 0-6 15,0 0-8-15,0 0-11 0,0 0-11 16,0 0-12-16,0 0-28 0</inkml:trace>
  <inkml:trace contextRef="#ctx0" brushRef="#br0" timeOffset="157502.8672">7843 8069 73 0,'0'0'13'15,"0"0"0"-15,0 0-2 0,0 0-3 16,0 0-2-16,0 0-4 0,0 0 0 15,0 0-2-15,0 0-3 0,0 0 1 16,0 2-3-16,0-2 3 0,0 0-1 0,0 0 4 16,0 0-1-16,0 0 2 0,0 0-1 15,3 0-1-15,-2 0 1 16,1 0-1-16,-1 1 1 0,1-1-2 16,-1 2 2-16,1-2-1 0,-1 1 1 0,5 2 3 15,-3 0-3-15,4-1 2 0,-3 1 1 16,-4-3 2-16,3 0 5 0,2 3 5 15,-1-2 3-15,5 1 2 0,-4-1-1 16,4-1-5-16,4 2 0 0,0-2-1 16,6 0 2-16,1 0-1 0,5 0 0 0,-2 0-6 15,-1-3 5-15,2 0 5 0,5-3-2 16,3-1 0-16,3 0-4 0,1-1-7 16,3 1 0-16,-2 1 0 0,1 0 1 15,0 0-5-15,2-1 0 0,-4 3-1 16,0 0-1-16,-1 0 3 0,3 1 0 0,-2 0 0 15,4 1-1-15,-4 1-4 16,-1 0 1-16,-3 1 1 0,-2 0 0 16,2 0 0-16,0 0 1 0,3 0 2 15,1 0 1-15,7 0-3 0,-2 0 0 0,-1 0-1 16,2 0 0-16,0 0 5 0,3 0 0 16,1-3 3-16,3-2-3 0,2-1-1 15,1-1-1-15,-3 0 1 16,3 2-4-16,-3-2-2 0,0 3-2 0,-2-1 3 15,2 1 4-15,0 2 1 0,2-1 1 0,2 0-1 16,-2 0-4-16,5 0 0 0,-2-1 0 16,1 3 0-16,-2 0 2 15,2-2 1-15,3-1-3 0,1 1 0 16,-1-2-2-16,0 0 2 0,-2-1 2 0,-2 2-1 16,2-1 1-16,-1 1-2 0,-1-1 1 15,-5 1 0-15,0 0-1 0,-4-1 1 16,3 2-4-16,-5-4 3 0,2 3-3 15,-3-2 3-15,0 1 0 0,1 2-2 16,-4 0 2-16,-1 2-1 0,1-1 1 0,-5 2-2 16,3 0 4-16,-1 0-2 0,0 0 0 15,0 0 0-15,0 0-4 0,-1 0 4 16,-2 2 0-16,-4-2 2 0,4 1-2 16,-2-1 0-16,-1 0 5 0,5 0-5 15,-2 0 1-15,0 0 0 0,2 0-3 16,1-4 4-16,0 0-2 0,0-1 1 15,1 3 0-15,-3-1-1 0,3 0 0 16,-1-2 2-16,1 2-1 0,-1 0-1 16,2-2 4-16,0 2-5 0,-2 0 1 0,1 2 0 15,-2 0-1-15,-3 1-1 0,-2 0 2 16,-1 0-1-16,-3 0 1 0,0 2 0 16,0-1-1-16,0 1 1 15,-1 0 0-15,-1-2 0 0,-9 1 1 0,7-1-1 16,-5 0 0-16,3 0 1 0,-1 0 1 0,0 0 0 15,0 0 0-15,-8 0-1 16,9 0 0-16,-8 0 0 0,-1 2-1 16,1-2 1-16,-7 0-1 0,7 2 1 15,-6-2 0-15,6 0 2 0,1 0-2 0,-3 0-1 16,2 0 1-16,-1 0-1 0,1 0 1 16,-2 0-1-16,1 0 1 0,0-2-1 15,-1 0 2-15,1 1-2 0,-1-1-3 16,-1-1 3-16,1 2 0 0,-4 0 0 15,0 1 1-15,-6 0-1 0,0 0-1 0,0 0 1 16,1 0 0-16,1 0 1 0,-1 0 2 16,1 0 0-16,-1-2 0 15,1 2-2-15,-1-2-2 0,-1 2-2 16,0-1 3-16,0 1-1 0,0-1 0 0,0 1 0 16,0-2 0-16,0 2-1 0,0-1 1 15,0-1 0-15,0 0 1 0,0 0-1 16,0 2 2-16,0-1-1 0,0-1-1 15,0 1-3-15,-1 0-1 0,-1 1 0 16,-4-3 0-16,0 0 2 0,-5 2 2 0,-8-3-2 16,7 3 1-16,-9 1 2 0,1 0-2 15,5 0 1-15,-7 0 2 16,9 0-1-16,-1-2 0 0,1 2 2 16,7 0-2-16,-7-2 3 0,7 2 0 0,-4 0-1 15,-3-1-1-15,0 0 0 0,-6-1 0 16,3-1 2-16,-2-1 1 0,3 1 0 15,4-1 1-15,2 0 2 0,0 1 0 16,-1-2 0-16,1 1 0 0,5 1-1 16,1 1 0-16,3 2 0 0,-1-2-2 0,1 2-2 15,-2 0-1-15,1 0-3 0,-1 0-1 16,2 0 2-16,0 0 0 16,0 0 3-16,0 0 1 0,8 0-3 15,3 2-2-15,8 5 2 0,-7-2-2 0,3 0 2 16,0-1 0-16,2 1 0 0,4 2-1 15,-7-2 1-15,1 0-4 0,-1-3 2 16,-4 2 2-16,6 0 0 0,-6-2 3 16,0-1 0-16,3 2-2 0,-10-3 1 15,4 1-1-15,-7-1 0 0,0 0 1 0,0 0 0 16,2 0 0-16,-1 2 1 0,-1-2 0 16,0 4-1-16,-3 1 0 0,-10 2-1 15,-7 6 0-15,-4 1 0 0,-5 1 2 16,-6 4-3-16,-4 2 4 0,-2 2-5 15,-2 0-1-15,4-1 0 0,3 1-5 0,4-4-5 16,3-1-13-16,3 0-36 0,-3 1-57 16,3-2-149-16</inkml:trace>
  <inkml:trace contextRef="#ctx0" brushRef="#br0" timeOffset="158622.9497">8203 7897 166 0,'0'0'46'16,"0"0"-1"-16,0 0-11 0,0 0-16 15,0 0-7-15,0 0-10 0,0 0 2 16,0 0-3-16,0 0 3 0,12-40 0 0,-5 35 1 16,2 0 0-16,1 1 1 0,-3-1-2 15,-3 3 2-15,1 1-3 0,-5 1 2 16,0-2-1-16,0 2 2 16,1 0 2-16,1-1 0 0,-1 1 1 0,-1 0-3 15,0 0-1-15,0 0-2 0,-7 3 2 16,-6 7-2-16,-6 2 2 0,0-2-1 15,2 0-1-15,1 1 0 0,1-2 0 16,3-2 1-16,1 2-2 0,4-5 0 16,-2 3-1-16,-5 0 1 0,1 1 0 0,-6 2-1 15,-2 0 0-15,-3 5 0 0,-2-3 0 16,-1 3 0-16,1-2-1 0,1-1 1 16,2-2 0-16,3-1 0 0,-2 0 1 15,2 0-1-15,-2 0 0 0,2-2 0 16,5 0 0-16,1 0 0 0,5-4 1 15,5-1 1-15,-2 1-2 0,6-3 2 16,0 0-2-16,0 0 0 0,-4 2 0 16,4-2 0-16,-1 0-4 0,-1 1 2 15,2-1 0-15,-1 0 2 0,1 2 3 0,0-2 3 16,0 0 0-16,0 1-1 0,3-1-1 16,2 0-1-16,10 1-1 0,-5-1-1 15,4 0-1-15,-2 2 0 0,1-1 1 16,4 1-1-16,2 1-1 0,3 0 0 15,-2 0 0-15,-1 0 0 0,-2 2 0 16,-4-2 1-16,3 2 0 0,0 0 0 0,0 2 0 16,4 0 0-16,0 1 0 15,-4-1 1-15,3 1-1 0,-7-3 0 16,2 0-2-16,-1 1 1 0,0 1-2 0,4 2 3 16,-5-3 0-16,1-2-1 0,0 1-1 15,-4-2-1-15,7 0 0 0,-6 0 3 16,-6-3 0-16,3 2-1 0,-4-2-2 15,3 0-5-15,1 0-3 0,-1 0-8 16,-6 0-6-16,0 0-17 0,0 0-15 0,0 1-2 16,0 0-8-16,-7 1-17 0</inkml:trace>
  <inkml:trace contextRef="#ctx0" brushRef="#br0" timeOffset="158943.109">8173 7939 287 0,'0'0'50'0,"0"0"-3"0,0 0-9 16,0 0-12-16,0 0-5 0,0 0-7 15,0 0 1-15,0 0-1 0,0 0-4 16,0 0-4-16,-3-49-6 0,3 47-2 15,0 2 0-15,0 0 6 0,0 0-3 16,0 11-1-16,3 5 1 0,0 8 0 16,-1 1-1-16,-2 1 1 0,0 1 2 15,0 1-5-15,0-1 4 0,0-7-4 0,0-2 0 16,0-6-1-16,2 0-6 0,-1 5 1 16,1-7-3-16,1 6-3 0,-2-5-1 15,1-7-10-15,1 8-43 0,-2-6-43 16,-1 0-128-16</inkml:trace>
  <inkml:trace contextRef="#ctx0" brushRef="#br0" timeOffset="159920.0454">9949 8494 220 0,'0'0'61'0,"0"0"-1"0,0 0-17 16,0 0-7-16,0 0-11 0,0 0-4 16,0 0-5-16,0 0 0 0,0 0-2 0,-8-52-4 15,7 49-2-15,1 3-1 0,0-1-4 16,0 0 0-16,0-1-3 0,-2 0-2 16,2 1-1-16,0 0-3 15,0 1 0-15,0-2 2 0,0 2 1 0,0 0 3 16,0 6 1-16,5 8 1 0,1 2-1 15,-2 4 1-15,2 1 1 0,-1 2-3 16,0 2 2-16,-2 0-4 0,-2-1-2 16,2-5-1-16,-3-3-1 0,0-4-1 15,3 1-4-15,-3-1-3 0,0-6-5 0,1 5-10 16,1-6-30-16,1 6-20 0,0 0-35 16</inkml:trace>
  <inkml:trace contextRef="#ctx0" brushRef="#br0" timeOffset="160363.3658">10261 8383 468 0,'0'0'47'0,"0"0"-17"0,0 0-11 16,0 0-11-16,0 0-6 0,0 0-2 0,0 0-2 16,0 0 0-16,0 0 2 0,-23 11-2 15,14 7 2-15,3-4-3 16,2 2 2-16,1-7 0 0,3 4-1 16,0 4 0-16,0-6 1 0,0 3 4 0,7-1-2 15,-2-6 4-15,5 4-4 0,-3-6-2 16,2-3-1-16,1 1 2 0,3-1 2 15,3-1 0-15,-3-1 0 0,6 0-1 16,-7 0 0-16,0 0-1 0,1 0-1 16,0 0 0-16,-1 0 0 0,-1 0-1 0,1 0 3 15,-2 0 0-15,0 0-1 0,2 0 1 16,-2 3-1-16,0 2 0 0,-1 0 0 16,-5 2-1-16,3-1 1 0,-5 5 1 15,2-2 0-15,-4 3 0 0,0 2-1 16,-9 2-2-16,-1 0 1 0,-2 0-2 15,-5-1 0-15,-4-1 0 0,-3 0-7 16,-3-2-17-16,-2 2-35 0,-3-4-49 16,3 1-57-16</inkml:trace>
  <inkml:trace contextRef="#ctx0" brushRef="#br0" timeOffset="160612.7806">10272 8461 475 0,'0'0'50'16,"0"0"-21"-16,0 0-13 0,0 0-10 15,0 0-4-15,0 0-1 0,0 0-1 16,0 0-3-16,67-78-1 0,-48 69-3 15,0 2 0-15,1 0-6 0,-6 1-18 16,2 2-28-16,2 3-58 0,-6-1-66 0</inkml:trace>
  <inkml:trace contextRef="#ctx0" brushRef="#br0" timeOffset="168231.6626">11134 6215 18 0,'0'0'16'0,"0"0"-2"16,0 0-2-16,0 0-3 0,0 0 0 15,0 0-6-15,0 0 0 0,0 0-2 16,0 0-1-16,0-12 1 16,0 11-1-16,0 1 0 0,0 0-1 0,0 0 1 15,0 0 0-15,0 3-1 0,0 10-1 16,0 4 1-16,0 1-4 0,0 1 1 15,0 2-6-15,0 1 1 0,2 5-3 16,-1-2-5-16,-1 3-7 0</inkml:trace>
  <inkml:trace contextRef="#ctx0" brushRef="#br0" timeOffset="168532.9491">11152 6772 0 0,'0'0'1'0,"0"0"-2"0,0 0 1 0</inkml:trace>
  <inkml:trace contextRef="#ctx0" brushRef="#br0" timeOffset="170342.4684">8352 7190 149 0,'0'0'59'0,"0"0"5"16,0 0-8-16,0 0-14 0,0 0-10 0,0 0-12 16,0 0 1-16,0 0-2 0,0 0-6 15,0 0-6-15,-30-41-2 0,28 41-4 16,1-2-3-16,-2 2-4 0,3 0 2 15,-3 0 1-15,2 0 2 0,-4 4 2 16,1 6 1-16,0 1 2 0,1 1-3 0,0 8 2 16,3-8-2-16,0 8-1 15,0-8 2-15,0 1-2 0,0 0 0 16,0-1-2-16,0 0 2 0,0-7 0 16,0 5-1-16,0-5 2 0,3-1-1 0,-2 1 0 15,3-2 3-15,-1 0 2 0,6 2 6 16,-2-1 1-16,6-3 2 0,3-1-2 15,3 0-3-15,0 0-2 0,-2-3-3 16,-2 1-1-16,-4 0 1 0,-8 0-3 16,9 1-2-16,-6 1 0 0,-1 0-2 0,5 0 2 15,-5 0 0-15,-1 0 2 0,2 5-1 16,-6-1 2-16,3 7 1 0,-3 4-1 16,0 3 0-16,-3 3-2 15,-7-3 0-15,-2-1-1 0,-1-2-1 0,-3 0-3 16,2-1-2-16,-2-2-9 0,0-3-8 15,3-4-27-15,4-3-43 0,-4-2-78 16</inkml:trace>
  <inkml:trace contextRef="#ctx0" brushRef="#br0" timeOffset="170541.1492">8293 7195 398 0,'0'0'50'16,"0"0"-16"-16,0 0-15 0,0 0-10 16,0 0-5-16,0 0-4 15,0 0-2-15,0 0 0 0,0 0-5 16,0 0-5-16,58-18-9 0,-32 18-24 0,-8 0-36 16,3 0-48-16</inkml:trace>
  <inkml:trace contextRef="#ctx0" brushRef="#br0" timeOffset="171384.9638">10245 7156 375 0,'0'0'58'0,"0"0"-11"15,0 0-12-15,0 0-11 16,0 0-9-16,0 0-7 0,0 0-5 16,0 0-4-16,0 0-2 0,-22-21-2 0,22 21 2 15,-3 0 1-15,2 5 2 0,-2 9-1 16,3 4 2-16,0 0-5 0,0 3 5 15,0-5-4-15,6-3 0 0,-3-4 2 16,1 0 0-16,1 1 0 0,-1-3 0 16,4 2 0-16,-2-3-3 0,0 0 1 0,1-1 2 15,2 0 3-15,-2-4 2 0,2 2-1 16,0-3 1-16,2 1-2 0,-7-1-1 16,8 2 2-16,-5-2 0 0,-1 0 0 15,4 2-3-15,-4-1 0 0,1 1-2 16,3 2 2-16,-7-2 0 0,3 4 1 15,-3-3 0-15,0 0-2 0,0 6 2 16,-2-4-2-16,-1 5 0 0,-1 5-4 16,-8 0-6-16,-4 5-15 0,-9-3-46 15,1-2-49-15,-5-4-133 0</inkml:trace>
  <inkml:trace contextRef="#ctx0" brushRef="#br0" timeOffset="171576.5204">10238 7189 331 0,'0'0'41'0,"0"0"-15"0,0 0-11 0,0 0-13 16,0 0-11-16,0 0-1 0,0 0-11 15,0 0-6-15,95-65-2 0,-70 61-24 16,4 2-30-16,0 1-83 0</inkml:trace>
  <inkml:trace contextRef="#ctx0" brushRef="#br0" timeOffset="172403.4801">12090 7191 301 0,'0'0'51'0,"0"0"-12"0,0 0-8 0,0 0-5 16,0 0-1-16,0 0 2 0,0-77-4 16,0 77-7-16,0-1-5 0,0 1-7 15,0-2-4-15,0 2-1 0,0 0 1 16,-5 3 0-16,-4 8 0 0,-3 5-1 15,4 4 0-15,0 2 4 0,1 1-3 16,4-7 3-16,2 2-4 0,1-7-2 16,0-1-2-16,0 0 2 0,1-3 1 0,2 1 2 15,7-4 3-15,6 1 1 0,-4-4-1 16,8 1 0-16,-1-2-2 0,-5 0 0 16,6 0-1-16,-8 0 0 0,0 0-2 15,2 0 0-15,-4 0 1 0,-1 0-1 16,1 5-1-16,-1-1 2 0,-8-1 1 15,2 5 0-15,0-4 1 0,-2 1 1 16,-1 6 0-16,0-3-2 0,-7 4 1 16,-5 4-2-16,-2-2-4 0,-2-2-5 15,-3-2-8-15,-2 2-21 0,2-1-26 0,-4-2-26 16,3 0-32-16,-1-1-53 0</inkml:trace>
  <inkml:trace contextRef="#ctx0" brushRef="#br0" timeOffset="172624.8714">12132 7164 514 0,'0'0'47'0,"0"0"-21"16,0 0-13-16,0 0-5 0,0 0-5 15,0 0-2-15,0 0 0 0,77-81-1 16,-47 66-12-16,1 4-8 0,-1 1-11 0,-8 4-51 16,1 6-38-16,-6 0-142 0</inkml:trace>
  <inkml:trace contextRef="#ctx0" brushRef="#br0" timeOffset="174053.1934">9457 6814 135 0,'0'0'40'0,"0"0"5"0,0 0-3 16,0 0-6-16,0 0-13 0,0 0-7 15,0 0 0-15,0 0 1 0,0 0-4 0,0 0 0 16,6-32-4-16,-3 21 0 0,-2 1 0 16,1 3 5-16,0-5 0 0,-2 6 2 15,0-8-3-15,0 2-1 0,0-3 1 16,0-6-6-16,0 0-1 0,-2-5-2 15,-1-1-3-15,0 2 4 0,0 0-3 0,1 0-2 16,-2-2 2-16,1-3-4 16,2 1 2-16,-4-3-2 0,2-4-1 15,-1-1 2-15,0-1 0 0,1-2 2 16,-1 0-5-16,1 2 4 0,0 0 0 0,0 1 2 16,0 2-4-16,0 1 0 0,-1-1-3 15,1 1-4-15,3 1 0 0,0 1-3 16,0 3 4-16,0 10-5 0,0-1 6 15,0 10 0-15,0 5 2 0,3-7 3 16,-3 7-1-16,5-4 1 0,-2-1 0 0,-1 6 1 16,-1-1 0-16,1 1 1 0,-1-1 0 15,1 1 1-15,2-5-1 0,-4 6 1 16,3-2 1-16,-3-5-1 0,3 6-1 16,-2-2 0-16,1-5 0 0,-1 5 0 15,-1-4 0-15,3-1 1 0,-3-1-2 0,1 1 2 16,-1-1 0-16,0-6 1 15,0 7-1-15,0-10 2 0,0 1-2 16,0 2 1-16,-1 0-1 0,-2 0 1 16,2 6 0-16,1 6 1 0,0-1-1 0,0 7-1 15,0-1 0-15,0 1-2 0,0-1-1 16,0 0 0-16,0-1-1 0,-2 0 1 16,2 1 1-16,0-1-1 0,-1 1 1 15,1 0-2-15,0-2-1 0,0 2-1 16,-3 1 0-16,3-2 1 0,0 2 2 15,0 0 2-15,0 0 1 0,0 0 0 16,0 3 1-16,-3 14-2 0,3 6 0 16,0 7 0-16,-1 1 0 0,1 3 0 15,0-1 0-15,0 3-2 0,0 2 0 0,0 1 1 16,1 0 1-16,5 1 1 0,-3 0-4 16,2-1-2-16,0 1-2 0,-2-1 1 15,-2 2 6-15,5 3 1 0,-3 2 1 16,0 1-4-16,0 0-2 0,0 2 1 15,1-4-1-15,-1-1 4 0,-2-1-4 0,2-3 2 16,1 0-3-16,-2-4 3 16,1 0 1-16,-3 0-4 0,0-3-3 15,0-1-7-15,0-4-4 0,0-1-12 16,0-8-11-16,0-8-9 0,0-5-8 0,0-6 12 16,0 0 10-16,0 0 7 0,0 0 7 15</inkml:trace>
  <inkml:trace contextRef="#ctx0" brushRef="#br0" timeOffset="174619.5344">9480 5705 16 0,'0'0'10'0,"0"0"0"16,0 0-1-16,3 105 1 0,-3-74 1 15,0 3 1-15,0 1-8 0,0 2 3 0,0 1-4 16,-3 3-1-16,0 1 4 0,0 4 0 16,-2 3-2-16,-1 1-1 0,1 0-2 15,1 2-1-15,-2-4 2 0,0-1-4 16,-2-1 5-16,1-3-1 0,-2-2 1 15,-1-3-1-15,4-3-3 0,0-6 1 0,2-9-3 16,1-3 3-16,0-7-1 16,0-5 0-16,3 1 2 0,0-6 2 15,0 0 0-15,0 0 4 0,0 2-1 16,0-1 3-16,0 0-1 0,0-1 0 0,0 2-1 16,0-2-2-16,0 1-1 0,-3-1-2 15,3 2 1-15,0-2-3 0,0 1 2 16,0-1-2-16,0 0 0 0,0 2 0 15,0-2 0-15,0 0-2 0,0 2-2 16,0-2-7-16,0 0-8 0,0 0-8 0,-1 0-21 16,1 0-26-16</inkml:trace>
  <inkml:trace contextRef="#ctx0" brushRef="#br0" timeOffset="176563.3388">9376 6185 74 0,'0'0'15'0,"0"0"3"0,0 0 0 15,0 0 1-15,0 0 4 0,0 0-2 16,0 0 0-16,0 0-4 0,0 0-6 15,0 0-7-15,-6-17-4 0,0 16-3 0,-1 0-1 16,0 1-1-16,-9 0 0 16,9 0-3-16,-9 4 1 0,4 4-1 15,2-3-1-15,-3 2-2 0,6-1-1 16,-2 0-2-16,1 0-2 0,-1-1-4 0,0-1-2 16,5-3-5-16,1 3 0 0,3-4 0 15,-2 0 11-15</inkml:trace>
  <inkml:trace contextRef="#ctx0" brushRef="#br0" timeOffset="177223.0018">9210 6226 42 0,'0'0'12'0,"0"0"-6"15,0 0-5-15,0 0 0 16,0 0-1-16,0 0 0 0,0 0 1 0,0 0-1 16,0 0-1-16,71-45 2 0,-54 39-1 15,-4-1 1-15,4 2-3 0,-8 2-3 16,4-2 4-16,0-1 0 0,-3 3 1 15,0 0 6-15,-1 0-4 0,-5 1-1 16,1 0 4-16,-1 2 1 0,-4 0 3 16,0-1 4-16,0 1 0 0,0 0 0 0,0 0-1 15,0 0-5-15,0 0-2 0,0 0-2 16,0 0 1-16,-1 0-1 0,-10 1 0 16,-3 6-1-16,-5 0-2 0,-1 1 0 15,-1 1 0-15,-3 0-1 0,-2 3 2 16,-3-3-1-16,2 1 0 0,-1-1 1 15,4-2 1-15,2-1-1 0,0 0 1 16,5-1 1-16,2-2 2 0,2 0 1 16,2-3-1-16,-1 1-3 0,6-1 1 15,-1 0-3-15,7 0 1 0,-1 0-2 0,1 0-4 16,-2 0-3-16,1 2-4 0,-2-2 0 16,3 0 4-16,0 0 3 0,-3 0 2 15,3 0 5-15,0 0-2 0,0 0-2 16,3 0 1-16,11 0 1 0,4-3 0 15,3-1 1-15,-3 0 2 0,5-1-2 16,-3-2 1-16,6 3 0 0,-4-2-1 16,4 0-1-16,0-1 1 0,1 3 0 15,-8 0-2-15,-1 0 1 0,-7 3-1 16,-7-1 1-16,2 2 3 0,-6 0 3 0,0 0 12 16,0 0 12-16,2 0 11 0,-1 0 8 15,1 0 1-15,-2 0-8 0,0 0-15 16,0 0-12-16,0 0-12 0,-12 0-4 15,-5 0 1-15,-8 2 0 0,-1 4 0 16,-2 3-1-16,-2 2 0 0,-6 4-3 0,0 0 3 16,-2 2 0-16,-2-2-1 0,-2 0 1 15,4-2-3-15,-1-1 1 16,0 1 0-16,2 1-2 0,2 0 2 16,3-5 1-16,6 1 5 0,9-4 1 0,5-2 4 15,8-3 4-15,4-1-2 0,-2 0-1 16,2 0-10-16,0 0-17 0,-1 0-11 15,1 0-18-15,7-10-17 0,13-2-9 16,6-3-30-16</inkml:trace>
  <inkml:trace contextRef="#ctx0" brushRef="#br0" timeOffset="178903.4014">11296 9358 469 0,'0'0'48'0,"0"0"-14"0,0 0-12 16,0 0-7-16,0 0-6 0,0 0-4 15,0 0 0-15,-17-86-4 0,17 78 0 16,6 0-1-16,4-1 0 16,-3 2-1-16,6 0-1 0,3 1-3 0,0 1-1 15,1 1 1-15,2 3 2 0,0 1 2 16,1 0 1-16,6 0-3 0,-5 2 1 15,-4 5 0-15,-3 2 0 0,-1 1 1 16,-4 5 0-16,-3 1 1 0,-3 3 0 16,-3 4 3-16,0 3-2 0,-9 2 0 0,-6 6-1 15,-3 3 1-15,-7 2-1 0,-1 4 0 16,-3-3 0-16,3-3 1 16,1-5 0-16,4-6 1 0,6-10-2 15,7-6 1-15,5-6-1 0,3-4 1 0,-2 0-1 16,2 0 1-16,0 0 0 0,0 2-1 15,3-1 1-15,10-1-2 0,8 0-1 16,2-3 0-16,7-8-2 0,0 1-1 16,-1-1-3-16,-3 2-10 0,-8 3-9 15,-1 2-23-15,-5 1-15 0,2 1-9 0,4 0-18 16,2 1-6-16,4-1-46 0</inkml:trace>
  <inkml:trace contextRef="#ctx0" brushRef="#br0" timeOffset="179212.3242">11898 9237 452 0,'0'0'60'0,"0"0"-22"0,0 0-9 15,0 0-14-15,0 0-2 0,0 0-6 16,0 0-5-16,0 0-3 0,0 0 0 0,0 0 3 16,-29-15-2-16,19 40 4 0,-2 6-5 15,-1 5-2-15,-1 6 1 0,-2 4 0 16,1 5-1-16,0 4-2 0,0 1 3 16,2 4-3-16,0-6 3 0,1-3-3 15,1-5-3-15,2-10 3 0,2-5-10 16,1-11-16-16,2-9-38 0,4-6-52 15,0-1-77-15</inkml:trace>
  <inkml:trace contextRef="#ctx0" brushRef="#br0" timeOffset="179823.6154">11953 9593 495 0,'0'0'53'0,"0"0"-15"0,0 0-14 15,0 0-10-15,0 0-4 0,0 0-5 0,0 0-2 16,0 0 0-16,0 0-1 0,0-15-1 16,0 13 0-16,0 1-2 0,0 0 1 15,0-1 0-15,0-5-2 0,0 2 2 16,3-6-1-16,4-4 0 0,-1 6 0 15,-2-1-1-15,2 5-1 0,-3 2 0 0,0-1-1 16,0 1 0-16,-3 3 0 16,4-1-1-16,3 1 2 0,3-2 0 0,2 2 1 15,-2 0 0-15,3 3 1 16,-1 7 0-16,2 2 1 0,-4 3-2 0,0 2 2 16,-4-1 0-16,-2-2 0 0,-2 4 0 15,-2 2 2-15,0 1-1 0,-8 7 0 16,-3-6 0-16,-2-1 0 0,-1-2 0 15,-1-4 1-15,5-5 2 0,1-3-3 16,2-3 2-16,3-2-2 0,-1 0 0 0,2 0 3 16,3-2-4-16,0 0 2 0,0 0-2 15,0 0-1-15,0 0 0 0,0-1-2 16,2-7 2-16,7-1 0 16,1 0 0-16,4 3 1 0,-4 3-2 0,3 3 1 15,3 0 1-15,1 0-1 0,1 6 1 16,-1 2 0-16,-2 0 0 0,-1 4 0 15,-2-1 1-15,-3 0 0 0,-4 1 0 16,1-3 0-16,-5 5 0 0,-1 4 4 16,0 2-5-16,-7 2 5 0,-9 0-4 0,-4-4-1 15,-2-1 1-15,-4-6 0 0,0-1 1 16,-1-5 1-16,1-4 0 0,1-1-1 16,-1 0-1-16,6-9-2 0,-2-1-2 15,6-6-3-15,2 0-20 0,8-4-55 16,6 0-80-16,0-1-129 0</inkml:trace>
  <inkml:trace contextRef="#ctx0" brushRef="#br0" timeOffset="180533.3851">12573 9297 535 0,'0'0'47'0,"0"0"-12"16,0 0-11-16,0 0-9 0,0 0-7 16,0 0-6-16,0 0-2 0,0 0 0 15,0 0-1-15,0 0 1 0,12-8 1 16,7 24-3-16,1 1 2 0,1 5-1 15,0 2 1-15,-1 1-3 0,0 0 3 0,1 0-4 16,-3-3 1-16,0-2-2 0,-4-2-2 16,2-1-1-16,-6-5-3 15,2-1-8-15,-6-5-20 0,-3-3-24 16,2 2-22-16,-5-5-21 0,0 0-46 0</inkml:trace>
  <inkml:trace contextRef="#ctx0" brushRef="#br0" timeOffset="180722.9658">12777 9315 476 0,'0'0'55'0,"0"0"-16"16,0 0-15-16,0 0-9 0,0 0-6 16,0 0-4-16,0 0-5 0,0 0 0 0,0 0-2 15,0 0 2-15,-43 32 0 0,27-3-1 16,-1 5-2-16,-2 1-4 0,-3 5-9 15,7 1-31-15,0-3-73 0,6-3-159 16</inkml:trace>
  <inkml:trace contextRef="#ctx0" brushRef="#br0" timeOffset="182466.4074">13226 9256 411 0,'0'0'72'0,"0"0"-16"0,0 0-18 0,0 0-14 16,0 0-7-16,0 0-12 0,0 0 1 15,0 0 2-15,0 0-9 0,-2-32 0 16,2 30-7-16,0 2 2 0,0 0 2 15,0 15 4-15,2 3 2 0,4 8-2 16,0-1 0-16,2 1-1 0,-1 0 1 0,3-2-2 16,-3-1 1-16,-1-2-1 0,3-2 2 15,-4-3 0-15,1-2 0 0,-3-5-1 16,-3-5 0-16,3 2-1 16,-3-6 2-16,0 0 0 0,0 0 1 0,1 1 1 15,-1 1 1-15,0-2 0 0,0 2-1 16,0-2 0-16,0-9-1 0,-5-5 0 15,-1-5 2-15,-1-3-2 0,2 0 0 16,1-1 1-16,1 0-1 0,0-1 0 16,2 5 0-16,1 1 0 0,0 6 0 0,0-1 1 15,0-1 0-15,0 0 0 0,0 0 0 16,0 2-6-16,0 0 4 16,0 7-3-16,0-6 5 0,0 6-1 0,0-1 0 15,1-5-1-15,1 6 0 0,-2 0 1 16,1-6-1-16,1 6 1 0,-1 1-1 15,-1-1 0-15,0 5 2 0,0-2-2 16,0 2-1-16,0-1 1 0,3 0-2 16,-3 0-1-16,1-1 1 0,2-3-1 15,0 0 2-15,7-1-1 0,2-1 0 0,-3 2 1 16,6-1 0-16,0 0-1 0,5 1 0 16,3 0-3-16,-7 0-6 0,1 2-6 15,0 0 2-15,-5 3-1 0,7-2-1 16,0 2-13-16,-2 0-32 0,-1 0-31 15,-3 6-25-15,-3 1-47 0</inkml:trace>
  <inkml:trace contextRef="#ctx0" brushRef="#br0" timeOffset="182680.3624">13293 9301 295 0,'0'0'75'16,"0"0"-20"-16,0 0-13 0,0 0-14 0,0 0-9 16,0 0-5-16,0 0-3 0,0 0-6 15,0 0-2-15,0 0-6 0,71-11-2 16,-48 9-3-16,-2 1-1 16,2-1-3-16,0 2-11 0,1 0-15 0,-8 0-48 15,3 0-50-15</inkml:trace>
  <inkml:trace contextRef="#ctx0" brushRef="#br0" timeOffset="183455.3871">14003 9015 525 0,'0'0'39'16,"0"0"-9"-16,0 0-10 0,0 0-9 15,0 0-4-15,0 0-5 0,0 0-3 16,0 0-3-16,0 0 2 0,-66-15 0 15,41 34 0-15,4 4 0 0,2 3 2 0,3 1-2 16,2 3 2-16,5 0 3 16,1 0-4-16,4 0 5 0,3-1-5 15,-1-2 0-15,2-4 0 0,0-2-1 16,3-1-1-16,6-4 0 0,-3-4 0 0,4-3-2 16,-5-2-2-16,4-3-3 0,0 3-2 15,4-7 0-15,4 0 0 0,1 0-2 16,3-8 1-16,-3-3 0 0,-1-2 3 15,-2-2 8-15,-3 0 3 0,-1-1 6 16,-6 4 0-16,0-1 6 0,-2 4 4 0,-3 2 2 16,0-3 2-16,0 4-4 0,0-4-4 15,-3 2-5-15,-6 1-4 16,-4-1-1-16,3 5-2 0,-8-1-1 16,0 4 1-16,6 0 0 0,-7 0 1 0,9 0-1 15,4 0 1-15,1 0 2 0,5 0 0 16,-2 0 0-16,2 0-1 0,-1 0 0 15,-1 0-2-15,1 0-1 0,-2 0 0 16,3 0-2-16,0 0 1 0,0 0-1 16,0-1 0-16,4-6-2 0,11-1 3 0,1-2-5 15,-2 3 4-15,-1 0-1 0,-4 4 1 16,1 2 0-16,0-1 0 0,2 2 4 16,5 0-1-16,2 0 1 15,3 0 0-15,-4 3-3 0,-2 4 0 0,0 3 6 16,-3 4-4-16,0 1 5 0,-1 5-4 15,-1-1-2-15,-5 5 2 0,-2 0-1 16,-4 2 0-16,0 3-1 0,-8-1 0 16,-5 2 0-16,0 1 1 0,-3-2-2 15,1-2 2-15,1-6-2 0,5-5 1 16,3-8-1-16,2 0 1 0,1-5-2 0,2 0 0 16,-2 2 1-16,3-5-2 0,0 0 0 15,0 0-4-15,0 0-12 0,0 0-17 16,0 0-25-16,0-7-49 0,4-3-62 15</inkml:trace>
  <inkml:trace contextRef="#ctx0" brushRef="#br0" timeOffset="183680.7744">14385 9461 641 0,'0'0'22'0,"0"0"-8"16,0 0-6-16,0 0-6 0,0 0-4 16,0 0-7-16,0 0-15 0,0 0-75 15,0 0-195-15</inkml:trace>
  <inkml:trace contextRef="#ctx0" brushRef="#br0" timeOffset="188723.3345">14632 9276 363 0,'0'0'62'15,"0"0"-9"-15,0 0-9 0,0 0-11 16,0 0-6-16,0 0-8 0,0 0-3 0,0 0-6 16,0 0-2-16,5-8-3 0,-5 7-2 15,1 1-2-15,-1-2 0 0,2 2-1 16,1-4 0-16,5-1 1 0,5-4-2 16,7-1 1-16,3 0-2 0,2 1-1 15,3 1-5-15,-4-1 1 0,-1 3-5 16,-7 3-2-16,3 0-7 0,0 3-17 15,-6 0-25-15,7 0-35 0,-8 0-22 16,-5 6-42-16</inkml:trace>
  <inkml:trace contextRef="#ctx0" brushRef="#br0" timeOffset="188933.5192">14653 9415 402 0,'0'0'54'16,"0"0"-17"-16,0 0-12 0,0 0-7 16,0 0-4-16,0 0-5 0,0 0-1 15,0 0-4-15,0 0-3 0,0 0-2 0,78 0-5 16,-55-2-2-16,1-1-8 0,2 1-9 16,0-1-12-16,-1 0-27 0,1 1-39 15,0-1-90-15</inkml:trace>
  <inkml:trace contextRef="#ctx0" brushRef="#br0" timeOffset="189419.808">15138 9071 431 0,'0'0'60'16,"0"0"-19"-16,0 0-19 0,0 0-12 0,0 0-1 16,0 0-3-16,0 0-3 0,-8-85 0 15,19 74-2-15,4-1-4 0,4 2 1 16,1 3-1-16,5 3-2 0,-1 4 1 15,1 0-3-15,-5 1-1 0,0 7 0 16,-3 1 1-16,-2 2 0 0,-2 3 4 16,-3-1 0-16,-3 4 2 0,-2 3-1 0,-4 1 1 15,-1 1 1-15,-6 3 0 0,-7 1 0 16,-5 1 2-16,-4 0 3 0,0 2-3 16,-4-2 5-16,3-1-6 0,1-3 1 15,9-10 0-15,0 0-2 0,8-6 2 16,2-4-1-16,1 1-1 0,2-4 0 15,-1 0 0-15,1 0 0 0,0 0 2 16,0 1 1-16,9 2-2 0,8-2 1 16,6 1-3-16,-1-2 0 0,2 0-1 15,2-2-2-15,-3-2 1 0,2-1-4 0,-3-1-9 16,1 2-13-16,-6 0-17 0,-2-1-36 16,3 0-20-16,-2-1-39 0</inkml:trace>
  <inkml:trace contextRef="#ctx0" brushRef="#br0" timeOffset="189675.2031">15645 9067 309 0,'0'0'72'15,"0"0"-14"-15,0 0-20 0,0 0-12 16,0 0-12-16,0 0-5 0,0 0-7 15,0 0-4-15,0 0 0 0,0 0 2 16,-16-4 0-16,4 26 2 0,-2 3 0 16,-2 3-1-16,1 2 3 0,-2 5-7 0,5 1 3 15,-2 3-5-15,1 0-4 0,-1 2 5 16,0 0-7-16,-1 0-7 16,2-2-18-16,1 1-47 0,-1-5-44 0,4-4-90 15</inkml:trace>
  <inkml:trace contextRef="#ctx0" brushRef="#br0" timeOffset="190249.7712">15616 9440 473 0,'0'0'47'0,"0"0"-12"0,0 0-11 16,0 0-6-16,0 0-4 0,0 0-5 16,0 0-1-16,0 0-1 0,0 0-4 15,0 0 0-15,-5-62-2 0,7 59-3 0,-2 3-2 16,0-3-4-16,4 2 2 0,1 0 0 16,7-2 3-16,6 3 2 0,1 0-1 15,-2 0-1-15,-1 1-1 16,-4 7 1-16,-4-2 1 0,1 5 0 0,-3 1 1 15,-3-2 0-15,0 7 1 0,-3 3 0 0,0 0 0 16,-8 3 0-16,1 1 1 16,-4-5-1-16,0-2-1 0,1-5 1 15,2 0 1-15,2-6 0 0,0 1 3 16,-1-2-1-16,4-3 1 0,0 1 0 0,3-3 0 16,-2 0 1-16,2 0 0 0,-5 0-2 15,2 0 1-15,0-1-4 0,0-3-3 16,3 0 2-16,0-4-2 0,7 1 3 15,5-2-1-15,-5 4 0 0,2 3 1 16,1 1-2-16,0 1 1 0,3 1 0 0,0 7 0 16,-1 0 1-16,-2 3 0 0,0-1-1 15,-3-1-1-15,0 5 0 16,2 1 0-16,-6-6 0 0,1 8 1 16,-4-2 0-16,0 0 1 0,-4 5 0 0,-8-2 0 15,-4-3-1-15,-4 0 1 0,-3 0-3 16,1-1 3-16,-2-3-2 0,1-2 0 15,0-1 0-15,8-3-4 0,5-3-4 16,-3-2-8-16,7 0-17 0,0 0-40 16,-4-2-43-16,9-10-80 0</inkml:trace>
  <inkml:trace contextRef="#ctx0" brushRef="#br0" timeOffset="190748.5055">16002 8958 379 0,'0'0'60'0,"0"0"-19"0,0 0-17 16,0 0-13-16,0 0-8 0,0 0-3 15,0 0 0-15,0 0 0 0,0 0 0 0,16-1 0 16,1 20 0-16,-1 5 0 0,0-2-1 16,-2 3 1-16,1-1-2 15,-2-2 0-15,-1 3-5 0,2-4 1 16,-2 0-1-16,-1 1-3 0,1-3 7 0,-1-2-6 16,1 0-3-16,-4-7 0 0,1 1-11 15,0-5-4-15,-1-1 3 0,0-1-4 16,-4-3 7-16,1 1 9 0,-2-2-6 15,0 0 3-15,2-9 4 0,1 1 0 16,-6-5 8-16,1-7 6 0,-1 1 2 0,-1-9 4 16,-5 4 1-16,-2 1 7 0,0 0 4 15,2 8 9-15,-1 0 3 16,1 6 6-16,2-1-1 0,-3 2-5 16,4 5-6-16,1-1-11 0,-2 4-10 0,-5 0-3 15,-5 12-3-15,-4 5 3 0,1 6 0 16,0 4-2-16,-1 6 3 0,4 0-5 15,-2 3 2-15,-1 2-6 0,2 3-8 16,-2-1-5-16,-1 0-17 0,4 2-36 16,0-6-53-16,5-2-128 0</inkml:trace>
  <inkml:trace contextRef="#ctx0" brushRef="#br0" timeOffset="191411.6864">16718 8883 364 0,'0'0'56'0,"0"0"-8"15,0 0-7-15,0 0-7 0,0 0-9 16,0 0-8-16,0 0-7 0,0 0-3 0,0 0-3 16,0 0-3-16,-48-73-2 0,47 73-2 15,-5-2-1-15,-6 2 3 0,-5 0-1 16,-3 8 1-16,1 4 1 0,0 2-1 15,4 1 1-15,3 0-2 0,3-3 4 16,1 2-2-16,3-1 0 0,-1-2 0 0,2 7 0 16,2-7-2-16,2 3 4 0,0 2-2 15,0-5-2-15,5 5 2 16,3-3-4-16,2-3-2 0,6 2 2 0,-1 0 1 16,-1-5 2-16,5 2 2 0,0-2 0 15,0 1-2-15,-1 1-1 0,0 1 0 16,-2 0 0-16,-2 0-2 0,-1 3 1 15,-1 0 5-15,-1 1-4 0,-2-4 3 16,-3 3-2-16,-2-4 0 0,-1 1-2 16,-1 1 3-16,-2 0 0 0,-3 4 0 0,-8-2 1 15,-6 2-1-15,-2-2 2 0,-2-3 0 16,-1-2 2-16,6-3 2 0,-1-2 0 16,5-2 2-16,-2-1 0 15,-2 0 0-15,5-1 3 0,-4-7-1 0,4-2-1 16,4-4-2-16,0-5-4 0,4-3-8 15,3-2 5-15,6-2-5 0,7-2 4 16,4 3 2-16,5-3-3 0,4 1 0 16,0 2 0-16,3 1-3 0,-2 5-1 15,0 0-2-15,2 6-6 0,-2 1-11 0,-1 4-15 16,0 2-27-16,0 3-39 0,-7 3-52 16</inkml:trace>
  <inkml:trace contextRef="#ctx0" brushRef="#br0" timeOffset="213674.9633">13963 10252 165 0,'0'0'46'0,"0"0"-2"0,0 0 0 16,0 0 0-16,0 0-6 15,0 0-5-15,0 0-5 0,0 0-7 16,-22-47-1-16,19 43-1 0,-1 2-6 0,3-1-4 16,1 3-2-16,-2-2 0 0,2 2-2 15,0 0 0-15,0-4 0 0,7-3 0 16,0 3-1-16,7-4-2 0,1 2 2 15,0-1-2-15,1 4 1 0,0-2 0 16,1 2-3-16,-7 0 1 0,9-1 0 0,-3 2-2 16,-3 0 0-16,4 1 0 0,-5 1-2 15,-2 0-1-15,2 0-2 16,-7 0-3-16,5 0-3 0,-4 0-13 0,-1 0-23 16,-1 0-34-16,3 0-25 0,-3 4-30 15</inkml:trace>
  <inkml:trace contextRef="#ctx0" brushRef="#br0" timeOffset="213904.8943">13937 10425 473 0,'0'0'56'0,"0"0"-17"15,0 0-13-15,0 0-10 0,0 0-5 16,0 0-4-16,0 0-1 0,0 0-2 15,0 0-1-15,0 0-2 0,62-23 0 16,-42 17-1-16,5 0-1 0,-1 0 0 16,1 0-1-16,1 2-3 0,0-1-2 15,2 0-2-15,1 1-9 0,1-2-18 0,-1-1-37 16,3 2-54-16,-5-2-81 0</inkml:trace>
  <inkml:trace contextRef="#ctx0" brushRef="#br0" timeOffset="216039.6478">15283 10044 202 0,'0'0'56'0,"0"0"-2"0,0 0-7 16,0 0-1-16,0 0-4 0,0 0-7 15,0 0-4-15,0 0-5 0,0 0-4 0,2-57-4 16,-2 56-1-16,0 1-4 0,0-1-3 16,-2-1-2-16,2 1-2 0,-1-1-1 15,1 1-4-15,-2 1 0 0,2-1 0 16,0 1-1-16,0-3 0 0,0 3 1 15,0 0 1-15,0 0 0 0,0 4 1 0,0 6 0 16,2 7-1-16,1 3 0 16,0 4-1-16,-2 0-2 0,-1 3 1 15,3 3-2-15,-3 0 1 0,0-1-2 16,0-1 1-16,0-2 0 0,0-8 0 0,1-1-1 16,-1-4-2-16,2-2 0 0,-2 1-3 15,0-7-2-15,1 1-1 0,-1-6-4 16,0 0-1-16,0 0-9 0,0 0-9 15,1 0-7-15,-1 0-1 0,0 0 9 16,0-1 10-16,0-7 10 0,-1-2 5 0,-2 0 4 16,-2 1 4-16,0 2 3 0,2 4 10 15,-3-5 5-15,2 5 4 0,1 0 3 16,-5-3-1-16,3 4 3 0,1 1 4 16,0-1 1-16,4 2-2 0,-2-1-7 15,2 1-5-15,0 0-9 0,-1-2-4 16,1 2-1-16,0-6-3 0,8-1 1 15,10-5-2-15,5-2 0 0,0 2-1 16,3 1-2-16,-3 4-1 0,3-1 1 16,-4 2-1-16,4 1 0 0,-3 1-4 0,0 1-6 15,-4-1-7-15,0 3-7 0,-6 0-4 16,0 1-8-16,-2-2-1 0,-5 2 5 16,1 0 4-16,-7 0 5 15,0-1 3-15,0 1 3 0,0-2 3 0,0-3 12 16,-3-2 12-16,-4-1 6 0,-1-4 1 0,-1 0 3 15,-1 0 2-15,3-2 7 16,-2 2 5-16,3-1 3 0,0 3-2 16,1-3-1-16,0 4-1 0,2-1-1 15,2 0-3-15,-1 5 0 0,1-5-4 0,1 6-3 16,-2-3-2-16,2 3-2 0,0 4 0 16,-1-2-5-16,1 2-3 0,0-2-3 15,0 1-3-15,0 1 0 0,0 0-1 16,3 3 1-16,6 10 0 0,-1 3 0 15,2 7 1-15,-1 2-1 0,-3 2 0 0,2 4-2 16,-3 1 0-16,-1-1-2 0,1 2 0 16,-4-4-2-16,5-2-1 15,-3-4-2-15,0-8-2 0,1 0-6 16,-3-6-11-16,1-4-21 0,-1-1-34 0,-1-4-37 16,0 0-67-16</inkml:trace>
  <inkml:trace contextRef="#ctx0" brushRef="#br0" timeOffset="216373.8073">15853 10005 445 0,'0'0'73'0,"0"0"-19"0,0 0-13 15,0 0-9-15,0 0-6 0,0 0-7 16,0 0-4-16,0 0-3 0,0 0-3 16,0 0-6-16,1-42 0 0,-1 41-3 0,0-1-3 15,0 2 3-15,0-2-1 0,0 2 0 16,3 10 1-16,3 5 1 0,0 8-2 16,0 0 2-16,2 1-2 0,-2 1 0 15,0-2 1-15,-2 0-2 0,2 2-1 16,1-3 1-16,-1 0-2 0,-2-2-1 15,2 0-4-15,-3-4-6 0,0-1-15 16,-3-3-18-16,0-1-32 0,0 4-43 16,-9-5-37-16,-4 3-44 0</inkml:trace>
  <inkml:trace contextRef="#ctx0" brushRef="#br0" timeOffset="216572.6309">15766 10349 300 0,'0'0'41'0,"0"0"-9"0,0 0-5 16,0 0-2-16,0 0-3 0,0 0-4 16,0 0-5-16,0 0-4 0,0 0-5 15,26-2 0-15,-13 2-4 16,1 0 3-16,1 0-4 0,7 0-1 0,-9 0 0 16,7 0-2-16,0 0-5 0,-8-1-5 15,8-1-22-15,-5 1-38 0,-5 0-50 16,1 1-92-16</inkml:trace>
  <inkml:trace contextRef="#ctx0" brushRef="#br0" timeOffset="216804.6531">15672 10019 445 0,'0'0'59'0,"0"0"-18"16,0 0-13-16,0 0-11 0,59-83-9 16,-36 70-3-16,-1 0-1 0,3 1-4 0,-1 3-6 15,2 2 4-15,0 0-6 0,-1 3 4 16,3 4-2-16,-4 0-1 0,1 2-6 16,-6 3-22-16,-5 3-38 0,-2-1-50 15,-4 1-97-15</inkml:trace>
  <inkml:trace contextRef="#ctx0" brushRef="#br0" timeOffset="217021.0222">16116 10112 625 0,'0'0'31'0,"0"0"-9"16,0 0-11-16,0 0-7 0,0 0-12 15,0 0-20-15,0 0-72 16,0 0-196-16</inkml:trace>
  <inkml:trace contextRef="#ctx0" brushRef="#br0" timeOffset="218649.0598">12366 11070 94 0,'0'0'51'0,"0"0"4"16,0 0-2-16,0 0-6 0,0 0-10 15,0 0 0-15,0 0-5 0,0 0-4 16,0 0 0-16,-20-67-7 0,20 67 1 15,-1-2-3-15,1 2-7 0,-2-1-6 0,2 0-4 16,-1 1-3-16,1-2-3 16,0 2 1-16,0 0-1 0,0 0 4 15,0 0 5-15,6 0 0 0,5 3-1 16,8 2 2-16,0-4-2 0,3-1 1 0,1 0-3 16,1 0 0-16,2-1-3 0,-1-4 1 15,2 1 0-15,1-1-1 0,-1 0 0 16,1 0-2-16,-2 2-1 0,-3-2-1 15,-7 2 0-15,2 0 2 0,-3 0 2 16,-4 1-2-16,1-2-4 0,-7 4-2 0,-5 0-8 16,0 0-22-16,0 0-17 0,1 0-24 15,-1 0-16-15,-1 4 4 16,-11 7-3-16</inkml:trace>
  <inkml:trace contextRef="#ctx0" brushRef="#br0" timeOffset="218955.607">12537 11070 267 0,'0'0'69'0,"0"0"-9"0,0 0-15 16,0 0-9-16,0 0-8 0,0 0-5 0,0 0-6 15,0 0-3-15,0 0-5 0,0 0-5 16,-13-14-1-16,13 13-3 0,0 1 1 16,0 0 0-16,9 0-1 0,4 9 0 15,4 5 3-15,-1 1-2 0,1 4 0 16,-3 3 0-16,-2 1 3 0,-1 1-4 15,-4 2 4-15,0-1-3 0,-3 1-2 16,-2-8 0-16,-2 2-2 0,0-2 1 16,0-1 2-16,-9 5 2 0,-4-4-1 15,-2-2 2-15,-6 0-3 0,-4-3 0 0,1-3-1 16,-5-1 0-16,4-5-1 0,2-1-3 16,-3-3 1-16,6 0-3 0,1-6-2 15,2-4-7-15,5 3-17 0,6 3-28 16,-1-8-46-16,7 0-30 0,0-7-71 15</inkml:trace>
  <inkml:trace contextRef="#ctx0" brushRef="#br0" timeOffset="219795.4851">12894 11114 378 0,'0'0'62'0,"0"0"-9"0,0 0-16 15,0 0-10-15,0 0-11 0,0 0-8 16,0 0-4-16,0 0-3 0,0 0 0 16,0 0 2-16,12-12-2 0,-3 32 2 15,-1 4 2-15,-4 3-4 0,-2 4 5 16,-1-1-6-16,-1 2-2 0,0 0 2 0,0-4-2 15,0-6 2-15,0-4-1 16,0-6 0-16,0-6 3 0,0 1-1 16,0-7 2-16,0 0 1 0,0 0 0 15,0 0 0-15,0 0-1 0,0 0-1 0,3-11-1 16,3-5 0-16,0-6 1 0,5-1-2 16,0 2 1-16,-1 1 0 0,1 0 1 15,-1 2-4-15,2 1-2 0,-1 2 2 16,-3 4-3-16,1 1 4 0,-1 4-1 15,-1 0 1-15,1 0 1 0,-1-2-1 16,4-1 2-16,-5 3-2 0,4-3 2 16,2-2-1-16,-4 0 0 0,1 1 1 15,0-1 0-15,-4 4 0 0,0-1 1 16,-1-1-1-16,-2 4 1 0,1 2-1 0,-3 3 3 16,0-1-2-16,0 1 1 0,0-1 0 15,1-1-2-15,-1 2 1 0,0-2-1 16,0 2 0-16,0 0 1 0,-1 5 1 15,-7 7 0-15,-3 3 1 0,4 2-1 16,-1 0 2-16,1-5-4 0,1 0 3 0,-1 2-2 16,3-5 0-16,-2 6 3 0,3-6-3 15,0 0 3-15,0 1-5 0,2-5 1 16,-2 4-1-16,0-3 2 16,2-1-1-16,1 1-1 0,0-2-1 0,0 3 0 15,0 3 1-15,0 1 0 0,1-4 0 16,5 1 0-16,-2-2-1 0,2 0 2 15,1-1-1-15,1 2 1 0,0-5-1 16,8 3-1-16,-5-3 1 0,6 3-1 16,0-2-2-16,-3 0-1 0,5 2-2 0,0-1-2 15,-5-1-2-15,1 2-7 0,2-3-8 16,1 0-10-16,-1 0-7 0,0 0-21 16,5-2-34-16,0 0-53 0</inkml:trace>
  <inkml:trace contextRef="#ctx0" brushRef="#br0" timeOffset="220112.9236">13883 11130 607 0,'0'0'41'15,"0"0"-16"-15,0 0-9 0,0 0-9 16,0 0-5-16,0 0-1 0,0 0-1 0,0 0-1 16,0 0-1-16,15-33-1 0,4 30 0 15,1 3-1-15,-1 0 2 0,8 0-2 16,-8 0-2-16,-2 0-4 0,-2 0-7 15,-4 0-9-15,4 0-13 0,-10 0-23 16,9 3-43-16,-7 0-44 0,3 4-105 0</inkml:trace>
  <inkml:trace contextRef="#ctx0" brushRef="#br0" timeOffset="220311.7922">13880 11316 519 0,'0'0'63'0,"0"0"-17"0,0 0-19 16,0 0-10-16,0 0-8 0,0 0-3 0,0 0 0 15,0 0-3-15,0 0-2 0,0 0-1 16,73 6-1-16,-49-9-2 0,1-2-1 16,-2 0-4-16,2 0-15 0,-1 0-27 15,-1 0-69-15,2 3-102 0</inkml:trace>
  <inkml:trace contextRef="#ctx0" brushRef="#br0" timeOffset="231017.9759">14984 10868 357 0,'0'0'63'16,"0"0"-6"-16,0 0-11 0,0 0-12 16,0 0-6-16,0 0-10 0,0 0-4 15,0 0-4-15,0 0-4 0,0 0-2 0,-7-45-1 16,7 45-2-16,0 0 1 0,7 0-1 16,1 8 1-16,4 7-1 0,-1 3 2 15,-2 4 1-15,0 6 2 0,-3 2-2 16,1 4 0-16,-3-1-3 0,-2 0-1 15,-1 1-1-15,-1-2-1 0,0-2 0 0,0-1-2 16,-1-4-1-16,-1-7-4 0,-1-1-9 16,3-6-19-16,-1-5-30 15,1 0-25-15,0-6-47 0,-3 0-106 16</inkml:trace>
  <inkml:trace contextRef="#ctx0" brushRef="#br0" timeOffset="231272.7687">15329 10936 456 0,'0'0'67'0,"0"0"-19"16,0 0-13-16,0 0-14 0,0 0-9 15,0 0-8-15,0 0-2 0,0 0-3 16,0 0 2-16,0 0-1 0,-21 55 0 15,5-18-1-15,-6 2-1 0,-1 2 0 16,3 1-7-16,2 0 1 0,4-3-4 16,2-4-7-16,2-3-4 0,2-4-20 0,2-1-20 15,1-9-28-15,5-2-22 0,0-5-46 16</inkml:trace>
  <inkml:trace contextRef="#ctx0" brushRef="#br0" timeOffset="231852.1664">15473 11208 486 0,'0'0'51'15,"0"0"-15"-15,0 0-10 0,0 0-7 16,0 0-4-16,0 0-3 0,0 0-3 15,0 0 0-15,0 0-3 0,-6-62-3 0,6 60-2 16,0-2 0-16,0-2-1 0,0-3-1 16,3-1 1-16,5 3-1 15,4-2 0-15,1 3 0 0,3 0-1 16,-3 1 1-16,-2 3 0 0,1 2-1 0,5 0 1 16,-1 0-2-16,3 5 1 0,-4 3 0 15,-4-2 1-15,-1 3-2 0,-4 3 2 16,0 3-2-16,-2 7 2 0,-4 0 4 15,0 3-5-15,-10 2 6 0,-3-1-2 16,-4-1-1-16,-1-3 1 0,-1-3-1 0,8-6-2 16,-2-5 4-16,6-1 0 15,2-5 0-15,2 0 2 0,3-2-1 0,0 0 0 16,-1 0-2-16,-1 0-2 16,-2-2 0-16,3-9-2 0,1-3 2 0,1 0-1 15,9-2 1-15,3 4 0 0,-1 2-1 16,-1 5-1-16,-2 1 1 0,3 3 0 15,4 1 1-15,-1 0 3 0,3 0-4 16,-1 7 1-16,-2 2 0 0,-2 1-1 16,-2 2 0-16,-3-2 2 0,-4 1 0 0,3-3 0 15,-4 2 0-15,0 1 0 0,-3-1 0 16,-2 9 1-16,-9-4-1 0,-5 6 1 16,-6-4-1-16,-5-4-1 0,-3-2 1 15,-1-3 0-15,2-4 0 0,9-3-1 16,0-1-1-16,2 0-4 0,8-2-5 15,-3-7-12-15,2-4-38 0,5 5-73 16,0-8-159-16</inkml:trace>
  <inkml:trace contextRef="#ctx0" brushRef="#br0" timeOffset="232362.8022">16035 10923 576 0,'0'0'49'15,"0"0"-16"-15,0 0-9 0,0 0-9 16,0 0-7-16,0 0-2 0,0 0-6 15,0 0-1-15,0 0-1 0,0 0-2 16,-3-65 4-16,16 76-1 0,6 5-1 0,-2 3 2 16,4 3-2-16,0 2 1 0,-2 0-2 15,1-1-1-15,-2 0-1 0,-2-3-3 16,-2 0-3-16,0-5-8 0,0 0-10 16,-5-5-13-16,0-2-18 0,-3-2-17 15,-3-3-13-15,0 0-1 0,-3-3 21 16,0 0 19-16,0 0 29 0,0 0 13 15,6 0 8-15,-2 0 11 0,0-3 13 16,-1-7 20-16,-3-1 13 0,0-2 11 16,0-6-6-16,-3 1-10 0,-4 0-8 0,0-2-10 15,3 5-1-15,-2-2-3 0,1 6-3 16,1-4-5-16,1 6 0 0,1 4-3 16,0 0-4-16,2 5-2 0,-1-1-6 15,1 1-6-15,0 0-1 0,-2 0-2 16,1 0 0-16,-4 13 1 0,-1 6-4 0,-2 10 0 15,-5 3-4-15,0 1-11 16,-6 4-25-16,1 0-45 0,-2 0-42 16,0 1-60-16</inkml:trace>
  <inkml:trace contextRef="#ctx0" brushRef="#br0" timeOffset="233023.796">16832 10760 555 0,'0'0'40'15,"0"0"-13"-15,0 0-5 0,0 0-6 16,0 0-2-16,0 0-6 0,0 0-1 0,0 0-3 16,0 0-2-16,-77-80-2 0,73 78-2 15,-1-1 0-15,-6 1 0 0,5 2 0 16,-4 0 1-16,-6 0-1 0,8 1 0 16,-6 5 0-16,3 3 0 0,4-2 0 15,-2 1 2-15,3-2 0 0,-1 2-2 16,1-1 1-16,2 1-2 0,-1 1 2 15,3 0 0-15,-1 2 1 0,1 1 0 16,1 0-1-16,-1-1 2 0,2 0-3 16,0 2 1-16,2 2 0 0,5-1-2 0,3 1 5 15,3-1-2-15,0-4 1 0,0 0 0 16,3-1-1-16,0-2 0 0,3 1 0 16,-2-1-1-16,1-1 0 0,-1 2 1 15,0-1-2-15,1 3 1 0,-4 0 1 16,0 0 0-16,-2 3 0 0,-2-2 1 15,-4 1 1-15,-3-3-1 0,-3 1 1 16,0 7-1-16,-2 0 2 0,-9 3 2 16,-4-3 0-16,-3-4 0 0,-3-1 0 15,-2-1-2-15,-1-4 2 0,1-2-1 0,5-2 2 16,-1-3-2-16,2 0 0 0,4 0 1 16,-3-1-2-16,0-7-1 0,9 2-1 15,-3-5-2-15,4-4 1 0,6-3 0 16,0-5-2-16,9-1 2 0,5-2-2 15,5-1 0-15,3-4 0 0,2-1-1 0,5 2 0 16,0 0 1-16,0 7-4 0,-3 3 0 16,3 5-3-16,-2 3-6 15,-1 5-14-15,-2 2-28 0,2 3-48 16,-8 2-64-16,0 0-111 0</inkml:trace>
  <inkml:trace contextRef="#ctx0" brushRef="#br0" timeOffset="249835.6881">19091 7779 268 0,'0'0'74'0,"0"0"-8"16,0 0-15-16,0 0-17 0,0 0-10 16,0 0-8-16,0 0-5 0,-19-83 0 15,17 72-1-15,2 5 1 0,0 1-2 0,0 5-4 16,0 0-1-16,0 0-4 0,0-3-3 16,0 2 2-16,0 1-1 0,0 0 2 15,0 0 3-15,0 13-3 0,0 6 0 16,0 7 0-16,2-3-1 0,-1-5 2 15,-1 1-3-15,2 2 2 0,-2-1 3 16,1 5-4-16,1-5 5 0,0-2-5 0,-2-6 1 16,2-1-2-16,-1 3 1 0,1-3 0 15,-1 0 1-15,-1-8-1 16,2 4 0-16,-2-7 1 0,0 0 0 0,0 0 1 16,0 2 1-16,1-1 1 0,-1 1 0 15,0-1 2-15,2 1 1 0,-2-2 0 16,0 0 0-16,1 0-2 0,-1 0 0 15,0 0-1-15,0-3 0 0,0-6-1 16,0-6-1-16,0-7 3 0,0 3-5 0,0-7 4 16,-1 2-5-16,-4 1 2 0,2-2 0 15,0 3 0-15,-2-3 2 16,0 0-2-16,1-2 2 0,0-1-2 16,-1-1 2-16,2 1-2 0,0 0 1 0,-1 8-1 15,3 1 0-15,0 5 0 0,1-2 1 16,0 3-1-16,0-1 1 0,0 2-1 15,0 0 0-15,0 1 0 0,0 5-1 16,0 2 0-16,0-1 0 0,1 0-3 16,0 1 1-16,6 0 0 0,-2 2-1 0,5 2 2 15,7 0-2-15,-1 0 0 0,6 3 0 16,-4 4-2-16,2 1 0 0,-2 1-2 16,-2-1-1-16,3-2-3 15,-7 0-5-15,3-3 1 0,0 2 0 0,-2-4-6 16,3 2-18-16,1 0-29 0,-5-3-30 0,-1 2-38 15</inkml:trace>
  <inkml:trace contextRef="#ctx0" brushRef="#br0" timeOffset="250061.1139">18934 7863 413 0,'0'0'73'0,"0"0"-13"0,0 0-16 16,0 0-20-16,0 0-7 16,0 0-11-16,0 0 0 0,0 0-2 15,0 0-4-15,93-32-2 0,-61 25-3 16,1 0-2-16,0 3-3 0,2-1-5 0,0 1-5 16,0 4-21-16,-2-1-24 0,0 1-28 15,-1 0-28-15,-2 0-28 0</inkml:trace>
  <inkml:trace contextRef="#ctx0" brushRef="#br0" timeOffset="250879.3318">19652 7828 137 0,'0'0'43'15,"0"0"-2"-15,0 0 2 0,0 0-7 16,0 0-2-16,0 0-3 0,0 0 0 16,0 0-6-16,0 0 2 15,0 0-3-15,1-64 2 0,-2 59-2 0,-4-2-5 16,2 4-3-16,0-2-3 0,-2-3-4 15,1 5 1-15,-1 1-3 0,-2-5-2 16,3 7 0-16,-1-3-3 0,-6 2-1 16,1 1-1-16,-5 0-2 0,-2 6 1 15,2 4-2-15,1 5 2 0,1 3-1 0,-3 5 2 16,3 4 1-16,-3 3-4 0,3 2 0 16,0 0-2-16,3 0-2 0,2-2 1 15,1-3 4-15,2 0-2 0,2 0-4 16,1-9-1-16,2-2-5 0,0 0-1 15,9-3 4-15,-2-1-1 0,5-3 0 0,-3-4-1 16,3-5-9-16,2 1-1 0,0-1 4 16,3 0 6-16,-1-3 11 15,0-1 8-15,-2-2 0 0,0-2 1 16,-2-1-1-16,5-1 2 0,-2-1 2 0,-5 2 2 16,1 1 5-16,-4 4 3 0,-4 1 3 15,-1 0-1-15,-2 3-3 0,0-2-3 16,0-5-4-16,0 2-2 0,-1-4-3 15,-3 0-3-15,-8 4 0 0,4 0-2 16,-7 3-1-16,2 0 1 0,0 2-1 0,0 0 0 16,7 0 0-16,-5 0-1 0,5 0 0 15,2 0 1-15,-1 0 0 16,5 0 1-16,-1 0 0 0,1 0 0 0,0 0 0 16,-2 0 0-16,2 0-4 0,0 0-1 15,0-1 2-15,0-6-1 0,0 2 2 16,0 0 1-16,5-3 0 0,-2 5-1 15,0 0 0-15,5-3 0 0,-4 4 0 16,7 1 1-16,-1-3-1 0,1 4 0 16,0 0 0-16,1 0 1 0,3 4-1 0,-1 1 1 15,1 4 0-15,-2 0 1 0,0 1-2 16,-1 2 2-16,-1 2 0 0,-2 2-1 16,-4-4 0-16,0 1 1 15,-1 2-1-15,-2-3 0 0,-2 8-2 0,0-2 1 16,-2 2 0-16,-5 6-1 0,-3-3 0 15,-3-2-2-15,0 0-3 0,0-1 1 16,0-3-3-16,4-4-3 0,5-5-9 16,2-3-24-16,2-5-30 0,0 0-44 15,0 0-56-15</inkml:trace>
  <inkml:trace contextRef="#ctx0" brushRef="#br0" timeOffset="253446.7096">19812 7744 126 0,'0'0'53'16,"0"0"2"-16,0 0-2 0,0 0-6 16,0 0-9-16,0 0-5 0,0 0-6 0,0 0-4 15,0 0-6-15,-4-11-1 0,4 11-3 16,0-1 0-16,0 1 1 0,0 0-1 16,0 0-1-16,3-1 0 0,3 1 2 15,7 0 1-15,-3-2 1 0,3 1-3 16,4-1-1-16,2 0-2 0,1-3-2 15,0 0-1-15,0 0-3 0,-6 0-2 16,0 0-1-16,1 0 0 0,-5 2 1 16,6-3-3-16,-6 3 1 0,3 0-1 15,-2 0-1-15,0 1 0 0,1 2-4 0,-6-3-2 16,4 3-2-16,-3 0-3 0,4 0-3 16,-3 0-1-16,-3 3-9 0,2 1-9 15,-4-1-15-15,-2-1-36 16,2 3-32-16,-3 0-57 0</inkml:trace>
  <inkml:trace contextRef="#ctx0" brushRef="#br0" timeOffset="254559.1247">19931 7801 91 0,'0'0'38'0,"0"0"2"0,0 0 3 16,0 0 4-16,0 0 1 0,0 0 4 16,0 0-5-16,0 0-4 0,0 0-4 15,0 0-2-15,4-6-6 0,-4 4-5 16,0 2-2-16,0-1-3 0,0 1-3 15,0-2-2-15,0 2-1 0,0-2-3 16,-1 2-3-16,1-2 0 0,0 2-2 16,-2-1-1-16,2 1-2 0,0-2-1 15,0 2-1-15,0-1-1 0,-1 1 0 0,1-1-1 16,0 1-2-16,0 0 0 0,0 0 0 16,0 0 2-16,0 7-1 0,4 8 2 15,5 6 4-15,-1 2-5 0,0 4 5 16,-2 0-5-16,1-1 0 0,-5 4-1 15,1-3 0-15,0 0 0 0,0-2-1 0,-1 0 0 16,-1-7-1-16,-1-1 2 16,2-5 0-16,-2-6 0 0,0 6-2 15,0-5 0-15,0-1-1 0,1 0-2 16,-1-6-1-16,0 0-6 0,0 0-9 0,0 1-8 16,2 1-14-16,-2 0-17 0,0-1-44 15,0 1-18-15,0-1-25 0</inkml:trace>
  <inkml:trace contextRef="#ctx0" brushRef="#br0" timeOffset="254860.9918">19926 8193 443 0,'0'0'63'0,"0"0"-18"0,0 0-17 16,0 0-8-16,0 0-5 0,0 0-4 15,0 0-2-15,0 0-3 0,0 0-3 16,-13 2-2-16,12-2-2 0,-2 0-2 16,2 0-1-16,-1 0-1 0,1 0-1 0,1 0 1 15,-2 0 2-15,2 0 0 0,-1 0 0 16,1 0 0-16,-1 0-2 0,1 0 0 16,0 0 1-16,0 0 0 15,0 0 2-15,0 0 2 0,1 0 1 0,5 0-1 16,7 0-6-16,-2 0-3 0,4 0-6 15,4 0-8-15,-5 0-18 0,5 0-25 16,-6 0-37-16,-7 0-20 0,-1 0-43 16</inkml:trace>
  <inkml:trace contextRef="#ctx0" brushRef="#br0" timeOffset="255083.7836">19801 8289 356 0,'0'0'59'0,"0"0"-15"15,0 0-14-15,0 0-6 0,0 0-7 16,0 0-1-16,0 0-1 0,0 0-6 0,0 0-3 16,0 0-3-16,97-76-2 0,-73 71-2 15,1 3-4-15,1-3-5 0,-2 2-9 16,2-2-14-16,3 1-37 0,-1-4-36 15,2 1-42-15</inkml:trace>
  <inkml:trace contextRef="#ctx0" brushRef="#br0" timeOffset="293498.2547">19020 6475 122 0,'0'0'35'0,"0"0"-8"0,0 0-10 15,0 0-7-15,0 0-7 0,0 0-3 16,0 0 0-16,0 0-2 0,0 0-2 0,0 0-2 15,-16 0-4-15,14 0-5 16,2 0-4-16,-1 0 2 0,1 0 0 16,-2 0 5-16,2 0 6 0,0 0 4 15,0 0 1-15,0 0 1 0,0 0 0 0,0 0 0 16,3 0 1-16,2 0-1 0,4 3 0 16,0 2 0-16,0 1 0 0,-1-2 1 15,0 1-1-15,1 1 0 0,-6-4-1 16,1 1 1-16,-1-2 0 0,1 0 0 15,1 1 2-15,0 0-2 0,-5-2-1 0,5 0-7 16,1 0-2-16,2 0-4 16,2-4-12-16,-7 3-12 0</inkml:trace>
  <inkml:trace contextRef="#ctx0" brushRef="#br0" timeOffset="293815.7752">19333 6560 12 0,'0'0'-2'0,"0"0"-3"0,0 0 0 16</inkml:trace>
  <inkml:trace contextRef="#ctx0" brushRef="#br0" timeOffset="297455.4172">7304 13947 70 0,'0'0'18'0,"0"0"-1"0,0 0 0 16,0 0-1-16,0 0 3 0,0 0-1 16,0 0-1-16,0 0-4 0,0 0-3 15,0 0-6-15,-2-10-2 0,1 9 2 16,-1 1-2-16,1 0 6 0,-5 0-2 15,2 0-5-15,-8 0 1 0,2 1-1 16,1 2 0-16,-8 2 0 0,1 0-2 16,2-1 0-16,-1 0 0 0,1 1-2 0,4-2 3 15,-9 2 4-15,9-2-1 0,-6-3 3 16,-3 0 0-16,-1 0-4 16,-9-3 1-16,6-3 1 0,-2 1 0 15,2 0 2-15,0 0-4 0,7 0-1 0,-3 2 1 16,-1 0-4-16,8 1 2 0,-8 1-2 0,1-1 2 15,-1 2 1-15,0 0-1 16,5 0 4-16,-2 0-3 0,4 3 2 16,-3 2 1-16,6-2 1 0,1 0 0 15,-2 1 1-15,1-2 0 0,-1 1 0 0,-1-2-3 16,1 1 0-16,-2-2 3 0,-7 0-1 16,0-2 5-16,-2-4 0 0,-1 1-4 15,1-5-3-15,-1 3-2 0,1-2 1 16,1 0-1-16,-1 0 4 0,6 4 0 15,-4 2 3-15,4 1-3 0,-1 2-2 0,-2 0 2 16,3 0-2-16,9 3 4 16,-5 1 2-16,2-2 1 0,7-1-2 0,0 1-1 15,3-2-6-15,-1 0 1 16,1 0 0-16,-2 2 2 0,1-2 0 0,-1 1-3 16,0-1 1-16,0 2-1 0,1-2 2 15,-2 0 0-15,3 2 3 0,-3-2-1 16,3 0-1-16,-3 0 3 0,3 0-5 15,-1 0 2-15,-5 0-3 0,-3 0-2 16,2 0-1-16,4 0 2 0,3 0-2 0,-1 0 2 16,1 0-1-16,-2 0 1 15,1 0 3-15,-1 0-3 0,1 0 0 16,-1 0 0-16,1 0 0 0,-1 0 0 16,-5 0 0-16,2 0 0 0,-1 0 0 0,1 1 0 15,5-1 0-15,-1 0 2 0,1 0-4 16,-3 0 2-16,3 2 0 0,-3-2 0 15,3 0 2-15,-3 0-4 0,3 0-1 16,0 0 1-16,0 0-5 0,-1 0 4 16,1 0 0-16,-2 0 1 0,2 0 0 0,-1 0 2 15,1 0 0-15,0 0 0 0,-2 0 0 16,2 0 0-16,0 0 3 0,0 0-3 16,0 0 1-16,-1 0-1 0,1 0-1 15,0 0 1-15,0 0 1 0,0 0-3 16,0 0-2-16,0 0-2 0,0 0-6 15,0 0 1-15,0 0 1 0,0 0 3 16,0 1 3-16,0-1 2 0,0 2-4 16,0-2-1-16,1 1-2 0,5 1 0 15,-3-1 3-15,9 4 4 0,-1 1 1 0,1 1 2 16,1 3-1-16,-2-3 0 0,-2 2-1 16,3 0 0-16,-4-1-3 0,1 1-2 15,0-3-3-15,-2-2-15 0,0 3-24 16,-4-6-13-16,1 2-18 0,1-1-11 15</inkml:trace>
  <inkml:trace contextRef="#ctx0" brushRef="#br0" timeOffset="299380.6291">7360 13691 26 0,'0'0'17'0,"0"0"4"16,0 0-4-16,0 0-1 0,0 0-2 16,0 0-7-16,-23-80-1 0,23 69-6 15,-1-2 1-15,-1 1-1 0,1 1 1 16,1-3 2-16,0-9-3 0,0 2 0 15,3-9 0-15,1 0-1 0,3-2 1 16,-1-2 0-16,0 1-2 0,1 0 2 16,0-2-1-16,0 0-1 0,-1 0 2 0,1-2 0 15,-2 2 1-15,1 1-1 0,-2-1 0 16,-3 1 1-16,2 1 2 16,-3 1-1-16,0 2 0 0,0 0-1 15,0 3 2-15,-3-4-1 0,-2-1 1 0,0-3-2 16,1-2-1-16,-2-4 1 0,3-3-1 15,0 0-2-15,0-3 3 0,2 2-4 16,1-2 3-16,0-2 2 0,0 4-5 16,0 0 3-16,1 6 0 0,1 4 1 15,1 3 2-15,-2 10-3 0,-1 3 0 0,0 8 0 16,0 4 1-16,3-4 3 0,-3 4 3 16,0 1 4-16,0-6 6 0,0 7 4 15,0-1 1-15,0-5-7 0,0 8-6 16,-4-7-5-16,-1-4-5 0,0 6 1 15,0-7 0-15,-2 0-3 0,6 4 3 0,-5-4 0 16,1 0-1-16,2-2 0 0,-2-5 1 16,2-3-3-16,3 1 1 15,0-1 2-15,0 0-3 0,0-1 3 16,0 0 0-16,0 1 0 0,0 7 2 0,0-1-2 16,0 7 1-16,0 6 1 0,3 0-2 15,-3 6 0-15,0-2 1 0,0 2-2 16,0-1-3-16,0-1 2 0,0 1-2 15,0-2 3-15,0 3 0 0,0 0 0 16,0 0-2-16,0 0 2 0,0 0 0 0,4 0 1 16,-4 0 1-16,0 0-1 0,0 0-1 15,0 0 1-15,0 0 0 16,1 0 0-16,-1 0 0 0,0 0 1 0,0 4-1 16,0 2 0-16,0 5 0 0,0 1 0 15,2-1 0-15,-2-1 0 0,1 1 1 16,1 6-1-16,-2-7 0 0,3 7 0 15,-2-8-1-15,1 2 1 0,-1-2-1 16,-1 2 2-16,2 5 0 0,-1 3 0 16,-1 3 1-16,0 3-2 0,0-2-2 0,0 4 1 15,0 0-3-15,0 3-1 0,3 4 0 16,-3 2-4-16,0 7-2 0,3 3-7 16,-3 4-2-16,0 2-1 0,0 2 2 15,-3 0-3-15,-1-1 3 0,-1 2-1 16,1 0 2-16,-1-4 7 0,0-2 5 0,2-7 4 15,0-5 1-15,3-7 0 16,0-3-1-16,0-4-1 0,0 0 2 16,3-1-5-16,0 0 2 0,2 4 4 15,0 3 0-15</inkml:trace>
  <inkml:trace contextRef="#ctx0" brushRef="#br0" timeOffset="301031.7888">7395 13391 1 0,'0'0'5'0,"0"0"-1"0,0 0-1 0,1 79 0 15,-1-66-1-15,0 1-1 0,2-3 0 0,-1 1 1 16,1-2-2-16,-1 1 0 0,-1 1 1 16,2-1 0-16,-1 1 0 15,2 7-1-15,-2-9 1 0,-1 8-1 16,0-7 2-16,3 0 1 0,-3-1 0 0,0-6 0 16,3 3 3-16,-3-7 0 0,0 4 1 15,0 1 1-15,0-1 3 0,3 2 2 16,-3-6 2-16,0 0 1 0,0 0 3 15,0 0-2-15,0 2-6 0,0-2-4 16,0 0-6-16,0-11-1 0,-6-6 1 0,3-5 0 16,-2-1-1-16,2-3 3 0,1 8 1 15,2-2 3-15,-1 0-1 0,-1 1 3 16,2-7-1-16,-1 0 0 16,1 0 3-16,-2-2 1 0,1-4 1 0,-2-2-1 15,3-5 1-15,-3-7-2 0,2-4-3 16,-2-7-4-16,0-6 0 0,-1-2 1 15,1 0-3-15,0-2 3 0,0 2 0 16,0 2-3-16,2 2 1 0,-1 4-3 16,2 2-1-16,0 7 1 0,0 4-2 0,0 4 1 15,0 5 2-15,0 5-1 0,0 3 2 16,0 1-1-16,0 2 3 0,0-1-2 16,0 0 1-16,0-1-2 0,-3-1 1 15,2-4 0-15,-2 1-1 0,0-2-1 16,0 2 2-16,-1 1-4 0,1 0 2 15,3 3-1-15,-3 6 1 0,3 2 1 16,0 6 1-16,-3 0 0 0,2 0 0 16,-2-1 1-16,1 3 0 0,-2-1 2 15,1 2-3-15,0 4-1 0,-2-4 1 0,3 6 0 16,1-1-1-16,-1 1 2 0,2 3-1 16,-1-1 2-16,1 1-2 0,0-2-3 15,-2 2-1-15,2-2-7 0,0 2-2 16,0-1 3-16,0 1 2 0,0-2 5 15,0 2 3-15,0-1 0 0,0 1-2 0,0-2 0 16,0 2-2-16,0 0 0 16,0 0 1-16,0 0-1 0,0 0 2 15,0 0 2-15,0 0-2 0,2 0 0 16,-2 0 0-16,1 0 0 0,-1 0 0 0,0 0 1 16,2 0 0-16,-2 0-1 0,0 0 3 15,1 0-1-15,-1 0 1 0,0 0 0 16,2 8 0-16,-2-2 1 0,0 6-3 15,2 6 2-15,-2 0 1 0,0 5 0 16,0 0 0-16,3-2-2 0,-3 2 0 0,3 0-1 16,-3 1 2-16,3 4-2 0,0-1-1 15,0 2 1-15,0 2-2 16,0 4 2-16,1 3-1 0,-1 2 0 16,2-1 0-16,-2 2 0 0,2 0 0 0,-4 0-1 15,2 2 3-15,-1 1-1 0,-1 1 2 16,-1 2-1-16,3-1-4 0,-3-2 2 15,0-2 0-15,0-7-3 0,0-1 2 16,0-2-1-16,0-4 1 0,0 1 1 16,0 0 0-16,-3-2 0 0,3 2-1 0,-1-1-1 15,-1 1-1-15,2 1 0 0,0 2 3 16,0 6-3-16,0 1 3 16,0 2-2-16,0 0 2 0,0 2 0 0,0-3-1 15,-1 2 1-15,-2-3-4 0,1-3 6 16,-2-2-2-16,1-2 2 0,-1-4-1 15,-2-2 0-15,5-8-1 0,-2 0 2 16,1-6 1-16,1-6-2 0,-1-1 1 16,2-5-2-16,-1 0 0 0,1 0-1 15,0 2 0-15,-2-1 0 0,2 1 0 0,0 0-2 16,0-1 0-16,0 0 2 0,0 1-3 16,0 0 4-16,0-1 1 0,0 1-1 15,0 0 0-15,0-1 3 0,0-1-1 16,0 1 4-16,0-1 4 0,0 2 1 15,0-2 1-15,0 0-1 0,0 0-3 0,0 0-2 16,0 0-3-16,0-6-2 16,-1-7-1-16,-2 3 1 0,3-6 0 15,-3-3 1-15,3-2 0 0,0-7-3 16,0 2 1-16,0 1 2 0,0-3 0 0,3-1 1 16,1-1 3-16,1-2-5 0,-1-3 2 15,-1-1 1-15,0-5-3 0,4-4 3 16,-4-5-1-16,0-5-2 0,0-3 0 15,0-1 1-15,0 1 0 0,-2 1 0 16,-1 2 2-16,0 2-2 0,0 1 0 0,0 0-2 16,-1 1-2-16,-4 1 3 0,1 1-2 15,-2 5 2-15,-1 2 1 0,3 1-2 16,-2 0 0-16,0 1 1 16,0 0-1-16,1-1-3 0,-1 2 3 0,0 0-3 15,0 1 0-15,2 1 2 0,-1 1-1 16,1 1 0-16,1 2-4 0,-1-1 1 15,1 1 0-15,-3 1 1 0,5 0-2 16,-4 4 2-16,1 0-3 0,0 2 4 16,1 10 0-16,0-1 0 0,0 6 2 0,3 5 0 15,0-4 0-15,0 3 0 0,0 1-1 16,0 1-1-16,0 5 2 0,0-2 0 16,0 2-2-16,0-2-1 0,0 1 0 15,0-1-1-15,0 1-1 0,0 1 2 16,0-2-2-16,0 2 0 0,0-1 5 15,0 1 1-15,0 0 1 0,0 0 1 16,3 0-2-16,-3 0 0 0,3 0 1 16,-3 0 0-16,3 0 0 0,1 1 1 15,-1 4-1-15,0-2 3 0,1 6-3 0,-4-5 1 16,3 6-1-16,0-1 2 0,-3-3-1 16,0 5-1-16,0-6 0 0,0 8 2 15,3-1-3-15,-3-7 2 0,0 5-2 16,0-4 2-16,0 0 0 0,0 0-2 15,0 0 1-15,0 0-1 0,0 1-1 0,0-2 0 16,0-5 0-16,0 0-2 0,0 0 0 16,0 2-1-16,1 6-3 15,-1-2-3-15,0 4-7 0,2 1-10 16,-1-2-29-16,5 8-7 0,-3-2-32 0</inkml:trace>
  <inkml:trace contextRef="#ctx0" brushRef="#br0" timeOffset="304899.3349">17620 7704 334 0,'0'0'62'0,"0"0"-13"0,0 0-8 0,0 0-8 15,0 0-2-15,0 0-5 0,-18-85-2 16,16 80-5-16,-2-5-1 0,2 8-3 15,-1-3 0-15,2 2-4 0,1 3-2 16,0-2-3-16,0 2-2 0,-2 0-1 16,2-1-4-16,-1 1-1 0,-1 0 0 0,-1 0 0 15,0 8 0-15,2 8 2 0,-2 7 0 16,3 3-2-16,0 4 1 0,0 2-1 16,3 3 2-16,0 3 4 0,0-2-4 15,-2 1 4-15,2-5-5 0,0-5 1 16,0-4 0-16,0-5-2 0,0-4-1 15,1-4 0-15,-3-5-1 0,1 1-2 16,-2-6-2-16,0 0-6 0,0 0-2 16,6 0-13-16,4 0-15 0,4-5-25 15,2-5-28-15,0-5-23 0,0-1-10 0,-2-2-18 16</inkml:trace>
  <inkml:trace contextRef="#ctx0" brushRef="#br0" timeOffset="305124.1917">17827 7579 383 0,'0'0'65'0,"0"0"-9"0,0 0-7 0,0 0-12 16,0 0-11-16,0 0-8 15,0 0-7-15,0 0-4 0,0 0-4 16,0 0-2-16,1-17-1 0,-1 17-1 0,0 2 1 16,0 14 1-16,0 8-1 0,0 8 0 15,0 1-1-15,3-3 1 0,0 0 0 16,0-3-2-16,0 0-3 0,0-2-2 15,2-1 2-15,0-2-4 0,-1 1 0 16,-1-5-10-16,0 0-21 0,0-4-29 16,-3-9-42-16,1 9-28 0,-1-6-72 0</inkml:trace>
  <inkml:trace contextRef="#ctx0" brushRef="#br0" timeOffset="305377.0377">17540 7997 363 0,'0'0'67'15,"0"0"-15"-15,0 0-17 0,0 0-9 16,0 0-8-16,0 0-6 0,0 0 0 16,42-83-3-16,-22 71-3 0,2 0 0 15,3 1-8-15,1 1 5 0,0 2-7 16,0 0 4-16,-3 4-1 0,3 0 0 15,0 1-3-15,0-1-3 0,2 1-8 16,0 0-7-16,1 2-21 0,0 1-54 16,-4 0-47-16,-2 7-103 0</inkml:trace>
  <inkml:trace contextRef="#ctx0" brushRef="#br0" timeOffset="306008.149">18123 7682 192 0,'0'0'57'15,"0"0"3"-15,0 0-6 0,0 0-6 0,0 0-3 16,0 0-8-16,0 0-2 0,0 0-9 16,0 0-4-16,-4-40-3 0,4 33-3 15,0 1 0-15,0 1-2 0,0 5-1 16,0 0 0-16,0 0-3 0,0-3-2 0,0 2 0 15,0 0-3-15,-1-1-2 0,1 0-1 16,0 1-2-16,-2-1-1 16,2 1-2-16,0 1-1 0,0 0 2 15,0 0 0-15,0 0 1 0,0 13 2 16,0 4-2-16,0 6 1 0,0-2-1 0,2 0 1 16,-1-6-1-16,2 2 1 0,-2-1 0 15,3 4-1-15,-1 2-1 0,0-3 2 16,0 1 3-16,-1-1-4 0,1 2 0 15,-2-6-8-15,1 2-3 0,-2 0-5 16,0-6-12-16,0 6-13 0,0-6-26 0,0-5-20 16,0 0-25-16,0-6-20 0,0 0-30 15</inkml:trace>
  <inkml:trace contextRef="#ctx0" brushRef="#br0" timeOffset="306236.3099">18129 7981 306 0,'0'0'39'0,"0"0"-5"0,0 0-3 16,0 0-5-16,0 0-4 0,0 0-2 0,0 0-6 15,0 0-3-15,0 0-7 0,-16-4-2 16,15 4-2-16,-1 0-3 0,1 0 1 16,-1 0-1-16,1 0-1 15,1 0 0-15,0 0 1 0,0 0 0 0,0 0-2 16,0 0 2-16,6 0-1 0,5 2-6 15,7 1-9-15,-7-1-22 0,6 0-20 16,-6 2-25-16,0 1-21 0,2-3-44 16</inkml:trace>
  <inkml:trace contextRef="#ctx0" brushRef="#br0" timeOffset="306599.8146">18002 7720 301 0,'0'0'66'0,"0"0"-9"0,0 0-9 16,0 0-9-16,0 0-8 0,0 0-1 15,0 0-10-15,0 0-6 0,0 0-5 16,10-62-3-16,-9 57-2 0,1-4-4 16,1 0-1-16,3 0-2 0,-2 2 0 0,4 0-1 15,1 1-4-15,0 3-2 0,2 0-3 16,1 3-1-16,8 0-5 0,-8 0-14 15,8 0-16-15,-3 2-17 0,-4 0-29 16,5 1-32-16</inkml:trace>
  <inkml:trace contextRef="#ctx0" brushRef="#br0" timeOffset="307159.8554">18492 7736 187 0,'0'0'60'0,"0"0"0"16,0 0-4-16,0 0-6 0,0 0-6 16,0 0-4-16,0 0-6 0,0 0-4 15,0 0-3-15,0 0-3 0,-3-48-4 16,3 46-4-16,0 1-4 0,-1-1-4 16,1 1-5-16,0 1-3 0,0-1-3 0,0 1-1 15,0 0 0-15,0 0 4 0,7 4 0 16,3 8 0-16,3 5 0 0,1 1 0 15,0 2-3-15,0-1 3 0,0 3-2 16,2 2-1-16,-3 1 3 0,3-2-6 16,-3 4 2-16,-1-4-6 0,-1 1-6 0,-2-5-8 15,-2 0-16-15,-1-6-22 16,-2-6-23-16,1 3-26 0,-4-6-28 0,1 1-16 16</inkml:trace>
  <inkml:trace contextRef="#ctx0" brushRef="#br0" timeOffset="307495.6535">18684 7709 324 0,'0'0'79'0,"0"0"-22"0,0 0-13 15,0 0-10-15,0 0-7 16,0 0-4-16,0 0-4 0,0 0-4 0,0 0-1 15,0 0-1-15,-3-56-4 0,2 55-1 16,1 1-3-16,0 0-4 0,-3-1 0 16,3 1-1-16,0-2-1 0,-1 2-1 15,1 0 1-15,0 0 1 0,-3 0 0 16,0 9 0-16,-3 4 1 0,-1 9-1 0,-5 0 1 16,2 3-2-16,-3 0 2 0,-4 5-2 15,1 1 2-15,-3 2 2 0,0 1-5 16,2 0 5-16,-2-2-5 0,3-2 0 15,0-3 0-15,2-4-4 0,-2-4-3 16,3 1-6-16,0-5-16 0,4-2-34 16,3-6-51-16,3-4-89 0</inkml:trace>
  <inkml:trace contextRef="#ctx0" brushRef="#br0" timeOffset="319054.0389">2575 13444 34 0,'0'0'3'0,"0"0"-2"0,0 0-1 16,0 0 3-16,0 0-3 0,0 0 0 0,0 0 1 16,0 0-2-16,0 0-4 15,42 0 3-15,-32 3-3 0,0 0 5 16,0 0 1-16,1 0-3 0,0 2 3 16,-1-4-4-16,-1 2-1 0,4 0-12 0</inkml:trace>
  <inkml:trace contextRef="#ctx0" brushRef="#br0" timeOffset="319338.7517">3641 13366 177 0,'0'0'44'0,"0"0"-8"0,0 0-13 16,0 0-9-16,0 0-7 0,0 0-3 16,0 0-3-16,0 0-5 0,0 0-1 15,65 13-3-15,-54-12 1 0,7 2-1 16,-1-1-2-16,-1-2-12 0,0 1-25 15,4-1-40-15</inkml:trace>
  <inkml:trace contextRef="#ctx0" brushRef="#br0" timeOffset="319969.1366">5278 13214 126 0,'0'0'36'0,"0"0"-6"0,0 0-13 16,0 0-13-16,0 0-15 0,0 0-4 15,0 0 1-15,0 0 3 0,0 0 7 16,0 0-2-16,3-5-4 0,10 5-9 15,4 0-19-15,5 0-44 0</inkml:trace>
  <inkml:trace contextRef="#ctx0" brushRef="#br0" timeOffset="320193.0692">5950 13147 136 0,'0'0'-14'0,"0"0"-9"0,0 0-10 0,0 0-15 16</inkml:trace>
  <inkml:trace contextRef="#ctx0" brushRef="#br0" timeOffset="336482.246">7519 14025 39 0,'0'0'4'0,"0"0"-4"0,0 0 1 0,0 0 0 16,0 0-1-16,0 0 2 0,0 0-2 15,0 0 2-15,0 0 5 0,0 0 6 16,-13 7 12-16,12-7 14 0,-1 1 10 15,1-1 4-15,-1 0-1 0,0 0-4 16,0 0-7-16,1 1-5 0,1-1-8 0,-2 0-10 16,2 0-7-16,-1 0-4 15,-1 0-4-15,1 0-2 0,-2 0-1 16,3 0 0-16,-3 0 1 0,3 0-1 16,-3 0 1-16,3 0 0 0,-1 0 0 0,-1 0 2 15,1 0-1-15,-1 0 0 0,1 0 0 16,-1 0 0-16,1 0 0 0,-2 0-2 15,3 0 1-15,-1 0-2 0,1 0 2 16,-2 0-2-16,2 0-1 0,-1 0 2 16,1 0-2-16,0 0 2 0,0 0 0 0,-3 0 2 15,3 0 0-15,0 0 2 16,0 0 0-16,0 0 3 0,0 0 1 16,0 0 1-16,0 0 1 0,6 0-3 15,1 0 1-15,3 0 0 0,2 0-2 0,-1 0-1 16,2 0-1-16,0 0-1 0,-1 0-1 15,-2 2-1-15,10-2 2 0,-4 1-1 16,9 1 1-16,-2-2 0 0,1 1-1 16,2-1 1-16,-1 0 0 0,1 0-2 15,0 0 0-15,0 0-1 0,3 0 2 0,-3 0-4 16,1 0 1-16,-2 0-1 0,3 0 1 16,-1 0 0-16,-1 0 1 0,0 0 0 15,0 0 0-15,0 0-1 16,-1-1 2-16,-1 1-1 0,1-2-1 0,-2 1 2 15,-4-1-2-15,4 1 1 0,3-2-1 16,-3 2 1-16,3-3 1 0,-4 1-1 16,-2 0 0-16,-4 0 0 0,1 0 0 15,-6 2-2-15,1-1 0 0,0 1 0 16,-6-1-2-16,1 2-1 0,-7 0-2 0,0 0-1 16,0 0-1-16,1 0 3 0,1 0 0 15,-1 0 2-15,1 0-2 0,-1 0-5 16,1 0-2-16,-1 0-9 0,-1 0-14 15,2 0-17-15,-2 0-28 0,0 0-18 16,-5 2-20-16</inkml:trace>
  <inkml:trace contextRef="#ctx0" brushRef="#br0" timeOffset="337189.022">7703 13950 45 0,'0'0'12'0,"0"0"3"0,0 0-2 15,0 0-5-15,0 0 0 0,0 0-1 16,91-63 5-16,-75 52 0 0,-6 4 8 16,0-2 2-16,-4 4 2 0,-2 2-3 15,-1 2-3-15,-3 1-1 0,0-1 2 0,0 1 6 16,3 0 11-16,-2-2 4 16,1 2 1-16,-2 0-5 0,0 0-5 15,1 0-4-15,-1 0-5 0,0 0-3 0,0 0-6 16,0 0-4-16,-3 0-6 0,-12 0-2 15,-6 3-1-15,-8 6 0 0,-1 2 0 16,-2 4 5-16,3 1-3 0,-3 3 4 16,-1-1-5-16,4 0-2 0,0-3 1 15,3 0 1-15,0-1 0 0,0-2-1 16,2 0-1-16,0-1 0 0,-3 1 0 0,1-1 0 16,3 1 0-16,0-3 0 0,7-2 1 15,-1-2 0-15,8 0 0 0,-1-4 0 16,0 2 1-16,5-1 2 0,1-1 0 15,4-1 2-15,-3 0-1 0,3 0-1 16,0 0 0-16,0 2-3 0,0-2 1 16,0 0 0-16,9 0 0 0,8-3-1 15,-2 0 0-15,3 1 0 0,1 2 0 16,-3 0 0-16,3 0 0 0,-3 5 0 16,1 1-1-16,-4 0 1 0,7 1 0 0,-4 0-1 15,0 0 2-15,2-2-1 0,-4-1 1 16,1 1 0-16,0-2-1 0,0 2-1 15,8-1 1-15,-4 2 0 0,0-1 0 16,-5-2 1-16,1 0 0 0,2-2-1 16,-7 1 0-16,1-1 0 0,-2 2 0 0,-3-3 0 15,1 0-1-15,-1 0 1 0,-6 0-1 16,0 0-1-16,0 0-4 16,3 0-5-16,-2 2-10 0,-1-2-36 15,3 0-42-15,-3 0-35 0,0 1-53 0</inkml:trace>
  <inkml:trace contextRef="#ctx0" brushRef="#br0" timeOffset="337392.074">7600 14013 483 0,'0'0'62'0,"0"0"-28"0,0 0-17 16,0 0-10-16,0 0-4 0,0 0-3 15,0 0-2-15,0 0-1 0,0 0 2 16,0 0 0-16,32 20 0 0,-17-3 3 16,-1 2-2-16,-4 3-6 0,0 1-7 15,-1-5-30-15,-5 1-66 0,-1 1-163 16</inkml:trace>
  <inkml:trace contextRef="#ctx0" brushRef="#br0" timeOffset="340551.8563">7386 13726 50 0,'0'0'0'0,"0"0"0"16,0 0 3-16,0 0-2 0,0 0 4 15,0 0-2-15,0 0 1 0,0 0 0 16,6-1 0-16,-5-1 1 0,1 2 0 0,-1-1-2 16,1 0-1-16,-1-1 1 0,1 1 0 15,-1-1 1-15,1 0-2 0,2-3 3 16,-3 1 0-16,2 0 2 0,0 0-1 15,-3-2 0-15,0 2-1 0,0-3-1 16,0-4 2-16,0-5-1 0,0-3 1 0,0-7 4 16,0 0-1-16,0 2 2 15,0-2-1-15,-3-1-3 0,0-1 1 16,3 1-5-16,-5 0 1 0,2 0 0 16,0 0-1-16,-2 4-2 0,1 0-1 0,0 1 0 15,1 1-4-15,0-2 1 0,-1 0-3 16,2-2 0-16,1-2 1 0,1-4 1 15,0-1-1-15,0-2 1 0,1-1-2 16,3-5-1-16,1-3 0 0,-2-2 1 16,1 0 0-16,0-3 0 0,-1 1 3 0,0 0-3 15,-1-1 0-15,-2-1 3 16,1-1-1-16,-1 0 1 0,0 1 1 16,0-1 2-16,0 3 1 0,0-1 0 15,0 5 3-15,0-1-2 0,2 4-2 0,-1 5 3 16,-1 2 4-16,0 6 6 0,0 3 0 15,0 1 1-15,0 0-4 0,-3 3-6 16,-1-4 1-16,1 1 5 0,-3 0 7 16,6 8 4-16,-4-2-3 0,-1 1-3 15,2 4-9-15,-2-7-3 0,-1 3 0 0,3 4-3 16,2-7 1-16,-2 9 1 0,1-1-1 16,-1 1 2-16,2 5 2 0,1 1-2 15,0 4 0-15,-2-2-1 0,2 2 1 16,0-1-1-16,0-1-1 0,0 0 1 15,0 1 0-15,0-1 2 0,0 1-1 16,0-1 1-16,0 1 2 0,0-1-2 16,0 1 2-16,0 0 0 0,0-1 1 15,0 0 1-15,0 2-1 0,0-1-2 16,0 1 0-16,0 0 0 0,0-2-2 0,0 2 0 16,0 0-1-16,0 0-1 0,0 0-4 15,0 0 2-15,0 0-2 0,0 0 3 16,0 0 0-16,0 0 0 0,0 0 0 15,0 5 0-15,0 1-2 0,0 8 0 16,0 2 4-16,0-3 0 0,0 5-4 16,0 1 0-16,0 2-1 0,0 7 0 15,0-1 1-15,0 4 0 0,0 0-2 16,0 4-8-16,0 7-2 0,0 3-8 16,2 8-17-16,-1 2-25 0,4 4-26 0,-2 2-38 15</inkml:trace>
  <inkml:trace contextRef="#ctx0" brushRef="#br0" timeOffset="341152.8135">7224 13277 4 0,'0'0'-4'0</inkml:trace>
  <inkml:trace contextRef="#ctx0" brushRef="#br0" timeOffset="343112.0524">7075 13511 5 0,'0'0'13'0,"0"0"6"0,0 0 4 15,0 0-2-15,0 0 4 0,-81 15 4 16,64-9-1-16,4-1-3 0,-2-1-7 0,0 0-4 16,3-2-2-16,-7 1 0 0,3-1-3 15,3-1-3-15,-4 3-4 0,-2-2 1 16,9 2-2-16,-9 1 1 15,3-3-1-15,-4 0 0 0,3 1-1 0,-1-2 2 16,0-1-1-16,0 0 1 0,-8 0-1 16,3 0-1-16,0-4 3 0,-3-3-2 15,4 3 1-15,-4-2 8 0,3 1 13 16,0-2 3-16,4 1 0 0,-3-2-5 16,1-3-11-16,-1-1 1 0,-3 1 1 0,1-2 0 15,-2 1-4-15,-3 1-3 0,0-1 2 16,0 1 0-16,0-1-1 0,-1 0-2 15,2 0-2-15,2 1 0 0,-1-2 2 16,2 1 2-16,1-1 4 0,-1 0 4 16,2 1-3-16,0 0-1 0,-2-2-6 0,1 0 1 15,-1 0 1-15,0-1 2 16,-1-1-2-16,2-1-5 0,-2-2-1 16,-3-2-2-16,4 2 3 0,-1-4 1 15,-3 2 1-15,2 0-1 0,-2-1 1 0,0 1-1 16,0-1-1-16,3-1 1 0,3 2 1 15,-2-3 0-15,2 0-1 0,-1-2 1 16,-2 0-1-16,1-1-2 0,2 0 0 16,-2-1-2-16,2 3 1 0,0-1 4 15,4 1 0-15,-1 1 1 0,4 2-1 0,-1-4-1 16,2-2-1-16,1-4-5 0,-1-3 4 16,4-1-4-16,-1-2 6 0,5 2 3 15,-3-3-2-15,3 2 1 0,1-3-2 16,0 0 1-16,-1-3-1 0,4-2-2 15,0 4 1-15,2-1-1 0,-1 3-1 16,2 4 2-16,0 0-2 0,0 2 1 16,2-1-1-16,2-2-5 0,4-3 3 15,0-3-4-15,-1 3 5 0,3 1-2 16,2 3 4-16,-5 3 1 0,3 1-3 0,0-4 0 16,2 1-2-16,-2 1 1 0,7-2-1 15,-5 2 1-15,5-1 0 0,2-1 2 16,-2-1 2-16,5-4 1 0,-3-1-3 15,4-2-5-15,-3 1 4 0,3 0-1 16,1 1 2-16,-3 0 2 0,1 3 0 0,-2 1 1 16,-1 4-2-16,-2 3 0 0,1 2-2 15,0 4 2-15,-2 1 0 16,0 2 2-16,0 1-2 0,0 4 0 16,-3-2 0-16,4 4 1 0,-2-1-1 0,1-2 1 15,0 1 0-15,1-4 0 0,-1 2 2 16,6-1-3-16,-2-2 1 0,-1-1 1 15,1 1-3-15,0-1-2 0,2-3 1 16,1 0-2-16,3 0 2 0,4 2 0 16,-1 0-5-16,-1 2 1 0,-1 2 1 0,2 2 2 15,-4 2 3-15,1 1-3 0,-3 3 1 16,0 4 0-16,-8 1 1 0,0 1-2 16,-6 2 1-16,4 1 2 15,-3 1-1-15,-4 0-1 0,6-1 2 0,-7 1 0 16,-2-1 0-16,4 2 0 0,-7 0 2 15,0 0-1-15,0-1 0 0,2 1 0 16,-1 0 2-16,1-2-3 0,-1 2 1 16,1 0 1-16,-1 0-1 0,1 0 2 15,-1-2-2-15,1 2 0 0,-2 0-1 0,1 0 0 16,-1 0-2-16,0 0-3 0,0 0 3 16,3 0-1-16,-3 0 2 0,10 0 2 15,3-1 0-15,7 1 1 16,5-2 0-16,-5-1-2 0,-3 2 0 0,-2 0-2 15,4-3-1-15,-9 3 3 0,7-1 1 16,2-1 1-16,-8 3 0 0,7-3-1 16,-5 3 1-16,-3-1-2 0,4-1 0 15,-2 2 0-15,0-1 2 0,-5 1-2 16,-3 0 1-16,2 0-1 0,0 0-1 0,-2 0 1 16,2 0 0-16,-6 0 0 0,0 0 0 15,0 0 1-15,0 0-1 0,4 0 0 16,-4 0 0-16,3 0 0 0,-2 0 0 15,5 0 0-15,0 0 0 0,-3 0 1 16,4 0 1-16,-7 0-1 0,0 0-1 0,0 0 1 16,2 0-1-16,0 0 0 15,0 0 3-15,-1 0-1 0,1 0 3 16,-1 0 2-16,1 0 2 0,-1 0 1 16,1 1 2-16,-1-1-3 0,-1 0-3 0,0 0 0 15,0 0-5-15,0 0 0 0,0 0 0 16,0 0-1-16,0 0-1 0,0 0 0 15,0 0-3-15,0 0-4 0,-1 0-10 16,-1 0-22-16,1 0-51 0,1 0-173 16</inkml:trace>
  <inkml:trace contextRef="#ctx0" brushRef="#br0" timeOffset="352712.2724">16949 7917 209 0,'0'0'50'0,"0"0"-6"0,0 0-3 15,0 0-4-15,0 0-6 0,0 0-6 16,0 0-7-16,0 0-6 0,0 0-4 16,-19-20-5-16,19 19-1 0,0 0-1 0,0 1-1 15,0-2 0-15,0 1 1 16,6-3-2-16,7 1 1 0,4 0 0 0,-3 3 1 16,6-1-1-16,-9 1-1 15,5 0-2-15,-3 0 0 0,1-2 0 0,1 2 1 16,-2 0 3-16,0-2 0 0,-7 2 0 15,7 0 2-15,-7 0-2 0,-2 0 2 16,2 0 1-16,-6 0 3 0,0-2 4 16,0 2 3-16,1 0 7 0,1 0-1 15,-1 0 0-15,1-1-3 0,-1 1-8 0,-1 0-2 16,0-2-3-16,3 2-2 0,-3 0-6 16,0-3 3-16,-6-1-4 0,-7 2 5 15,-7 0 3-15,-2 2-2 16,-10 2 2-16,-1 5-3 0,3 0 0 0,1-2 1 15,1 1 0-15,10-2 0 0,0-1-1 16,8-2 1-16,6-1-1 0,-7 1 1 16,7 1 0-16,-3 0-1 0,3-1 0 15,4-1-1-15,-2 0 0 0,2 0 0 16,-1 0 0-16,1 2 1 0,0-2 2 0,14-2 0 16,8-5 1-16,10-4-1 0,3 1-4 15,2-3 3-15,-2 1-5 0,-4 3 4 16,0 0 2-16,-5 3-2 0,-3 1 0 15,-6 2 0-15,2 1 0 0,-9 1 0 16,2 0-1-16,2 1 0 0,-8 0 0 16,0 0-1-16,-6 0 1 0,0 0-1 15,0 0 2-15,1 0-1 0,1 0 2 16,-1 0-1-16,1 0 1 0,-1 0 0 16,1 0 1-16,-1 0 0 0,-1 0-1 0,0 0 0 15,0 0 0-15,-1 0-1 0,-12 0 0 16,-7 2 1-16,-4 2-2 0,-2-1 2 15,2 1-1-15,-2 2 0 0,-2 0 1 16,2 1-1-16,0-1 4 0,3 1-3 16,1-1 3-16,9 0-4 0,-1-1 0 0,6-1-1 15,4-2 2-15,0-1-1 0,4-1 1 16,-2 0 0-16,2 0 0 0,-2 0-1 16,0 2 0-16,2-2 0 15,-1 0-2-15,1 0 0 0,8-3-9 0,7-3-1 16,6-4-21-16,7 4-42 0,-1 1-81 15,5 4-126-15</inkml:trace>
  <inkml:trace contextRef="#ctx0" brushRef="#br0" timeOffset="361242.7636">10135 12550 54 0,'0'0'10'0,"0"0"-1"0,0 0-1 15,0 0 2-15,0 0-1 0,0 0-2 16,0 0 2-16,0 0-2 0,0 0 0 16,-7-3-1-16,5 3-1 0,2-1-3 0,0 1 0 15,-1 0 0-15,1 0 0 0,0 0 3 16,0 0-2-16,0-2 1 0,0 2 1 16,0 0-3-16,-2 0 0 15,2-1 1-15,0 1-2 0,0 0 0 0,0 0-1 16,0 0-2-16,0 0-3 0,0 0-5 15,0 0-1-15,0 0-6 0,0 0 1 16,0 0 3-16,0 0-2 0,0 0-14 16,0 0-28-16</inkml:trace>
  <inkml:trace contextRef="#ctx0" brushRef="#br0" timeOffset="366007.5105">7405 12828 66 0,'0'0'8'0,"0"0"-4"0,0 0-6 16,0 0 1-16,0 0-1 0,0 0-2 15,0 0 2-15,0 0-1 0,0 0 0 16,-19-17-2-16,15 17 3 0,-1 0-2 16,0 0 3-16,-1 1 2 0,6-1-1 0,0 0 1 15,0 0 1-15,-3 0-2 16,3 2 1-16,-6-2 0 0,2 0 0 0,-1 0 0 16,0 0 2-16,5 0-1 15,-6-2 0-15,5-1 3 0,-2 1 0 0,0 0 1 16,3 2 1-16,-2-1-1 0,2 1 0 15,-1 0-1-15,-1-2-2 0,2 2 1 16,-1-2-3-16,1 2-1 0,-3 0 0 16,3 0 0-16,0 0 0 0,0 0 2 15,-3 0 1-15,3-3 2 0,0 3 5 0,0 0 5 16,0 0 3-16,0 0 0 0,-3-1 1 16,3 1-5-16,0 0-1 0,0 0-2 15,0 0-5-15,0 0 0 16,0 0-4-16,3 0-1 0,3 0 1 0,4 0-1 15,-1 0 0-15,1 4 0 0,3 1-1 16,-6-1 1-16,6 2-1 0,0 2 0 16,0 1-2-16,-1-4-2 0,-2 3 0 15,4-2 2-15,1 0 6 0,5-1 2 16,6-1 1-16,-3-4-2 0,7 0-3 0,-2 0-1 16,3 0 0-16,-4-2-1 0,5-1 2 15,-3 0-1-15,-2 0-1 0,-1 0-3 16,-6 1 0-16,-1-1-3 0,1 2 2 15,2 0 4-15,7-1 3 0,0-1 0 16,-3 0-2-16,0 0-4 0,0 1 1 16,-3-2 0-16,2 3 1 0,-3 1 1 15,2-2 0-15,2 2 0 0,0-2 0 16,0 1 4-16,4 1-4 0,-1-2 1 16,2 2 0-16,-1 0 0 0,2 0 0 0,-2 0-1 15,-1 0 2-15,0-1-2 0,-3-1 1 16,-7 0-1-16,1 2 0 0,-1 0 1 15,-5 0 0-15,4 0-1 0,2 0 1 16,0 0 2-16,-2 0 0 0,2 0-2 16,2 0 2-16,-1-1-1 0,5-1 0 0,-1-1 4 15,-2 1 1-15,0-5 1 16,2 1-1-16,1-1 0 0,0-1 2 16,0 1 0-16,-1-1 4 0,2 2-2 15,-1 0 2-15,0 0-1 0,-3 1 0 0,0 2-4 16,-5 2-3-16,0-1 0 0,-6 2-3 15,2 0 0-15,4 0-2 0,-4 0-1 16,4 2 1-16,-3 2 1 0,-1 1 1 16,0 1 0-16,-1-1-2 0,0 0 0 15,0 2 0-15,-4-3 0 0,5 1 1 0,2-3 2 16,-6 0 1-16,9 0-1 0,1-2 4 16,-2-2-1-16,6-3 1 15,-2-2-2-15,-5 1-3 0,2-1-2 16,1 0 1-16,-1 1-1 0,1 0 0 0,2 1 0 15,-9 1-1-15,7 3-1 0,-2-1-1 16,-7 2-1-16,8 0-1 0,1 0 2 16,-8 0-1-16,5 3 1 0,-8 0 2 15,-5-2-2-15,6 1 1 0,-7 0-2 16,3-1 2-16,-2 1 1 0,-4-2 1 0,0 0 0 16,0 0 1-16,2 0 0 0,-1 1 0 15,1-1 2-15,-1 0-1 0,1 2 1 16,-1-2 1-16,1 0-2 0,-1 1 2 15,-1-1-4-15,0 0-8 0,0 0-8 16,3 2-8-16,-3-2-4 0,0 4-3 16,-3-2-10-16,-3 3-21 0,-1 0-12 15,-5-2-31-15</inkml:trace>
  <inkml:trace contextRef="#ctx0" brushRef="#br0" timeOffset="366233.9716">8163 12914 87 0,'0'0'14'0,"0"0"-5"0,0 0-7 15,-102-42-4-15,76 37-7 0,-1 5-6 16,-3 0-11-16,-4 3-16 0</inkml:trace>
  <inkml:trace contextRef="#ctx0" brushRef="#br0" timeOffset="366491.7489">7635 12879 53 0,'0'0'22'0,"0"0"0"0,0 0-3 0,0 0 1 16,0 0-5-16,0 0-4 0,0 0-5 15,0 0-7-15,0 0-5 0,0 0-4 16,-81-20-5-16,69 25-3 0,-2 1-12 16,4 3-42-16</inkml:trace>
  <inkml:trace contextRef="#ctx0" brushRef="#br0" timeOffset="367495.6003">7214 12857 94 0,'0'0'19'0,"0"0"1"15,0 0-2-15,0 0 1 0,0 0 10 0,0 0 1 16,0 0 6-16,0 0 0 0,0 0-4 15,0 0-2-15,-32-22-9 0,31 21-3 16,1 1-8-16,-3 0-5 0,3-2 1 16,-3 2-2-16,3 0-2 0,-3 0-8 15,3-3 0-15,-1 3 1 0,1 0 4 0,0 0 2 16,0 0 2-16,0 0 3 0,0 0 2 16,4 0 1-16,5 0 2 0,1 5-1 15,0-4 0-15,6 3 2 0,6-3 4 16,5-1 1-16,-1 0-3 0,4 0-5 15,-1 0-3-15,0 0-1 0,0-1 0 16,0-1 0-16,3 0-1 0,1 2-1 16,3-1 1-16,5-1-2 0,-1-2 0 15,5-1-1-15,-3 1 0 0,1 0-1 16,-5 1 1-16,4 0-1 0,0 2 1 0,-3-2-1 16,2 2 0-16,-1-3 0 0,-1 0-1 15,-1-1 1-15,-1 1 1 0,-2-1-1 16,7 1 0-16,-3-1 0 0,3 1 0 15,0-1 0-15,0 2-1 0,-3 0 0 16,0 0-1-16,-5 1 1 0,-2 1 1 0,-1 1 0 16,-4 0 0-16,-1 0 1 0,0 0-2 15,0 0 2-15,-1 0 0 16,-8 0-1-16,2 0 1 0,1 0-1 16,-8 0-1-16,8 0 1 0,0 0 0 0,-8 0 0 15,9 0-1-15,-3 0 1 0,2 0 0 16,6 0-1-16,3 0 1 0,-2 0 0 15,1 1 0-15,1 1-1 0,0 0-1 16,0-2 1-16,0 1-3 0,-2 0 2 16,-1 1 1-16,0-1 1 0,0-1 0 0,-1 2-3 15,4-2 2-15,-2 0 1 0,4 0-1 16,-4 0 0-16,1-3 0 16,-4 0 0-16,-8 2 0 0,3-1 1 15,-7 2-1-15,2 0 1 0,-1 0-1 0,1 0 1 16,1 0 0-16,-2 0 0 0,0 0 0 15,-1-2 0-15,0 2 0 0,-1-1 1 16,-1-1-1-16,-5 2 0 0,1 0 0 16,-1-3 0-16,-1 3 0 0,3 0 1 15,0 0-1-15,-7 0-1 0,0 0 1 0,0 0 0 16,2 0 0-16,-1 0 1 0,1 0-2 16,-1 0 1-16,-1 0-1 0,3 0 1 15,-3-1 0-15,3 1 0 0,-3 0 0 16,1 0 0-16,-1 0 1 0,2 0-1 15,-2 0 0-15,0 0-1 0,1 0 1 16,-1 0 1-16,0 0 0 0,2 0 0 16,-2 0-1-16,0 0 1 0,0 0 0 15,0 0 1-15,0 0 0 0,1 0 0 16,-1 0-1-16,0 0-1 0,0 0 0 0,0 0 0 16,0 0 0-16,0 0 0 0,0 0 0 15,0 0 1-15,-1 0-2 0,1 0 1 16,-2 0-1-16,2 0-4 0,-1 0-1 15,1 0-1-15,-2 0-1 0,2 0-2 16,-1 0-4-16,1 0-16 0,-3 0-28 16,0 4-42-16,-8 3-100 0</inkml:trace>
  <inkml:trace contextRef="#ctx0" brushRef="#br0" timeOffset="379888.4542">21184 7726 92 0,'0'0'25'15,"0"0"1"-15,0 0-3 0,0 0-1 16,0 0-4-16,0 0-2 0,0 0-3 0,0 0-2 16,0 0-3-16,-18-9-1 0,16 9-4 15,2 0-1-15,-1 0-1 0,1-2-1 16,-2 2 1-16,2 0 0 0,-1 0-1 15,1 0 2-15,-1 0-2 0,1 0 2 16,0 0 2-16,0 0 0 0,0 0 4 0,0 0 3 16,0 0 5-16,4 0 5 15,2 0-2-15,8-1-2 0,8 1-7 16,-2-3-4-16,8 1-1 0,-1-3-3 16,-3 3-2-16,1-3 0 0,-4 1 0 0,-4 0 0 15,-3 1-2-15,-2 2 0 0,-7-1 2 16,1 1-1-16,-6 1 1 0,0-1 1 15,0 1 3-15,2 0-1 0,-1 0 2 16,-1 0-2-16,2 0-2 0,-2 0-3 16,-9 0 1-16,-7 0-1 0,-3 1 1 0,-2 3 1 15,-1 1 0-15,-1 1 0 0,-3-1-2 16,-2 1 1-16,-1-1 0 16,0-1 0-16,1-1 2 0,3 1 3 15,7-2-2-15,0-2 0 0,8 2 0 0,-3-2 1 16,1 0-2-16,6 0 0 0,0 0 0 15,-1 0 0-15,3 0 1 0,-2 0 1 16,2 0-1-16,4 0-1 0,-2 0 0 16,2 0-1-16,0 0 0 0,0 0-2 15,3 0-1-15,10-2-1 0,8 0-1 0,4-2 0 16,0 1 0-16,-2 0 1 0,-5 2-6 16,0-1 0-16,1 0 4 0,3 1-1 15,-3 1 7-15,0-2 0 0,-8 2 1 16,-4 0 0-16,3-2 1 0,-4 2 1 15,-1 0 1-15,2 0 1 0,-7 0 3 16,0 0-1-16,0 0-1 0,1 0-3 16,1 0-10-16,-1 0-17 0,-1 0-36 15,0 0-39-15,1 0-75 0</inkml:trace>
  <inkml:trace contextRef="#ctx0" brushRef="#br0" timeOffset="382726.9409">21940 7424 181 0,'0'0'53'15,"0"0"-8"-15,0 0-8 0,0 0-5 16,0 0-5-16,0 0-5 0,0 0-7 0,0 0-5 16,0 0-3-16,-5-35-4 0,4 34-2 15,1-1-1-15,-2 2-2 0,1-1 1 16,-4 1 0-16,-3 0 1 0,-1 3 0 15,-1 5 0-15,1 2 0 0,3-3 0 16,-2 4 0-16,5-3 0 0,0 2 0 16,2-1 0-16,-1 3 2 0,1 0 0 15,1 1 1-15,0 1-2 0,0-4 1 16,0 2-1-16,0-1 1 0,3-1 1 16,0-1 0-16,1 1 1 0,4-3 2 0,3 2 1 15,-4-4 3-15,9 1 2 0,0-3-1 16,-4-1-2-16,8-1-1 0,0-1-5 15,-7 0 1-15,7 0-3 0,-1 0 0 16,-8 0 1-16,5 2 0 0,-4-1-1 16,-2 2-1-16,1 0-1 0,-2 2 1 0,0-1 0 15,-3 2 0-15,1 0 1 16,-6-2 1-16,1 6 2 0,-2 2 0 16,0 5 1-16,-7 4-1 0,-2-3 2 15,-4-1-3-15,-3-1-1 0,0-4 0 0,-3 1-2 16,1-4-5-16,4-3-3 15,1-2-4-15,-3-4-15 0,2 0-24 0,-2-3-40 16,3-5-94-16</inkml:trace>
  <inkml:trace contextRef="#ctx0" brushRef="#br0" timeOffset="382968.7891">21886 7439 455 0,'0'0'57'0,"0"0"-22"16,0 0-12-16,0 0-8 0,0 0-8 0,0 0-4 16,0 0-1-16,0 0-3 0,0 0 2 15,78-73-2-15,-49 64-1 0,-2 2-6 16,2-1-7-16,-1 4-8 0,-2 0-32 15,3 3-44-15,-9 1-71 0</inkml:trace>
  <inkml:trace contextRef="#ctx0" brushRef="#br0" timeOffset="383448.2878">22606 7436 460 0,'0'0'62'0,"0"0"-19"16,0 0-12-16,0 0-12 0,0 0-7 15,0 0-8-15,0 0-4 0,0 0-3 16,0 0 2-16,0 0-2 0,16-30 2 16,3 34 1-16,7 7-3 0,-2 3 2 15,-1 2 1-15,1 3-2 0,-3-1-1 16,1 1-2-16,-3 1-1 0,0 2 1 0,-5-2 1 16,2-1-9-16,-4-1-9 0,-2 0-24 15,-3-6-29-15,-4-4-30 0,0 4-19 16,-2-4-30-16</inkml:trace>
  <inkml:trace contextRef="#ctx0" brushRef="#br0" timeOffset="383691.5452">22901 7445 280 0,'0'0'71'0,"0"0"-5"0,0 0-7 16,0 0-16-16,0 0-14 0,0 0-5 15,0 0-6-15,0 0-6 0,0 0-3 16,-14-52-4-16,14 52-4 0,-2 0-2 16,-4 0 1-16,-4 11 0 0,-7 10 1 0,-5 10-1 15,2 7-1-15,-3 3 0 0,0 4-3 16,0 1 2-16,2-2-4 0,1-3 1 16,1-3-4-16,5-6-7 15,2-7-17-15,4 0-39 0,2-9-62 0,4-5-132 16</inkml:trace>
  <inkml:trace contextRef="#ctx0" brushRef="#br0" timeOffset="386739.9597">23424 7275 376 0,'0'0'58'16,"0"0"-9"-16,0 0-9 0,0 0-8 0,0 0-1 15,0 0-6-15,0 0-2 0,0 0-6 16,0 0-4-16,0 0-5 16,-17-39-2-16,17 39-2 0,0 0-2 15,-1-2-1-15,1 1 0 0,0-1-2 0,-2 0-2 16,2 2 0-16,0-1-2 0,0 1-1 15,0-1 1-15,0 1 0 0,0 0 3 16,0 1 2-16,0 11-1 0,0 5 0 16,3 4 0-16,0 2 0 0,0 0 1 15,-1 1-1-15,-1 3 1 0,-1 2-2 0,0 2 1 16,0 1-1-16,0-1 0 0,0-2 0 16,-3-7-1-16,2-2 0 15,-1-9 1-15,2-5 0 0,0 0 1 16,0-6 2-16,0 0 1 0,-1 0 1 0,1 2 1 15,0 0 0-15,0-1 1 0,0-1-2 16,-2 2 1-16,2-2-1 0,-1 0 0 16,-2-13 0-16,1 3-3 0,-1-9 1 15,0 0-1-15,1-2 1 0,-2-6-1 16,1 5 0-16,0 4 0 0,1 1 0 0,1 5 2 16,-1 6-1-16,1-6 1 0,1 5 0 15,0 1 0-15,0 1-1 0,0 5 0 16,-2-2 0-16,2 2 0 0,0-2-1 15,0 1 1-15,0-1-1 0,-1 1 0 16,1-1-1-16,0 1 0 0,0-1-1 16,0 1 1-16,0-2-1 0,0 3-1 15,0 0 0-15,0 0-1 0,0 0 0 16,0 0 1-16,0 0 3 0,1 7 2 16,5 8-2-16,0 3 0 0,1 2 0 0,-1 2 0 15,-2 0 0-15,-1 6 0 0,2-1 0 16,-2 3 0-16,-2 1 0 0,2-2 0 15,-2 1-2-15,2-3 2 0,-3 0-1 16,0-9 2-16,1-1-2 0,-1-6 1 16,0-6 0-16,0 1 0 0,0-6 0 15,0 0 0-15,0 0 0 0,0 1 1 0,2 1 1 16,-2 0 1-16,0-1-2 16,0 0 1-16,0 1 0 0,0 0 0 15,0-1-1-15,0-1 0 0,0 1-2 0,0-1-2 16,0 0-1-16,0-2-6 0,0-6 1 15,0 1-7-15,0 2-5 0,0-1-13 16,0-1-21-16,0 2-28 0,0-2-47 16,0 7-90-16</inkml:trace>
  <inkml:trace contextRef="#ctx0" brushRef="#br0" timeOffset="395499.7634">12209 15630 1 0,'0'0'-1'0</inkml:trace>
  <inkml:trace contextRef="#ctx0" brushRef="#br0" timeOffset="396115.9881">12323 15668 47 0,'0'0'21'0,"0"0"-2"15,0 0 2-15,0 0-4 16,0 0-4-16,0 0-3 0,0 0-6 0,0 0 1 15,0 0-1-15,2-16 0 0,-1 15 0 16,-1 0 1-16,4-2 1 0,2-2 1 16,4 0 1-16,5-2-2 0,2 1 1 15,6-2-1-15,-1 1 2 0,1-1 4 16,4 2 0-16,1-2-3 0,2 1-2 0,1 1-4 16,2 0-2-16,2 0-1 0,-1 2 0 15,1 1 1-15,2 0-1 0,1 1 0 16,1-1 0-16,3-2 0 0,3 0 0 15,-3-1 0-15,6 0 0 0,-3-1 1 16,-1-1-2-16,-2 0 1 0,-1 1-1 16,-2 0 1-16,-5 3-1 0,-3 0 2 15,-11 2-2-15,-7 0-2 0,-1 2 0 16,-6 0-2-16,-1 0 0 0,1 0 2 16,-6 0 1-16,0 0 0 0,0 0 5 0,1 0-1 15,1 0 0-15,-1 0 1 0,1 0-1 16,-2 0-1-16,0 0-1 0,0 0-1 15,0 0 0-15,-2 0-7 0,-8 2-6 16,-1 1-12-16,-4 3-21 0,-2-1-36 16</inkml:trace>
  <inkml:trace contextRef="#ctx0" brushRef="#br0" timeOffset="396480.1579">12513 15736 280 0,'0'0'63'0,"0"0"-18"15,0 0-12-15,0 0-16 16,0 0-7-16,0 0-3 0,0 0 0 0,0 0-2 15,0 0 1-15,20-10 4 0,7 2 0 16,6 0-1-16,2-2 0 0,3-1-3 16,2-3-1-16,1 1-2 0,-1 1-3 15,2-1 1-15,-1 1-1 0,-1 2-1 16,3-3 0-16,-1 1-3 0,-1 0 0 16,1 2-2-16,-3 0-2 0,-3 2-4 0,-1 0-2 15,-3 2-9-15,-2 0-9 0,-1 1-6 16,-9 2-1-16,-4 0 1 0,-3 0-2 15,-9 2-1-15,2 1-7 0,-6 0 0 16,0-2-1-16,0 2 2 0</inkml:trace>
  <inkml:trace contextRef="#ctx0" brushRef="#br0" timeOffset="396847.5922">12459 15804 294 0,'0'0'64'16,"0"0"-12"-16,0 0-10 0,0 0-14 16,0 0-7-16,0 0-9 15,0 0-5-15,0 0-3 0,0 0 0 0,0 0-3 16,-25-12 1-16,37 8 2 0,5-1 0 15,7 1 1-15,2 1 3 0,1-1-2 16,3 0-1-16,2-1 0 0,0-1-2 16,4 0 0-16,0-1-1 0,2-3-1 15,-1 2-1-15,4-3 0 0,1 0 0 0,1 1-3 16,2-1-1-16,-2 0-2 0,1-1-1 16,-2 2 1-16,-3-1-6 0,-3 2-4 15,-3 1-7-15,-5 4-14 16,-7-1-5-16,-3 4-11 0,-5-1-10 0,-7 2-9 15,5 0-1-15,-5 0-1 0,-2 0 8 16</inkml:trace>
  <inkml:trace contextRef="#ctx0" brushRef="#br0" timeOffset="397231.746">12475 15901 229 0,'0'0'78'0,"0"0"-9"16,0 0-13-16,0 0-17 0,0 0-15 16,0 0-7-16,0 0-7 0,0 0-2 0,0 0 2 15,0 0 0-15,-20 4 1 0,25-4-2 16,8 0-2-16,6 1-2 0,3-1 4 15,7 0-3-15,1 0 0 0,2 0 0 16,3-6-4-16,4 1 0 0,-2-4 0 16,1-1-3-16,3-1-3 0,0 1 3 15,3-2-7-15,0-1 6 0,0 1 0 16,2 1-1-16,-5 1-2 0,-2 1-1 16,-4 0 1-16,-4 2 2 0,-2 0-2 15,-1 1-2-15,-10 1-1 0,0 2-5 0,-7 1-5 16,-5 0-8-16,0 2-1 0,-6 0-1 15,0-2-4-15,0 2-14 0,0 0-32 16,0 0-26-16,0 0-45 0</inkml:trace>
  <inkml:trace contextRef="#ctx0" brushRef="#br0" timeOffset="397521.247">12482 15972 368 0,'0'0'70'15,"0"0"-19"-15,0 0-15 0,0 0-11 16,0 0-6-16,0 0-3 0,0 0-4 0,0 0-1 16,0 0-2-16,64-46-1 0,-35 43 1 15,3 0-2-15,1 1-2 0,1-1-1 16,-2 0-1-16,0 0-1 0,0 0-1 15,1-3 0-15,3 1-3 0,2-4 2 16,1 0-3-16,3 0-5 0,0 0 3 0,-3-1-7 16,3 0 1-16,-3 4-11 15,-3-1-24-15,-3 3-33 0,-1 1-50 16,-9 2-61-16</inkml:trace>
  <inkml:trace contextRef="#ctx0" brushRef="#br0" timeOffset="402270.7886">11827 15947 143 0,'0'0'39'0,"0"0"-7"0,0 0 1 0,0 0-8 16,0 0 1-16,0 0-4 16,0 0-2-16,-13-24-7 0,13 24-6 15,-2-1-3-15,2 1-2 0,-2 0 2 0,0 0-3 16,1 0 4-16,-2 5 0 0,3 7-2 15,-1 6 1-15,1 0-1 0,0 4-3 16,1-2 0-16,7 0-1 0,0 0 2 16,-1 5 0-16,3-3 1 0,-1 3 0 15,-2 0-2-15,0 0-2 0,-1 0 0 0,-1-3 1 16,0 1 1-16,-2-8 0 0,0 1 1 16,-2-8 1-16,-1-3-2 0,2 2 3 15,-2-7 4-15,0 0 18 16,0 0 5-16,0 1 4 0,0-1 2 0,0 1-15 15,0-1-8-15,-6-6-2 0,-4-10-6 0,-2-6 1 16,4-2-3-16,-2-4 1 16,1 0-1-16,0-1-1 0,3 2 0 15,-1 1 0-15,2 3-1 0,2 5 0 16,0 0 0-16,1 1-2 0,2 2 1 0,0-6-2 16,0 4-1-16,0 7 1 0,3-8-2 15,3 5 1-15,2 0-1 0,0 1-3 16,2 2 2-16,3 2-7 0,0 1 7 15,0-1-3-15,3 3 6 0,0 3 2 16,3-2 0-16,-1 3 0 0,0 1-1 16,-5 0 7-16,-3 0-7 0,2 0 4 15,-3 5-3-15,0-1 0 0,-1 1 0 16,-1 1 1-16,-3 1 1 0,0 1 0 16,-4 2 1-16,0 6-3 0,-1 1 3 0,-12 6 0 15,-3-1 0-15,-6 1-1 0,-2 0-1 16,-1-1 1-16,0-4 1 0,1 1 0 15,2-4 2-15,8-5-2 0,-2-2 2 16,9-3-1-16,2-4 1 0,-5 3 1 16,6-2-2-16,0 0-1 0,1 1 0 0,3-3-2 15,0 0-1-15,0 0-1 0,0 0-2 16,0 2 2-16,0-2 0 16,0 2 1-16,4 4 0 0,9-1 1 15,3 4-2-15,1 2 0 0,1 1 1 0,2 3-2 16,3 2 1-16,-1 1-1 0,2 0 0 15,1 3-1-15,-2-1 1 0,0 1-2 16,2-1 1-16,-2-1-4 0,0-3-3 16,-1-2-2-16,2-4-13 0,-1-3-23 15,3-4-23-15,-1-3-35 0,-2 0-26 0,2-2-22 16</inkml:trace>
  <inkml:trace contextRef="#ctx0" brushRef="#br0" timeOffset="402920.0116">12358 16258 227 0,'0'0'71'0,"0"0"-9"0,0 0-7 16,0 0-3-16,0 0-16 0,0 0-8 15,0 0-1-15,0 0-8 0,0 0-8 16,4-36-4-16,-4 33-3 0,-1 0-1 15,-2 0 1-15,0 1-1 0,3 2-2 16,-3-2 0-16,3 2-1 0,0 0 0 0,-3 0 1 16,3 0 0-16,-1 0-1 15,-1 0 1-15,1 0-1 0,-1 0 0 16,1 0 1-16,-1 0 0 0,-1 0-2 16,-2 2 2-16,-1 6-3 0,2-2 1 0,-1 3 2 15,1-5-1-15,1-1 1 0,1 2 0 16,-2-2-2-16,4 2 1 0,-4-3 0 15,3 3 0-15,1-5-2 0,-2 5 1 16,1 1 0-16,-1 5 0 0,1-1 2 16,1 2 0-16,0 1-2 0,0 0 2 0,0-1-2 15,0 0 1-15,0 2 0 0,0-2-1 16,0 0 1-16,3-1-1 16,0 0 0-16,2-2 0 0,-2 0 1 15,-2-6 2-15,2 1-2 0,-1 0 1 0,-1 0-1 16,1 0-2-16,2 4 2 0,-2-3-1 15,1 4 7-15,1 0-6 0,-1 0 5 16,1 0-4-16,-3-4-2 0,1 4 2 16,-1-5-1-16,1 1 0 0,-1 0 0 15,1-3 0-15,-1 3 0 0,1 0-1 0,2 2 1 16,-1-3 1-16,-2 1-1 0,2 0 0 16,-1-2 0-16,1 0-2 15,1 1 2-15,0 1 0 0,-1-2-1 16,1 0 2-16,-1 0-2 0,0-1 1 0,0 1 1 15,0 0-2-15,7 0 2 0,-6-1-1 16,8-2 0-16,5 0 0 0,1 0 0 16,6 0 0-16,-2 0 0 0,-3-2-4 15,-2-1-1-15,2 1-3 0,-2 1 0 16,-4 0 1-16,6-1-6 0,-2 0-15 0,-2-3-41 16,2 1-49-16,-11 1-133 0</inkml:trace>
  <inkml:trace contextRef="#ctx0" brushRef="#br0" timeOffset="403133.5171">12739 16574 470 0,'0'0'-62'0,"0"0"-148"15</inkml:trace>
  <inkml:trace contextRef="#ctx0" brushRef="#br0" timeOffset="411239.694">24176 7556 254 0,'0'0'53'0,"0"0"-9"16,0 0-4-16,0 0-2 0,0 0-5 15,0 0-6-15,0 0-6 0,0 0-8 16,0 0-4-16,-13-35-4 0,13 35-2 16,0-1-1-16,0-1 1 0,11-1-1 0,5 0 2 15,8-2-1-15,5 1 1 16,1 1 0-16,2-2-1 0,0 0 0 16,1 1-2-16,-1 0-1 0,2-1 0 15,-3 2-1-15,4 0 0 0,-2 0-3 0,0 0 0 16,-1 0-1-16,-9 1-4 0,-1 2 0 15,-8 0-4-15,-8 0-9 0,2 0-12 16,-8 0-21-16,4 0-33 0,0 0-17 16,2 0-53-16</inkml:trace>
  <inkml:trace contextRef="#ctx0" brushRef="#br0" timeOffset="411596.7626">24339 7413 353 0,'0'0'67'0,"0"0"-6"16,0 0-17-16,0 0-13 0,0 0-9 0,0 0-6 16,0 0-10-16,0 0-3 0,0 0-3 15,0 0-1-15,5-35-2 0,-5 35 0 16,0 0 1-16,4 0 0 15,-1 15 2-15,3 7 2 0,2 6 0 0,-1 3 1 16,0-1 0-16,-1 1 1 0,-2-1-6 0,-1 1 2 16,0-3-2-16,-3 1 2 15,0 0 1-15,0 0 3 0,0-9-4 16,0 0 1-16,0-7-2 0,0-1 0 16,0 2-1-16,0-8 2 0,-2 4-2 0,2-5 1 15,-1-1 0-15,1 3-1 0,0-7 0 16,0 0 0-16,0 0-2 0,0 2-9 15,0-1-19-15,-2-1-75 0,-2 0-123 16</inkml:trace>
  <inkml:trace contextRef="#ctx0" brushRef="#br0" timeOffset="412868.6906">25770 7321 257 0,'0'0'73'0,"0"0"-11"0,0 0-8 15,0 0-11-15,0 0-9 16,0 0-11-16,0 0-5 0,0 0-6 0,0 0-7 15,0 0-6-15,-16-69-4 0,16 69 0 16,-1 0 0-16,-2 12 3 0,0 7 2 16,0 5-1-16,2 2 1 0,-1 2-1 15,2 1-2-15,0 1 0 0,0 0 2 16,3 0 0-16,1 2 1 0,1-3 0 0,-2 0 0 16,0-3 1-16,1-8 0 0,-3 0-1 15,-1-8 0-15,0-3 0 0,2-2 1 16,-2-5 1-16,0 0 1 0,0 0 5 15,0 2-1-15,0-2-1 0,0 0-1 16,0 0-2-16,-2-14 1 0,-5-4 3 16,1-7 1-16,0-2 0 0,2-1-2 15,0-1-2-15,-1-1 0 0,1-2-2 16,1-1-2-16,2 1 0 0,-1 0-1 16,2 1 1-16,0 5 1 0,0 2-1 0,0 1 1 15,0 7-7-15,0-2 6 0,2 2-6 16,4 0 3-16,5-2-1 0,2 2 0 15,4 4 0-15,3 0-1 0,3 1 4 16,4 4-2-16,3-1 2 0,4 3 0 16,-1 3-1-16,0 2 0 0,-2 0-1 0,-7 2-1 15,-2 9-1-15,-8 3 3 16,-4 3 4-16,-4 3-3 0,-6 5 3 16,0 0-7-16,-7 2 0 0,-11 1 1 15,-3 3 1-15,-8-2 7 0,-3 0-2 0,-3-2 1 16,1-3-3-16,2-4 0 0,3-4 2 15,4-2 1-15,3-5 1 0,7-1 2 16,6-5-2-16,5 0-1 0,4-3 1 16,-2 0-2-16,2 0 0 0,-1 0-2 15,-2 0-1-15,2 0-2 0,-1 1-2 0,1-1-2 16,-1 2 0-16,2-2 1 0,0 2 1 16,0 4 4-16,3 4 0 0,8 4 1 15,6 4 0-15,1-3 1 16,0 0-1-16,2-1-3 0,0-2-5 0,1 1-1 15,2-1 0-15,0 1-5 0,1-4-16 16,2 4-25-16,-4-5-37 0,1 3-27 16,-8-5-21-16</inkml:trace>
  <inkml:trace contextRef="#ctx0" brushRef="#br0" timeOffset="413319.2044">26136 7539 346 0,'0'0'54'0,"0"0"2"16,0 0-8-16,0 0-9 0,0 0-12 15,0 0-11-15,0 0-7 0,0 0-7 16,0 0-1-16,7-45-2 0,-5 45 0 16,-2 0 1-16,0 0 3 0,0 1 0 0,0 6 2 15,0 5-3-15,1-1 1 0,-1 3 0 16,0 0 0-16,0 0 0 0,0 5 1 15,0-6-1-15,0 7 2 0,0-4-2 16,-1-4 0-16,1 8-1 0,-2-8 1 16,2 0-2-16,0 1-1 0,0 0 0 0,0 1-2 15,0-2 1-15,0-1 1 16,0 0 0-16,0 2 1 0,0-3 0 16,2 3-1-16,-1-10 0 0,1 4 1 15,-2-3-1-15,1 1 1 0,0 0 0 0,1-1 0 16,-2-4 5-16,0 0-6 0,0 0 1 15,1 2 0-15,-1-1-5 0,2 0 5 16,-2-1 4-16,6 3-5 0,-1-1 2 16,7 2-2-16,5-4-5 0,-5 0 5 15,6 0-2-15,-6 0-1 0,0 0-4 0,1 0 1 16,-2 0 1-16,6 0 0 0,1 0 1 16,7-6 1-16,-1 2-4 15,2-2-12-15,-2-1-18 0,0 2-42 16,-7 4-58-16,-1 1-90 0</inkml:trace>
  <inkml:trace contextRef="#ctx0" brushRef="#br0" timeOffset="413890.5593">26983 7129 529 0,'0'0'42'0,"0"0"-14"0,0 0-8 16,0 0-7-16,0 0-5 0,0 0-5 0,0 0-7 15,0 0-1-15,0 0-2 0,5-22 2 16,12 26 2-16,5 7-1 16,0 7 0-16,1 3 5 0,-2 4-2 15,1 0 3-15,0 3-3 0,-1-3-1 0,1-1-1 16,-3-4-1-16,-1 0-1 0,0-5-2 15,-4-2-5-15,-2-4-8 0,-5-3-3 16,-1-3 1-16,-2 0 5 0,-4-3 8 16,3 0 7-16,4-5 0 0,2-6 1 15,3-5 1-15,-7-1 0 0,0 2 5 0,-4-2 0 16,-1-2 5-16,0-2-3 0,-1-6-5 16,-5 2 6-16,-1 4 3 0,0 4 6 15,-1 3 4-15,3 5-3 0,-1 1-5 16,0 1-1-16,2 4-4 0,-5 0-5 15,-3 3-3-15,-3 2-1 0,-7 8 0 16,-3 12 0-16,-1 5 5 0,-6 8-5 16,-1 8 0-16,-3 4-6 0,3 2-13 15,4 1-29-15,6 0-68 0,5 0-100 16</inkml:trace>
  <inkml:trace contextRef="#ctx0" brushRef="#br0" timeOffset="414299.3719">27566 7026 456 0,'0'0'61'0,"0"0"-13"0,0 0-11 16,0 0-7-16,0 0-11 0,0 0-6 15,0 0-6-15,0 0-4 0,0 0-5 0,0 0-3 16,-3-42-1-16,3 42 2 0,0 0 2 15,0 12 2-15,0 9 0 0,0 7 0 16,2 1 0-16,-1 1 0 0,1 2 5 16,-2 2-5-16,1 2 4 0,1-3-5 15,-1-1-2-15,0-5-1 0,1-1-1 0,-1-8-1 16,3-2-5-16,-2-3-17 0,-1-7-39 16,1 5-57-16,-1-6-88 0</inkml:trace>
  <inkml:trace contextRef="#ctx0" brushRef="#br0" timeOffset="414718.9432">27891 7028 583 0,'0'0'44'0,"0"0"-17"0,0 0-8 16,0 0-9-16,0 0-6 0,0 0-6 0,0 0-3 16,0 0-3-16,0 0 3 15,-15 3 2-15,4 18 4 0,-3 8 0 16,1 3 0-16,-1 2 3 0,5 2-5 16,2-3 4-16,2-1-4 0,2-2-1 0,3-4 1 15,0-2-1-15,3-2 0 0,2-7-3 16,-1-3-1-16,0-3-1 0,4-3 0 15,-1 0 1-15,4-6-1 0,11 0 2 16,2-3 1-16,8-9 0 0,-1-3 1 16,-4-3 4-16,-2-4-1 0,-4 1 2 0,-3 0 0 15,-4-4 0-15,-3 0 0 16,-3-2-2-16,-2-1 3 0,-5 1-2 16,-1 1 4-16,-1 2 4 0,-9 3-1 15,-3 3 0-15,-2 5-2 0,2 6-6 0,-4 2-5 16,-5 5 0-16,-4 3-3 0,-10 11-2 15,0 10-23-15,-3 3-69 0,9 5-170 16</inkml:trace>
  <inkml:trace contextRef="#ctx0" brushRef="#br0" timeOffset="415231.8002">29038 7064 381 0,'0'0'70'0,"0"0"-15"16,0 0-16-16,0 0-11 0,0 0-5 16,0 0-7-16,0 0-3 0,0 0-3 0,0 0-5 15,0 0-2-15,-4-12 0 16,4 11-3-16,11-3 0 0,10 2 1 16,5-3-2-16,0 1-3 0,4 3-2 15,1 1 3-15,-1-1-3 0,0 1 3 0,-1-1 1 16,2-3-3-16,-4 3-2 0,1-2-9 15,-8 2-9-15,-4-3-24 0,-4 4-40 16,-6-2-44-16,0 2-42 0</inkml:trace>
  <inkml:trace contextRef="#ctx0" brushRef="#br0" timeOffset="415448.8455">29014 7209 405 0,'0'0'63'0,"0"0"-16"0,0 0-16 16,0 0-9-16,0 0-9 0,0 0-3 16,0 0-3-16,0 0-2 0,0 0-2 15,-6 8-3-15,6-4 2 0,4 0 3 16,12 0 1-16,6 1 2 0,5 0-8 0,2-4-4 16,2 0-3-16,0-1-3 0,3 0-6 15,0 0-17-15,4 0-53 0,-2 0-73 16,-1-1-116-16</inkml:trace>
  <inkml:trace contextRef="#ctx0" brushRef="#br0" timeOffset="416239.6022">30619 6846 247 0,'0'0'75'0,"0"0"-11"0,0 0-9 15,0 0-6-15,0 0-9 0,0 0-5 16,0 0-6-16,0 0-8 0,0 0-5 15,0 0-5-15,-15-66-4 0,15 66-3 16,0-1-5-16,-1 1-2 0,-1-2-2 0,-3 2 2 16,-4 0-3-16,-3 11 5 15,-2 4-2-15,1 6 1 0,1 6 1 16,1 0 2-16,2 3-2 0,0-2 2 16,1 1-2-16,2-1 1 0,2-3 0 0,2-7 0 15,2 2-1-15,0-4 1 0,0-4 0 16,3 3 0-16,0-4 0 0,3-6 0 15,1 4-5-15,0-6 3 0,6-1 2 16,6-2 2-16,10 0 5 0,4-9 0 16,3-3-2-16,2-5 0 0,-5-2-2 0,-4-1 1 15,-4-3 1-15,-7 0 0 16,-4-4 1-16,-4 0-1 0,-2-2 0 0,-5-1 2 16,-3-1 1-16,0 4 0 15,-1 1 1-15,-8 5-4 0,-1 4-2 0,-3 3-2 16,2 7-2-16,-6 2-2 0,-4 5-4 15,-4 4-3-15,-6 8 0 0,0 7-8 16,2 7-16-16,4 6-30 0,1 3-64 16,7 3-98-16</inkml:trace>
  <inkml:trace contextRef="#ctx0" brushRef="#br0" timeOffset="416437.5693">31216 7033 674 0,'0'0'22'0,"0"0"-10"0,0 0-6 16,0 0-5-16,0 0-8 0,0 0-51 15,0 0-201-15,0 0-58 0</inkml:trace>
  <inkml:trace contextRef="#ctx0" brushRef="#br0" timeOffset="422447.1983">18317 9318 456 0,'0'0'44'0,"0"0"-11"0,0 0-5 15,0 0-9-15,0 0-5 0,0 0-2 0,0 0-2 16,0 0-4-16,0 0-4 0,0 0-2 15,-3-29-3-15,3 29-2 0,-2-1-3 16,2 1-1-16,-1 0 4 0,-4 0 3 16,-1 7 1-16,0 9 4 0,-3 2-3 15,5-3 2-15,2 4-1 0,2-1 1 0,0-2 0 16,3 5-1-16,4-2 0 16,4-4-1-16,1-3-1 0,2 0 2 15,1 0 0-15,0-3-1 0,2 1 2 0,-5-4-4 16,3 0 1-16,-1-3 2 0,-5 1-1 15,2 1 0-15,-2-2 2 0,-5-2-2 16,1 1 1-16,-1 1-1 0,-1-1 0 16,0 0 1-16,1 0-1 0,0 1 0 15,-2 0 0-15,1 0 1 0,-2 0-2 16,2 1 1-16,-3-4-1 0,0 7 0 0,0 3-1 16,-6 5 0-16,-7 5-2 0,-3-2-3 15,-8-1-15-15,-4 3-33 0,-4-2-63 16,2 1-116-16</inkml:trace>
  <inkml:trace contextRef="#ctx0" brushRef="#br0" timeOffset="422660.6448">18223 9383 631 0,'0'0'35'0,"0"0"-15"15,0 0-9-15,0 0-5 0,0 0-3 16,23-77 0-16,0 65-3 0,6 0 0 16,5-1-3-16,6 4 0 0,-1-2-2 0,2 2-2 15,-2 4-8-15,-1 0-14 0,0 4-23 16,-5 1-45-16,-1 0-48 0,-9 0-78 16</inkml:trace>
  <inkml:trace contextRef="#ctx0" brushRef="#br0" timeOffset="423121.3482">18729 9656 518 0,'0'0'58'0,"0"0"-15"0,0 0-12 0,0 0-9 15,0 0-8-15,0 0-6 0,0 0-4 16,0 0-3-16,0 0-3 0,0 0-1 15,-21-44-4-15,21 39-1 0,5-1-4 16,1-1-14-16,3 6-16 0,1 1-34 16,4 0-49-16,-1 0-59 0</inkml:trace>
  <inkml:trace contextRef="#ctx0" brushRef="#br0" timeOffset="423695.3616">19021 9383 504 0,'0'0'48'0,"0"0"-13"0,0 0-9 16,0 0-8-16,0 0-7 0,0 0-4 15,-13-82-2-15,18 74-1 0,2-4-2 16,-2 3-2-16,1 4 1 0,2 0-2 15,-1 0-2-15,3 1 1 0,0 1-1 16,0 0 0-16,2 0-2 0,-2 1 1 16,-1 2 1-16,2 0 0 0,-4 0 1 15,2 3 1-15,-1 2 1 0,0 1 0 16,-2 0 0-16,3 4-2 0,-4-1 2 0,2 3-1 16,-2-4 1-16,-2 3-1 0,0-1 1 15,-3 5 0-15,0 6 0 0,-2 0 0 16,-8 6 0-16,-4-1 0 0,-3-1 1 15,-1-3-1-15,-1 1 0 0,3-3 1 16,4-7-1-16,1-1 2 0,5-4-2 16,3-5 0-16,2 1 0 0,1-4 2 0,0 0-2 15,0 0 2-15,0 0 0 16,0 0-1-16,9-2 0 0,5-6-1 16,2-1 0-16,-2 1 0 0,-1 2 0 0,-4 3-1 15,-4 2 1-15,7-2 0 0,-6 3 0 16,6 0-1-16,1 0 1 0,-3 3 0 15,1 1-1-15,-3 2 1 0,-1 1-1 16,-4 1 0-16,1 2 3 0,-4 4-2 16,0 4 2-16,-9 1-2 0,-6 6 0 0,-3-4 0 15,-5 0 1-15,-3-3-2 0,3-3 1 16,-2-1-2-16,2-3-1 16,7-4-1-16,8-2-1 0,5-4-8 15,3-1-11-15,0 0-24 0,0 0-41 0,-2 0-54 16,2-4-110-16</inkml:trace>
  <inkml:trace contextRef="#ctx0" brushRef="#br0" timeOffset="424239.0027">19359 9347 480 0,'0'0'49'0,"0"0"-13"0,0 0-7 16,0 0-6-16,0 0-4 0,0 0-6 16,0 0-2-16,0 0-6 0,0 0-6 15,0 0-3-15,18-76-1 0,-14 74 0 16,8 0 2-16,4-1 0 0,0 3 3 0,4 0-1 16,-6 1 0-16,0 3-1 0,-2 5 1 15,-4-5 0-15,3 4 1 0,-1 3-1 16,-4-2 1-16,1 2 0 0,-2-3-1 15,-4 2 0-15,1 2 0 0,-2 1 0 16,0 5 0-16,-5-1-2 0,1-1 1 0,-2-2-1 16,0 0 1-16,-2-2 1 15,0 0 1-15,1-1 1 0,1-5 0 16,-2 0 0-16,1 1 0 0,2-4 1 16,2 0 0-16,3-3 2 0,0 0-2 0,0 0 1 15,0 0-1-15,-1 0-1 0,-1 0 0 16,2 0 1-16,-1 0-2 0,1 2 1 15,0-2-2-15,0 0 0 16,0 0 0-16,1 0 0 0,7-3-1 0,-1-2 2 16,3 2-1-16,-1 2 1 0,1 0 1 0,1 1-1 15,-1 0 0-15,4 0 1 16,-3 2-1-16,2 6 1 0,-2 0-1 16,-5-1 0-16,2 5 0 0,-5 2 0 15,-3 3 0-15,-3 2-3 0,-8-1 2 0,-4 1-1 16,-4-1 1-16,-3-1-1 0,-4-2-6 15,-1 0 1-15,1-4-4 0,1-2-6 16,9-3-11-16,0-3-35 0,8-2-47 16,3-1-96-16</inkml:trace>
  <inkml:trace contextRef="#ctx0" brushRef="#br0" timeOffset="424536.5746">19832 9343 609 0,'0'0'39'0,"0"0"-15"15,0 0-14-15,0 0-8 0,0 0-6 16,0 0 0-16,0 0 2 0,0 0 2 15,0 0 0-15,0 0 0 0,87 13-2 16,-59 2 0-16,-1 2-3 0,-2 3 0 16,-1 0-3-16,1-1-1 0,-1 2-10 15,-2-2-7-15,1-1-13 0,-2-3-14 16,-4-3-23-16,2-1-24 0,-5-5-22 16,-1-5-35-16</inkml:trace>
  <inkml:trace contextRef="#ctx0" brushRef="#br0" timeOffset="424692.8585">20220 9322 424 0,'0'0'79'16,"0"0"-25"-16,0 0-14 0,0 0-15 0,0 0-12 15,0 0-6-15,0 0-5 0,0 0 0 16,-81-2 0-16,62 26-1 0,-1 4-1 16,-2 10 0-16,-1 2-4 15,0 7-3-15,0 2-21 0,-2 2-62 0,-1-2-195 16</inkml:trace>
  <inkml:trace contextRef="#ctx0" brushRef="#br0" timeOffset="425747.6492">20586 9124 374 0,'0'0'74'16,"0"0"-13"-16,0 0-22 0,0 0-11 15,0 0-13-15,0 0-8 0,0 0-5 16,0 0-5-16,0 0 0 0,0-29 3 0,0 29-2 16,3 15 4-16,2 4 0 0,1 8-1 15,0 0 3-15,0 2-3 0,-2 1 5 16,2-3-6-16,-2 1 0 0,1-3 0 15,-4-7-1-15,2 0 1 0,-1-6 1 16,-1-1-1-16,0-2-1 0,-1-4 1 0,2 2 0 16,-2-7 3-16,0 0 2 0,0 0 1 15,0 0 1-15,1 0 0 16,-1 0 0-16,2-14-1 0,-1-7-2 16,1-6-1-16,-1 2-1 0,-1 0-1 0,0 0 1 15,0 0 1-15,0 0-6 0,-4 0 3 16,-3 2-3-16,-1 1 2 0,-1 1 0 15,0 2 0-15,3 6 0 0,0-1 0 16,1 7 2-16,2 3-1 0,2 0 1 16,-3-1-1-16,3 3 0 0,-1-3 0 0,1 2 0 15,1 3-1-15,-2-1 0 0,2 1-1 16,0-2-2-16,0-3-1 16,2-2-1-16,7-2 2 0,5 0 0 15,3 1 2-15,2 2 2 0,1 0-1 0,0 1-1 16,-4 3-1-16,1-1-3 0,-5 1-3 15,1 0-3-15,2 2-6 0,-2 0-15 16,1 0-17-16,-2 0-22 0,6 0-34 16,-7 0-21-16,3 2-33 0</inkml:trace>
  <inkml:trace contextRef="#ctx0" brushRef="#br0" timeOffset="425972.0574">20525 9294 427 0,'0'0'60'0,"0"0"-19"0,0 0-17 0,0 0-13 16,0 0-3-16,0 0-4 0,84-13-3 15,-61 8-1-15,2 1-3 0,-1 1-5 16,1 2-2-16,1 0-6 0,1 1-11 15,-1 0-33-15,3 0-43 0,-1 0-77 16</inkml:trace>
  <inkml:trace contextRef="#ctx0" brushRef="#br0" timeOffset="426610.6917">21177 9232 450 0,'0'0'59'0,"0"0"-20"15,0 0-14-15,0 0-12 0,0 0-5 0,0 0-11 16,0 0 4-16,0 0 1 0,0 0-5 15,0 0 6-15,-82-3-5 0,65 23 0 16,1 0 2-16,-2 6 0 0,4 0 0 16,0 2 1-16,2-2-2 0,3 1-1 15,3-1 0-15,2-2-3 0,3-1 2 0,1-3 1 16,0 2-2-16,1-4-4 0,5-4-1 16,-1-1-6-16,0-5-6 0,2 0-10 15,1-2-7-15,3-3-2 0,5-3 3 16,1 0 10-16,5-5 14 0,-5-3 8 15,-4-2 7-15,-3 1 4 0,-1-3 6 16,-3 4 10-16,-2 1 4 0,0 4 7 16,-4 3 0-16,0-3-2 0,0 0-2 15,0-3-9-15,-1-4-6 0,-3 2-7 16,-5 5-1-16,2-2-1 0,-4 3 1 0,0 1 1 16,5-1 0-16,2 2-2 0,4 0-1 15,-2-1 1-15,2 1-1 0,-1 0-2 16,0 0 0-16,-1 0 0 0,1-2-1 15,-1 2-2-15,1 0 1 0,1-1-1 16,0 1 0-16,0-3 0 0,8 0 1 16,3-2-2-16,6 2-1 0,-1 2 1 15,1 1 0-15,4 2 0 0,-3 5 1 16,0 6 0-16,-4 4 1 0,0 3-1 16,-2 2 1-16,-3 3 1 0,-2 0-1 0,-1 3 0 15,-5-3 0-15,-1 0 0 0,0-1 0 16,0-2-1-16,-4-7-1 0,-2 0-3 15,-1-2-8-15,3-5-13 0,-2 1-26 16,4-6-30-16,-1-1-46 0,0 1-81 16</inkml:trace>
  <inkml:trace contextRef="#ctx0" brushRef="#br0" timeOffset="427154.4425">21467 9358 440 0,'0'0'62'16,"0"0"-20"-16,0 0-8 0,0 0-9 15,0 0-4-15,0 0-1 0,0 0-4 16,0 0-2-16,0 0-5 0,0 0-4 15,7-25-2-15,-7 25-3 0,1-1 0 16,-1 1-1-16,0-1 1 0,0 1-2 16,2-2 0-16,-2 2-1 0,0 0 1 15,0 0 1-15,0 0 0 0,1 0 1 16,-1 0 0-16,2 3 0 0,0 3 0 0,0-1 0 16,-1 1 0-16,-1-6 0 0,0 0 0 15,0 0 0-15,0 1 1 0,2 0 0 16,-2 1 0-16,0 0 0 0,1-1 1 15,-1 1 0-15,0 0 1 0,2-1 0 16,-2 1 0-16,0-1 0 0,0-1-1 16,0 0 0-16,0 1 0 0,0-1-2 15,0 0 0-15,0 0 0 0,0 0 0 0,0 0 0 16,0 0-1-16,0 0 0 16,0 0-2-16,0 0 1 0,0 0-1 0,0 0 2 15,1 0 0-15,-1 6 1 0,3 6-2 16,-2 5 0-16,4 5 2 0,-4 0-2 15,2 1 2-15,0 2-1 0,-1 0 0 16,-2 1-1-16,1 0 0 0,-1-2-1 16,3-6-1-16,-2 0-3 0,-1-5-6 0,0 1-9 15,2-1-16-15,-2-7-27 0,0 8-28 16,0-9-36-16,0 2-43 16</inkml:trace>
  <inkml:trace contextRef="#ctx0" brushRef="#br0" timeOffset="427341.1451">21448 9754 465 0,'0'0'61'15,"0"0"-23"-15,0 0-15 0,0 0-10 0,0 0-3 16,0 0-5-16,0 0-4 0,0 0-2 16,0 0-2-16,0 0-2 0,37-25-4 15,-21 20-3-15,6-1-5 16,-1-1-11-16,0 3-18 0,1 1-19 0,-2-2-14 15,-1 4-12-15,-4-1-18 0</inkml:trace>
  <inkml:trace contextRef="#ctx0" brushRef="#br0" timeOffset="427560.7406">21365 9394 529 0,'0'0'46'0,"0"0"-17"16,0 0-13-16,0 0-9 15,0 0-3-15,15-82-3 0,2 71-5 16,2 3 1-16,4 0-2 0,3 4-2 16,3 1-6-16,1 3-6 0,4 0-19 0,-1 0-47 15,0 1-46-15,-4 3-118 0</inkml:trace>
  <inkml:trace contextRef="#ctx0" brushRef="#br0" timeOffset="428856.8346">22615 9129 414 0,'0'0'53'0,"0"0"-14"15,0 0-7-15,0 0-9 0,0 0-7 0,0 0-5 16,0 0-3-16,0 0-2 0,0 0-2 16,0 0 0-16,29 0-1 0,-5 0 0 15,2 0-2-15,2 0 0 0,1 0-1 16,1 0-4-16,0 0 0 0,2 0-3 15,0 0-5-15,0 0-20 0,0 0-48 16,-8 0-72-16,0 0-127 0</inkml:trace>
  <inkml:trace contextRef="#ctx0" brushRef="#br0" timeOffset="429371.0625">23753 8842 537 0,'0'0'42'0,"0"0"-15"16,0 0-13-16,0 0-5 0,0 0-3 0,0 0-2 15,0 0-5-15,0 0-2 0,0 0-1 16,0 0-3-16,-19-43 5 16,17 52 1-16,-2 9 1 0,3 7-1 15,-1 0 1-15,2 3-1 0,0-1 0 0,0-1 1 16,0-2 1-16,6-1-1 0,-2-3 0 15,4-4 0-15,-4-3 0 0,5-3 0 16,2-1 0-16,-4-3 0 0,7 2 1 16,1-4-1-16,2-1 1 0,4-1 0 15,4-2-1-15,-1 0 0 0,1 0 0 0,-1 0 0 16,1 0-1-16,-8 0 0 0,-1 0 1 16,-4 0-1-16,-4 3 0 0,1 2 0 15,-3-1 0-15,1 2 1 16,-7 3 1-16,0 4 0 0,-5 0 0 0,-10 6 5 15,-7-1-6-15,-4 0 2 0,-6-2-7 16,-2 3-7-16,-5-2-17 0,-4-4-37 16,0 0-55-16,0-7-140 0</inkml:trace>
  <inkml:trace contextRef="#ctx0" brushRef="#br0" timeOffset="429580.1689">23682 8954 495 0,'0'0'21'0,"0"0"-5"16,0 0-4-16,104-83-10 0,-67 61-5 0,4 4-4 15,0 3-4-15,3 3-5 0,-2 1-12 16,-4 3-32-16,-2 4-44 0,-10 2-76 15</inkml:trace>
  <inkml:trace contextRef="#ctx0" brushRef="#br0" timeOffset="430016.0299">24820 8971 449 0,'0'0'57'0,"0"0"-18"16,0 0-12-16,0 0-10 0,0 0-8 15,0 0-1-15,0 0-3 0,0 0-2 16,0 0 0-16,-3-17-3 0,7 14 1 0,1 0-1 16,-1 1 1-16,1 1-1 0,2 1 0 15,3-2 0-15,8 1 0 0,1-2 1 16,7 2 0-16,3-4 1 0,2 2-1 15,2-2-3-15,0 1-2 0,1-1-2 16,-4 0-4-16,-1 2-2 0,0 1-8 0,-3 0-19 16,-6 2-25-16,-3 0-25 15,1 0-29-15,-10 0-16 0</inkml:trace>
  <inkml:trace contextRef="#ctx0" brushRef="#br0" timeOffset="430267.8047">24964 8817 350 0,'0'0'70'0,"0"0"-11"15,0 0-10-15,0 0-10 0,0 0-6 16,0 0-4-16,0 0-6 16,0 0-4-16,0 0-6 0,0 0-6 15,-14-43-2-15,14 41-4 0,0 2-1 0,0 0 0 16,9 4 1-16,2 9 0 0,3 8 1 15,-2 3-2-15,0 5 1 0,-2 4-2 16,2 4 1-16,-5 1-1 0,-3 1 0 16,1 1-4-16,-4-2-2 0,2 1-14 15,3 1-33-15,-4-4-86 0,4-2-159 0</inkml:trace>
  <inkml:trace contextRef="#ctx0" brushRef="#br0" timeOffset="431831.8913">26067 8599 398 0,'0'0'58'0,"0"0"-19"16,0 0-8-16,0 0-12 15,0 0-6-15,0 0-6 0,0 0-3 16,0 0-4-16,0 0-2 0,0 0-2 16,14-36 2-16,1 29-1 0,5 2-1 0,1 1-2 15,1 3 2-15,3 1 0 0,2 0 1 16,2 0 1-16,1 0-1 0,2 0 0 15,-1 0-1-15,-4 0 1 0,-7 0-3 16,-1 0 3-16,-5 0 0 0,-2-2-1 16,0 2 3-16,-7-1 0 0,1 1 3 0,-6 0 3 15,0-1 0-15,0 1 1 16,2 0-3-16,-2-2 1 0,1 0-1 16,-1 1 3-16,0-4 0 0,0 0-4 15,-4-2 8-15,-1 1-4 0,1 3 6 0,1 0 1 16,3 3-1-16,-4-4-1 0,1 3-3 15,-1-2-5-15,1 2-1 0,3 1-3 16,-5 0 1-16,-3 4 5 0,-2 12-4 16,-5 5 4-16,2 3-6 0,0 5-2 15,0 3 2-15,0 4 0 0,1 3 2 0,-2 6-2 16,2 0-2-16,1 2-1 0,2-3 0 16,5-3-2-16,1-6 2 0,3-4-2 15,0-11 0-15,0-3-14 16,3-4-16-16,-2-9-37 0,5 4-50 0,-1-5-96 15</inkml:trace>
  <inkml:trace contextRef="#ctx0" brushRef="#br0" timeOffset="432152.804">26201 8933 482 0,'0'0'56'0,"0"0"-18"0,0 0-14 16,0 0-8-16,0 0-5 0,0 0-2 15,0 0-1-15,0 0-1 0,0 0-3 16,12-67-3-16,8 55-1 0,3 0-1 16,2 1-2-16,2 1-1 0,2 2-3 0,0 3-7 15,0 4-13-15,-3 1-29 16,0 0-52-16,-9 3-86 0</inkml:trace>
  <inkml:trace contextRef="#ctx0" brushRef="#br0" timeOffset="432379.7005">26694 8781 577 0,'0'0'34'0,"0"0"-12"15,0 0-10-15,0 0-6 0,0 0-4 16,0 0-4-16,0 0-4 0,0 0-11 16,0 0-29-16,0 0-65 0,-7-66-59 15,1 64-113-15</inkml:trace>
  <inkml:trace contextRef="#ctx0" brushRef="#br0" timeOffset="432740.7858">26923 8544 539 0,'0'0'37'16,"0"0"-18"-16,0 0-11 0,0 0-2 16,0 0-5-16,0 0 0 0,0 0 0 0,0 0-2 15,0 0 1-15,-35 82-1 0,33-58 1 16,2 1-1-16,0-1 0 0,2-1 1 15,4-2-1-15,4-1 0 0,0-2-1 16,3-2 0-16,1-2 1 0,1-1 0 16,-2-5 1-16,0-1 0 0,3-3-1 0,-8-1 1 15,7 2 1-15,-5-4 1 0,-6 1 0 16,7 0 2-16,-7-1-3 16,0-1-2-16,3 1 1 0,-5 2 0 15,-1 2 0-15,-1 5 1 0,0 4-1 0,-4 3 0 16,-9 2 1-16,-2 0-1 0,-3-3-1 15,0-1-2-15,0-1-3 0,-3-3-8 16,5-2-22-16,-4-4-52 0,7-2-102 16,-6-3-82-16</inkml:trace>
  <inkml:trace contextRef="#ctx0" brushRef="#br0" timeOffset="432917.2501">26844 8642 587 0,'0'0'34'0,"0"0"-14"16,0 0-9-16,0 0-6 0,0 0-4 15,0 0-6-15,0 0-4 0,79-65 0 16,-46 60-13-16,2 3-23 0,1 2-41 0,-3 0-74 16,-3 6-113-16</inkml:trace>
  <inkml:trace contextRef="#ctx0" brushRef="#br0" timeOffset="433333.3319">27663 8538 470 0,'0'0'58'0,"0"0"-19"0,0 0-7 15,0 0-8-15,0 0-4 0,0 0-9 16,0 0-5-16,0 0-2 0,0 0-5 16,0 0-1-16,14-28 1 0,7 31 6 15,3 10-6-15,2 7 5 0,2 3-6 0,-4 1-3 16,-2 0 0-16,0 1-1 0,-2-2 1 16,-1 2-3-16,-2-4-5 0,-2 0-15 15,-4-7-13-15,-2-2-23 0,-3-4-28 16,-3-5-27-16,4 3-19 0,-5-4-4 15</inkml:trace>
  <inkml:trace contextRef="#ctx0" brushRef="#br0" timeOffset="433503.0814">27964 8608 360 0,'0'0'85'0,"0"0"-17"0,0 0-20 0,0 0-9 16,0 0-11-16,0 0-7 0,0 0-7 15,0 0-9-15,0 0-5 0,0 0-2 16,-39-55-1-16,30 63 0 0,-1 8-1 15,-5 7 2-15,-2 4 1 0,-3 6-2 16,-2 0-2-16,-1 3-15 0,0 4-27 0,-1-2-60 16,3 3-87-16,-2-6-83 15</inkml:trace>
  <inkml:trace contextRef="#ctx0" brushRef="#br0" timeOffset="433819.9612">28322 8456 646 0,'0'0'37'16,"0"0"-11"-16,0 0-9 0,0 0-7 15,0 0-5-15,0 0-4 0,0 0-3 16,0 0 0-16,0 0-1 0,0 0 2 16,-7-9 0-16,6 31-1 0,-2 6 5 15,1 4-4-15,2 2 4 0,0-1-4 0,0 2-4 16,0-1 1-16,0-2-4 0,0-2-5 16,0-3-9-16,2-7-13 0,-1-4-26 15,6-2-49-15,-4-4-74 0,2 0-96 16</inkml:trace>
  <inkml:trace contextRef="#ctx0" brushRef="#br0" timeOffset="434174.959">28561 8499 615 0,'0'0'46'0,"0"0"-19"0,0 0-13 15,0 0-7-15,0 0-7 0,0 0-4 16,0 0 0-16,0 0 1 0,0 0 1 0,-17 22 6 16,8 7-2-16,-1 3 2 15,3 3-4-15,-1-2 0 0,5-1-1 16,2-1 0-16,1-5 0 0,1-4-1 16,5-2 1-16,4-4-2 0,3-3 2 0,3-6 1 15,4-2 1-15,6-5-1 0,5 0 0 16,4-11 0-16,4-3-1 0,0-2 2 15,0-2-1-15,-3-2 1 0,-4-1 0 16,-5 1 1-16,-6-3 0 0,-6 2 3 16,-4-2-3-16,-7 1 1 0,-3-3-1 0,-1 2-6 15,-4 1 5-15,-6 1-5 16,-6 5 2-16,-2 6 0 0,-5 3-3 16,-4 7-6-16,-3 3-23 0,-5 9-73 15,0 6-192-15</inkml:trace>
  <inkml:trace contextRef="#ctx0" brushRef="#br0" timeOffset="435956.7032">29751 8454 466 0,'0'0'56'16,"0"0"-17"-16,0 0-15 0,0 0-11 16,0 0-8-16,0 0-2 0,0 0-1 15,0 0-1-15,88-55 1 0,-62 51-1 16,2 1 2-16,2 3-2 0,2 0-1 0,-2-3-1 16,1 3-4-16,-3 0-3 0,-1-1 0 15,-1 1-11-15,-8-1-15 0,0 1-29 16,-7 0-32-16,1 0-33 0,-1 0-36 15</inkml:trace>
  <inkml:trace contextRef="#ctx0" brushRef="#br0" timeOffset="436149.2036">29786 8595 192 0,'0'0'59'0,"0"0"-2"16,0 0-9-16,0 0-8 0,0 0-11 15,0 0-4-15,0 0-2 0,0 0-3 16,0 0-1-16,13 13-7 0,7-8-7 16,6-4-5-16,5-1-4 0,5 0-6 0,5 0-8 15,3 0-31-15,8-4-43 16,0-3-69-16</inkml:trace>
  <inkml:trace contextRef="#ctx0" brushRef="#br0" timeOffset="436687.4812">30768 8306 452 0,'0'0'59'16,"0"0"-16"-16,0 0-8 0,0 0-8 16,0 0-3-16,0 0-4 0,0 0-2 15,0 0-5-15,0 0-2 0,0 0-3 16,0-71-2-16,0 64-1 0,0 3 0 0,0 4-3 16,0-2-1-16,0 2-1 0,0-1 0 15,0 0-1-15,0-1-1 0,-2 2-1 16,2 0 0-16,-4 0 1 0,-3 7 1 15,-5 10 0-15,0 4-1 0,0 4 1 16,1 0-1-16,1 2 2 0,0 1-2 16,3-2 2-16,3 1-1 0,2-1 1 0,2-2 4 15,0 1-5-15,5-4 4 16,3-1-5-16,4-4-2 0,1-2 0 16,3-4 1-16,3-2-1 0,4-6 2 0,1-2 1 15,5 0 1-15,-2-10-1 0,2-3-1 16,-3-2 1-16,-2-3-2 0,-4-3 6 15,-1-2-5-15,-6-2 7 0,-3 1-2 16,-3-3 1-16,-3 1 0 0,-4-3 0 16,-1 2 0-16,-9 1-1 0,-5 0 0 0,-3 2-1 15,-4 4-2-15,-3 7-2 16,-1 3 0-16,-1 10-3 0,-1 2-2 16,1 13-3-16,1 6-16 0,7 8-23 15,0 1-50-15,10 3-85 0,5-1-102 0</inkml:trace>
  <inkml:trace contextRef="#ctx0" brushRef="#br0" timeOffset="436876.591">31364 8431 655 0,'0'0'22'16,"0"0"-10"-16,0 0-7 0,0 0-6 16,0 0-18-16,0 0-94 0,0 0-184 15</inkml:trace>
  <inkml:trace contextRef="#ctx0" brushRef="#br0" timeOffset="439915.0246">19522 10799 342 0,'0'0'56'16,"0"0"-9"-16,0 0-11 0,0 0-7 16,0 0-6-16,0 0-4 0,0 0-6 0,0 0-3 15,0 0-5-15,-11-52-3 0,9 51-3 16,2 1 0-16,0 0-1 0,-2 0 2 15,-1 12 0-15,0 9 1 0,-1 6-2 16,1 2 2-16,2 1-2 0,-1 2 0 16,2 1 0-16,0 1 1 0,2-2-1 0,2 0 1 15,0-4-2-15,2-2 0 16,0-1 2-16,-3-9 0 0,1 1 0 16,-1-8 0-16,-2-4 0 0,2 1 1 15,-3-6 1-15,0 0 2 0,0 0 0 0,2 0 2 16,2 0 0-16,1-5-2 0,2-8 4 15,-2-6-2-15,0-1 3 0,-4-3-2 16,-1-1 2-16,0-3 0 0,0-2-2 16,-4-1 0-16,-2-2-2 0,-4 0 0 15,1 2 0-15,1 0 0 0,-4 1-1 0,3 1-3 16,1 4 1-16,0 0-2 0,1 8 2 16,3 1-2-16,1 5 1 0,2 6-1 15,-1-1 0-15,2 5 3 0,0-6-5 16,0 1 1-16,0-6 0 0,10-3-1 15,6 5 2-15,9-6 0 0,1 5-1 16,5-1-1-16,4 4 1 0,0 0-2 16,1 2 0-16,-1 1-2 0,-2 4-3 15,-4 0-3-15,-3 0-1 0,-4 6-8 16,-6 4-12-16,-3-5-19 0,-8 6-44 0,-3 5-46 16,-2 0-122-16</inkml:trace>
  <inkml:trace contextRef="#ctx0" brushRef="#br0" timeOffset="440121.0117">19445 11067 535 0,'0'0'26'15,"0"0"-5"-15,0 0-5 0,0 0-10 16,78-38-4-16,-54 29-1 0,5 0-2 15,2-1-3-15,2 5-4 0,-1 0-5 16,0 4-9-16,-3 1-19 0,-1 0-31 16,-3 4-48-16,3 2-56 0</inkml:trace>
  <inkml:trace contextRef="#ctx0" brushRef="#br0" timeOffset="440687.4568">20180 10931 488 0,'0'0'64'0,"0"0"-18"0,0 0-16 16,0 0-14-16,0 0-8 0,0 0-7 16,0 0-1-16,0 0 1 0,-87-58-1 15,66 65-1-15,3 7 0 16,0 3-1-16,2 3-1 0,2 3 1 0,0 4 1 15,2 3 1-15,-1 0-1 0,4-1-1 16,0 0 1-16,5-2-4 0,3-3 2 16,1-1 3-16,0-3-5 0,7-2 5 15,5-3-4-15,0-1-1 0,0-5 0 16,1-3 0-16,-3-3-1 0,0-1 0 0,2-1 1 16,-2-1 4-16,0 0 1 0,-2 0 2 15,0-4 2-15,-2-2 2 0,0-1 2 16,-5 3 1-16,2-5 0 0,-3 3-4 15,0-5 4-15,0-1-5 0,0 2 2 16,0-1 2-16,0 5 0 0,0-5-1 16,0 5 0-16,0 0 0 0,0 0-2 15,-1 0-1-15,1 0-1 0,0 0-1 16,0 0-1-16,0 6 0 0,0-5-2 16,0 0-1-16,3-2 1 0,8-1-1 0,-4 4 1 15,8-2 0-15,2 4-1 0,-2 2 0 16,6 0 2-16,-4 5-3 0,-2 4 2 15,1 0-1-15,-4 5 1 0,-2 1 1 16,0 3 1-16,-4 3 5 0,-2 2-6 16,-4 3 4-16,0 1-4 0,-4 0-1 0,-8 1 0 15,-1-1 0-15,-4-1 0 16,1 1-1-16,-3-3-2 0,1-2-2 16,3-4-6-16,3-5-17 0,6-6-25 15,3-5-49-15,3-2-80 0,0 0-97 0</inkml:trace>
  <inkml:trace contextRef="#ctx0" brushRef="#br0" timeOffset="441131.7911">20585 10947 571 0,'0'0'48'0,"0"0"-14"0,0 0-10 16,0 0-8-16,0 0-6 0,0 0-4 15,0 0-4-15,0 0-2 16,0 0-2-16,0 0-2 0,-8-32 1 16,8 32 1-16,2 8 2 0,5 7 1 0,3 5-1 15,-1 1 0-15,-2 0 1 0,1 2-2 16,-2 1 1-16,-1-1-2 0,-4-6 1 15,-1 1 0-15,0 0 0 0,0-6-1 16,0 7-1-16,0-8-1 0,0 2-13 16,-1 1-16-16,-1-2-39 0,1 0-62 0,-2-2-75 15</inkml:trace>
  <inkml:trace contextRef="#ctx0" brushRef="#br0" timeOffset="441328.1519">20503 11321 562 0,'0'0'42'0,"0"0"-14"16,0 0-11-16,0 0-6 0,0 0-5 15,0 0-2-15,0 0-3 0,0 0 0 0,0 0-1 16,0 0-1-16,64-11-1 0,-41 8-1 16,1 0-2-16,0 0-2 0,0-2-2 15,2 2-3-15,0 0-14 16,-1-1-30-16,3-1-49 0,-8 3-88 0</inkml:trace>
  <inkml:trace contextRef="#ctx0" brushRef="#br0" timeOffset="441556.4423">20395 11023 583 0,'0'0'39'0,"0"0"-17"0,0 0-11 16,0 0-9-16,11-94-1 0,3 73-2 15,4 5-1-15,3 0 1 0,5 2-2 16,4 1 0-16,3 1-2 0,2 4-6 16,2 3-8-16,-3 2-22 0,-4 3-36 0,-1 0-46 15,-4 5-94-15</inkml:trace>
  <inkml:trace contextRef="#ctx0" brushRef="#br0" timeOffset="441921.0771">21872 10776 535 0,'0'0'40'0,"0"0"-3"15,0 0-9-15,0 0-8 0,0 0-10 16,0 0-7-16,0 0-2 0,0 0 0 16,0 0-1-16,0 0 0 0,46-30 0 15,-15 26 0-15,6 1-1 0,-3 1-3 16,3 1-6-16,-4 0-11 0,-3-1-24 0,-2 2-33 16,-8 0-56-16,-3 0-66 0</inkml:trace>
  <inkml:trace contextRef="#ctx0" brushRef="#br0" timeOffset="442129.2406">21870 11026 562 0,'0'0'57'0,"0"0"-16"0,0 0-12 15,0 0-8-15,0 0-7 0,0 0-4 16,0 0-4-16,0 0-3 0,0 0-3 15,62-12-1-15,-28 3-1 0,3-2-2 16,3-2-2-16,4 5-7 0,-1 0-21 16,-2 4-58-16,-2 4-135 0,-7 0-84 15</inkml:trace>
  <inkml:trace contextRef="#ctx0" brushRef="#br0" timeOffset="444447.8401">24719 9975 264 0,'0'0'66'16,"0"0"-18"-16,0 0-11 0,0 0-10 15,0 0-2-15,0 0-2 0,0 0 4 16,0 0-4-16,0 0-6 0,0 0-6 16,-23-60-6-16,23 58-4 0,0 1-3 15,0-1 0-15,0 0 2 0,13 2 0 16,7 0 1-16,7 0-2 0,2 0-1 0,3 5 1 16,0 0-1-16,1 0 1 15,0-3 1-15,1 2 0 0,-1-1 0 0,2-3 1 16,-2 0-1-16,-3 0 0 0,-1 0-2 15,-10 0 2-15,0 0 1 0,-9 0 0 16,-6-2 4-16,2 2-1 0,-4-5-1 16,-1 3 1-16,-1-8 1 0,2 3-1 15,-2-2 0-15,-11-3 6 0,4 5-1 0,-6-3 5 16,4 4-1-16,1 1-3 0,-4 1-2 16,3 1-2-16,-1 0-2 0,6 1 0 15,-7-1-1-15,6 1-2 0,1 1-1 16,-7 1-1-16,2 0 0 0,-5 3 1 15,-3 8 5-15,1 4-5 0,-1 3 3 16,2 3-4-16,1 1-2 0,2 2 1 16,2 2 0-16,0 2 1 0,1 5-1 15,2 5 1-15,1 1-3 0,1 0-1 16,3-1 2-16,2-1 0 0,0-4 0 0,3-5 0 16,4-5-5-16,-1-4-6 0,1-4-11 15,-2-6-19-15,-2-5-43 0,0 3-54 16,-3-7-129-16</inkml:trace>
  <inkml:trace contextRef="#ctx0" brushRef="#br0" timeOffset="444741.2683">24635 10285 398 0,'0'0'33'0,"0"0"-15"16,0 0-9-16,0 0-4 16,0 0 1-16,0 0 2 0,0 0-1 15,109-30-1-15,-72 25-1 0,5-1-5 0,3 0 0 16,4-3-7-16,1 1-2 0,1-1-4 15,0-2-8-15,-2 3-11 0,-1-2-17 16,-4 1-28-16,-2 0-7 0,-2 0-1 16,-9 2 5-16</inkml:trace>
  <inkml:trace contextRef="#ctx0" brushRef="#br0" timeOffset="445068.465">25390 10085 26 0,'0'0'60'16,"0"0"12"-16,0 0 15 0,0 0 2 15,0 0-9-15,-19-85-18 0,14 74-15 16,1 2-16-16,0 4-6 0,3 1-5 15,1 4-5-15,-2-2-6 0,2 2-5 16,-1 0-3-16,-5 0-1 0,-4 2 0 16,-6 9 0-16,-3 6 1 0,2 3-2 15,2 5 1-15,1 0-1 0,3 3 1 16,2-1 0-16,3 2 0 0,1-3-4 0,4 0 4 16,1-2-1-16,0-1 0 0,0-8 1 15,4 0-1-15,-1-5 0 0,6-5 0 16,-2 3 2-16,5-8 0 0,8 0-1 15,3-5 1-15,6-10-1 0,1-5 0 16,-1-5 1-16,0-5 0 0,0-2 1 16,-4-2 0-16,-2 2 3 0,-7 2-1 0,-3 3 2 15,-6 0 0-15,-6 4 2 16,-1 0-1-16,-1 3-2 0,-9 2-3 16,-5 3-3-16,-2 4-7 0,-6 6-4 0,-6 5-10 15,-4 6-48-15,-5 12-79 0,-4 5-141 16</inkml:trace>
  <inkml:trace contextRef="#ctx0" brushRef="#br0" timeOffset="445999.4345">24357 10817 375 0,'0'0'64'0,"0"0"-10"0,0 0-11 16,0 0-12-16,0 0-4 0,0 0-7 15,0 0-3-15,0 0-4 0,0 0-4 16,0 0-2-16,-33-34-4 0,33 32-2 16,0 1 1-16,10-3 0 0,12 2 1 15,12-1 0-15,9-1 0 0,7 0-1 16,8-2 0-16,5 0-1 0,7-3-1 0,6 0 1 16,4 0-2-16,5-2 1 0,5 1 0 15,1-2 0-15,3-1-3 0,-1 1-3 16,-1-1-1-16,-2 1-3 15,-1-1 0-15,0 0-5 0,-2-1-12 0,-1 0-14 16,0 1-19-16,-4-1-20 0,-5 0-34 0,-1-1-32 16</inkml:trace>
  <inkml:trace contextRef="#ctx0" brushRef="#br0" timeOffset="450155.0336">17522 9746 150 0,'0'0'52'0,"0"0"5"0,0 0-3 16,0 0-3-16,0 0-7 0,0 0-5 16,0 0-10-16,0 0-5 0,0 0-5 0,0 0-3 15,4-10-6-15,-4 8-2 16,0 2-4-16,0-1-2 0,0 1-3 16,0 0-2-16,0-2-4 0,0 2-1 15,0 0-2-15,0 0 0 0,0 0-1 0,0 0 0 16,0 0 5-16,3 0 3 0,4 0 5 15,5 0 0-15,-2 0 0 0,10 2 1 16,-1-2 0-16,1 0-1 0,8 0-1 16,-10 0 1-16,-2-2-1 0,-5 0 1 15,-5 1-1-15,5-1-1 0,-7 1 1 0,1 0-1 16,-1 1 1-16,-4 0 2 0,0 0-3 16,0 0-1-16,0 0-1 0,-2 0 0 15,-9 0 1-15,-8 0-4 16,-3 4-2-16,1-1 2 0,-1 2 0 0,1-1 1 15,-3 1 5-15,-1 1-3 0,-2 1 0 16,-3 1 1-16,1 0-1 0,1-2 1 16,9-2 2-16,1-1 1 0,7-1 0 15,3-2 3-15,5 1-1 0,3-1 1 16,-1 0-2-16,1 0 0 0,-2 0-4 0,2 0-4 16,0 0 0-16,5-6 2 0,7-2 3 15,6 0 1-15,2 0-1 0,-4 4-1 16,-2 1-2-16,-2 1-2 0,1 0 3 15,-1 1 1-15,2 1 1 0,-1 0 1 16,-1-2-1-16,-1 2-1 0,-4 0 2 0,-1 0-1 16,-6 0 1-16,5-1 0 0,2 1 0 15,-3 0 1-15,2 0 3 16,-6 0-1-16,0-2 5 0,0 2 1 16,1 0 0-16,-1 0 3 0,2 0-1 0,-2 0-4 15,0 0-6-15,-2 0-3 0,-11 0-2 16,-7 0-3-16,-6 0 5 0,0 2 1 15,0 2 0-15,4 1 1 0,3-1-1 16,9-1 0-16,-1-1 1 0,7 0 0 16,-1-2 0-16,1 1-2 0,4-1-4 0,-2 0-7 15,2 0-2-15,2 0-7 16,12 0-16-16,11-6-32 0,8-3-88 0</inkml:trace>
  <inkml:trace contextRef="#ctx0" brushRef="#br0" timeOffset="455807.8716">24868 11351 322 0,'0'0'48'0,"0"0"-7"0,0 0-2 16,0 0-7-16,-6-85-3 0,6 65-8 16,0 8-10-16,0-2-1 0,0 2-7 0,0 6 2 15,0 1-1-15,0 5 1 0,0-1-4 16,0 1-2-16,0-2 0 0,0 2-3 15,0 0 7-15,0 0-2 0,0 2 3 16,0 12-2-16,0 5-1 0,0 7 1 16,0-9-1-16,0 1 0 0,0 2 0 15,0-1 1-15,2 6 0 0,-1-8-1 16,2-2 0-16,2 0 0 0,-2-5 0 16,2 4 0-16,-1-4-2 0,2-3 2 15,5 0-1-15,1-1 2 0,7 1 0 0,0-3-1 16,1-1 1-16,-4-1-1 0,3-1-1 15,-1-1 1-15,-5 1-2 0,6 1 1 16,-7 1 0-16,-5 0-1 0,3 2 1 16,-7-4 0-16,1 3 0 0,-4-1 1 15,-1 7 0-15,-12 4 0 0,-8 3-2 0,-6 1-1 16,-6 0-3-16,-6 0-4 0,-2 0-12 16,2-1-17-16,0-4-36 0,2-1-46 15,4-4-68-15</inkml:trace>
  <inkml:trace contextRef="#ctx0" brushRef="#br0" timeOffset="456021.5464">24793 11360 524 0,'0'0'58'15,"0"0"-16"-15,0 0-14 0,0 0-9 16,0 0-7-16,40-91-4 0,-18 71-1 15,1 2-3-15,3-1-4 0,-1 1 2 16,4 2-5-16,2 0 3 0,1 4-2 0,-1 2-3 16,-1 5-3-16,-3 4-11 15,-4 1-23-15,-3 8-42 0,-6 7-82 16,-6 7-122-16</inkml:trace>
  <inkml:trace contextRef="#ctx0" brushRef="#br0" timeOffset="456256.3579">25352 11532 602 0,'0'0'31'0,"0"0"-13"0,0 0-5 15,0 0-9-15,0 0-2 0,0 0-4 16,0 0-6-16,0 0-2 0,0 0-12 16,-17-78-24-16,20 77-54 0,-1-1-82 15,3 0-99-15</inkml:trace>
  <inkml:trace contextRef="#ctx0" brushRef="#br0" timeOffset="456838.9405">25618 11304 577 0,'0'0'50'0,"0"0"-13"15,0 0-14-15,0 0-12 0,-24-81-4 16,24 68-7-16,0-7 1 0,0 8 2 15,1-5-3-15,2 8 0 0,3 0-1 16,4-4-1-16,-3 8 0 0,5-5 1 0,2 5-1 16,-4 2 0-16,7-2-1 0,-5 5 0 15,0 0-1-15,7 0 1 16,-4 1 2-16,6 6 0 0,-3 0 1 16,-3 4-1-16,-1-1 1 0,-2 2-2 0,-3 3 1 15,-2-4 5-15,-4 6-4 0,-3 2 4 16,0 1-4-16,-6 8-1 0,-8-2 1 15,-1-3-1-15,-4 1 1 0,1-3-1 16,0-2 2-16,4-5-1 0,4-3 0 16,2-4 0-16,5-3 1 0,0-2 0 15,3-2 2-15,0 0-1 0,0 0 0 0,0 0-1 16,-1 0 0-16,1 0-2 0,0 0 1 16,0 0-1-16,0-4 0 15,6-4 1-15,1 2-1 0,2 0 1 0,-1 2 0 16,-3 1-2-16,3-1 1 0,-2 4 0 15,6 0 1-15,4 0 1 0,-6 0-1 16,7 2 0-16,-4 4-1 0,0 3 0 16,-1-1 1-16,-3 5-1 0,-4-5 1 15,-3 3 0-15,-1 7-1 0,-1-1 1 0,-4 4 0 16,-9-1 0-16,-2-1 1 0,-5 0-2 16,0-2 1-16,-2-2 0 0,-1-2-2 15,1-2-2-15,8-4-2 16,-2 0-3-16,7-5-9 0,-1 1-16 0,-6 4-33 15,9-3-66-15,-7 0-138 0</inkml:trace>
  <inkml:trace contextRef="#ctx0" brushRef="#br0" timeOffset="457431.6899">26159 11167 523 0,'0'0'55'0,"0"0"-16"0,0 0-13 16,0 0-8-16,0 0-5 0,0 0-4 0,-13-82-4 15,17 73-3-15,5-3-1 0,3 3-1 16,1 2 0-16,7 2 0 0,-7 0 0 15,4 3-1-15,2 2 0 0,3 0-1 16,4 2 0-16,-5 4 0 0,-2 5 1 16,-3-1 0-16,-3 5 0 0,-3 1 1 0,-4 3-1 15,-6 1 0-15,0 3 1 0,-10 1 4 16,-6 4-4-16,-6-2 4 0,-2-1-4 16,-1 0-2-16,-1-2 3 15,2-6-2-15,6-4 1 0,5-3 0 0,6-4 0 16,2-2 2-16,3-2-1 0,2-2 2 15,0 0 0-15,0 0-3 0,0 0 1 16,0 0-1-16,0-1-1 0,0-4 1 16,4-2-2-16,6-2 2 0,-1 3-1 15,5-2 0-15,-5 5 0 0,-5 2 0 0,8-1-1 16,-2 2 1-16,5 0 1 0,0 2-1 16,-3 3 1-16,1 3 0 0,-1 1 0 15,-2 1-1-15,1 1 1 0,-4-2-1 16,-2 1 1-16,-1 3-2 0,-2 1 3 15,-2-1-2-15,-6 5 2 0,-7-5 0 16,-4-1-1-16,-4 0 1 0,-1-1 0 16,-4-2 0-16,1-2 0 0,-3 0 1 15,1-2-1-15,8-4 0 0,-1 0 0 16,8 1-4-16,-2-2 1 0,2 0-6 0,6 0-11 16,1 0-26-16,5 0-55 0,-2 0-107 15,2 0-82-15</inkml:trace>
  <inkml:trace contextRef="#ctx0" brushRef="#br0" timeOffset="457628.8431">26664 11668 670 0,'0'0'32'15,"0"0"-14"-15,0 0-9 0,0 0-6 16,0 0-4-16,0 0-4 0,0 0-6 16,0 0-32-16,0 0-91 0,0 0-172 0</inkml:trace>
  <inkml:trace contextRef="#ctx0" brushRef="#br0" timeOffset="461411.0848">27072 10342 219 0,'0'0'61'0,"0"0"-11"16,0 0-12-16,0 0-3 0,0 0-7 16,0 0-2-16,0 0-6 0,0 0-4 15,0 0 0-15,-12-5-1 16,12 3 1-16,0 2 1 0,0 0-2 0,3-1-1 15,10-1-3-15,9-1-4 0,3-1-1 16,-3 1-4-16,-4 0-1 0,0-1-1 16,-2 1-1-16,-5 3-2 0,9-1 0 15,0 0-2-15,-1 1-2 0,0 0-10 16,-1 0-18-16,-5 0-32 0,-4 1-48 0,1 0-57 16</inkml:trace>
  <inkml:trace contextRef="#ctx0" brushRef="#br0" timeOffset="461628.5873">26878 10628 528 0,'0'0'55'16,"0"0"-11"-16,0 0-17 0,0 0-7 0,0 0-6 15,0 0-2-15,0 0-1 0,0 0-5 16,0 0-3-16,95-5-2 0,-60 0-1 15,1-3-1-15,0 2 0 0,5-2-2 16,-4 1-2-16,2 1-7 0,1-2-18 16,-2 2-49-16,0 0-74 0,-3 0-151 0</inkml:trace>
  <inkml:trace contextRef="#ctx0" brushRef="#br0" timeOffset="471700.9928">28598 10162 278 0,'0'0'63'16,"0"0"-8"-16,0 0-11 0,0 0-8 0,0 0-6 16,0 0-5-16,0 0-6 15,0-79-4-15,0 70 0 0,2 4-1 16,-1 1 0-16,-1 4-2 0,0-2-1 16,0 2-3-16,0-1-4 0,2 0-1 0,-2 1-3 15,0-3-1-15,0 3 2 0,0 0-1 16,0 0 2-16,0 0 1 0,0 4-1 15,-3 7 0-15,0 5 1 0,-1 1-1 16,1 8 1-16,0-1-2 0,2 2 1 16,-1 1-1-16,-1 2-1 0,2-1 0 15,-2 3 0-15,0-2-2 0,0-4 0 16,2-5-1-16,-1 0-2 0,1-8 1 0,1 2 0 16,0 1-4-16,0-9-4 15,0 8-8-15,0-8-15 0,0 0-20 0,0 7-40 16,0-7-54-16,0 1-112 0</inkml:trace>
  <inkml:trace contextRef="#ctx0" brushRef="#br0" timeOffset="472335.9154">28774 10223 431 0,'0'0'64'16,"0"0"-17"-16,0 0-15 0,0 0-10 0,0 0-4 16,0 0-3-16,0 0-4 0,0 0-3 15,0 0-2-15,0 0-3 0,-3-55 0 16,3 50-3-16,0 0 0 15,1-3 0-15,9-3 1 0,2 1-1 0,4-2 0 16,3 1 2-16,1 2-4 0,-1 2 2 16,-5 2-1-16,1 2 1 0,-4 0-2 15,-7 2 0-15,8 1-1 0,-6 0-1 16,5 0-1-16,-1 0-1 0,-2 1 2 16,5 8-1-16,-6 3 4 0,3 5 0 0,-3 1 1 15,-5 3 0-15,-2 1 0 0,0 1-3 16,-10 1 2-16,-2-2 0 0,-2-1 1 15,-1-1 1-15,-1-3 0 0,5-7 2 16,-1 0-3-16,5-5 1 0,3-1 2 16,1-1-3-16,3-3 4 0,0 0 0 0,0 0 0 15,0 0 0-15,-2 0-2 16,2 0-1-16,0-3-1 0,0-5-1 16,5-4-1-16,6 0 1 0,-1 4-2 15,2 2 1-15,-2 1-1 0,1 4 0 0,8 0 1 16,-7 1-2-16,5 0 0 0,-2 2 1 15,-4 7 1-15,5 2 1 0,-6 3 0 16,-3-2 0-16,-2 2 0 0,-5 4 0 16,0 0-1-16,-2 5 0 0,-9-1 0 15,-2-3 1-15,-4-1 0 0,-3-1 5 0,-1-2-3 16,-1-3 3-16,3-3-2 0,4-2-1 16,-2-4 1-16,2-3 0 0,-1 0-1 15,0-2-6-15,3-6 4 16,4 2-11-16,5-3-17 0,1-8-45 0,3 2-61 15,1-8-100-15</inkml:trace>
  <inkml:trace contextRef="#ctx0" brushRef="#br0" timeOffset="472589.2076">29246 10437 598 0,'0'0'48'0,"0"0"-17"0,0 0-14 16,0 0-3-16,0 0-6 0,0 0-1 16,0 0-2-16,0 0-4 0,0 0-1 0,-34-27-3 15,30 25-4-15,4 2-7 0,-2-1-13 16,2 1-19-16,0 0-34 0,-1 0-56 15,1 0-86-15</inkml:trace>
  <inkml:trace contextRef="#ctx0" brushRef="#br0" timeOffset="473236.1067">29553 10101 338 0,'0'0'56'16,"0"0"-10"-16,0 0-8 15,0 0-6-15,0 0-5 0,0 0-3 16,0 0-3-16,0 0-2 0,0 0 0 16,0 0-2-16,-6-59-1 0,5 57-1 0,1 2-3 15,0-1-3-15,-2-1-2 0,2 1-2 16,0 0-2-16,-1 1-1 0,1-2 0 15,0 2-1-15,0-1-1 0,-1 1 0 16,1-2-1-16,0 2-2 0,0 0 2 16,0 0-1-16,0 2 2 0,0 10 0 0,0 5 1 15,1 7-2-15,2 2 1 0,-2 2-1 16,-1 4 0-16,2 2-1 0,-2 1 1 16,2 4-2-16,1-4 2 15,0-2-3-15,0-2 2 0,2-5-3 0,-3-6 1 16,3-4-2-16,-1-5-2 0,2-2-8 15,-2 0-5-15,-1-6-10 0,0 1-24 16,-3-4-26-16,0 0-36 0,0 0-61 16</inkml:trace>
  <inkml:trace contextRef="#ctx0" brushRef="#br0" timeOffset="473916.2994">29829 10173 333 0,'0'0'65'0,"0"0"-11"15,0 0-14-15,0 0-9 0,0 0-7 16,0 0-3-16,0 0-6 0,0 0-4 0,0 0-6 16,0 0-2-16,-14-37-1 0,14 27 1 15,3-5-3-15,1 5 0 16,6-3 0-16,0 3-1 0,2-1-1 16,4-1 1-16,0 1-1 0,2 3 1 0,-4 4-2 15,1 1 0-15,1 3 0 0,-3 0-2 16,5 0 0-16,-3 0 0 0,-6 0 0 15,6 6 1-15,-7 3-1 0,1 2 2 16,-1-1 1-16,-2 6 1 0,-4-1 0 16,-2 2 2-16,0 8 0 0,-8-2 0 0,-3-1 2 15,-1 0-2-15,0-1 2 0,-2-3 2 16,-1-1-3-16,0-2 2 16,5-4 0-16,-4-4-1 0,6-1 5 15,4-4-1-15,-1 1 4 0,5-3 0 0,0 0 3 16,-1 0-3-16,1 0-2 0,-1 0-3 15,-1 0-6-15,2 0-2 0,-2 0-1 16,2-5 0-16,0-3-1 0,9-5 2 16,5 1 0-16,-2 6 1 0,3 3-1 15,1 3 0-15,-2 0 0 0,7 3-1 0,-5 6 1 16,-1 2-1-16,0 2 1 0,-1 3 0 16,-2-1 1-16,-2 3-1 0,0 0 2 15,-4-4-1-15,-3 1 0 16,-3 2 1-16,0 0 1 0,-7 3 0 0,-8-1 2 15,-2-3 6-15,-6-1-6 0,-5-1 6 16,-2-1-6-16,-2-5 0 0,0-1 2 16,2-2-1-16,1-4 2 0,3-1-1 15,10 0-2-15,-1 0-3 0,4-3-4 16,3-2-13-16,-1 0-18 0,8 2-89 0,3-1-114 16</inkml:trace>
  <inkml:trace contextRef="#ctx0" brushRef="#br0" timeOffset="474092.9652">30233 10508 330 0,'0'0'-43'0,"0"0"-96"0</inkml:trace>
  <inkml:trace contextRef="#ctx0" brushRef="#br0" timeOffset="502939.8348">31293 10040 262 0,'0'0'69'0,"0"0"-10"0,0 0-8 15,0 0-15-15,0 0-3 0,0 0-11 0,0 0-1 16,0 0-4-16,0 0-5 0,-26-51-2 16,24 47-3-16,2-6-2 0,2 3-1 15,10-4 2-15,8-1-2 16,6 2 1-16,5 0-1 0,4 2-4 0,1-2-2 15,5 3 2-15,-4-1 0 0,2 2-1 16,-2 2 1-16,0 0-2 0,-4 0 0 16,0 3 0-16,-2-1-2 0,-2 2 1 15,-2 0-1-15,-8 0-1 0,0 0 0 16,-9 0-1-16,-4 0-5 0,1 0-4 0,-7 0-9 16,0-2-8-16,0 2-9 0,0 0-21 15,-2 6-20-15,-13 4-20 0,-5 3-16 16</inkml:trace>
  <inkml:trace contextRef="#ctx0" brushRef="#br0" timeOffset="503235.8982">31495 9995 252 0,'0'0'76'16,"0"0"-7"-16,0 0-9 0,0 0-12 0,0 0-8 15,0 0-8-15,0 0-8 0,0 0-3 16,0 0-2-16,0 0-6 0,-17-12-1 15,17 11-4-15,0 1-6 0,0-2 1 16,0 2-1-16,0 0 2 0,0 0 1 16,0 12 1-16,0 8-3 0,1 4-1 0,1 2 0 15,-1 1-1-15,-1 1 1 16,2-1-2-16,-2 2 0 0,0-3-1 16,0 0 1-16,1-7 0 0,-1-1-1 15,0-4 0-15,0-2 0 0,0 2-1 0,0-8-3 16,0 5-3-16,0-7-2 0,0 1-7 15,0 1-5-15,-1-3-15 0,-1 2-19 16,1-1-36-16,-1 0-70 0,2-4-101 16</inkml:trace>
  <inkml:trace contextRef="#ctx0" brushRef="#br0" timeOffset="503616.1582">31964 9915 512 0,'0'0'60'16,"0"0"-16"-16,0 0-12 0,0 0-9 15,0 0-8-15,0 0-10 0,0 0 1 16,0 0-7-16,0 0 1 0,-3-28 5 16,3 28-5-16,0 0 4 0,10 2-3 15,4 9-1-15,4 6 7 0,-1 2-7 16,-1 2 5-16,0 5-5 0,-2 3 1 16,-1 1-2-16,-1 6 2 0,-3 1-2 0,-1 4 1 15,-5 2-2-15,-3 2 0 0,0 3 0 16,-11-3-2-16,-4-1-4 0,-4-1-5 15,-4-4 3-15,0-1-16 0,-3-5-9 16,-2-1-37-16,-3-5-69 0,-1-2-76 16</inkml:trace>
  <inkml:trace contextRef="#ctx0" brushRef="#br0" timeOffset="504030.81">31203 9773 419 0,'0'0'54'0,"0"0"-7"0,0 0-13 16,0 0-10-16,-19-80-5 0,15 76-3 15,3-1-2-15,1 5-4 0,-2-1-5 16,-4 1-2-16,-4 3-2 0,-7 10-1 0,-4 10 3 16,0 9 0-16,-2 7 5 0,0 7 0 15,-1 4-4-15,0 5 4 0,1 1-5 16,1 5-1-16,4-3 1 0,1 1-4 15,6-5 3-15,2-4-2 0,3-6 1 16,5-3-1-16,1-4 1 0,0-4-3 0,8-3 2 16,4-3 1-16,4 1-6 15,1-2 4-15,6-3-12 0,3-2-20 16,6-2-38-16,1-2-77 0,5-6-145 16</inkml:trace>
  <inkml:trace contextRef="#ctx0" brushRef="#br0" timeOffset="504208.8402">31598 10479 457 0,'0'0'-30'0,"0"0"-61"0,0 0-154 15</inkml:trace>
  <inkml:trace contextRef="#ctx0" brushRef="#br0" timeOffset="507647.3894">28386 10921 67 0,'0'0'26'0,"0"0"6"0,0 0 6 16,0 0 2-16,0 0-3 0,0 0-5 16,12 5-6-16,-6-5-4 15,-2 0-1-15,9 0-3 0,-7 0 1 16,4 0-3-16,3 0 0 0,0 0-4 0,5-2 0 15,3-1-1-15,5 0-4 0,1 0 0 16,1 2-3-16,2-2 1 0,0-2-3 16,2 2 0-16,5-1 1 0,1-1-2 15,4 0 0-15,3-1-1 0,4-1-1 16,5-1 1-16,-3 1 0 0,2-3-1 0,-1 3-1 16,-3-1 0-16,0 1 0 0,-4-1 0 15,-1 1 1-15,-5 0-2 0,0 3 2 16,0 0-1-16,0 1-1 0,0-1 1 15,4 1-2-15,-2 0-1 0,-2 0-1 16,-2 0 0-16,1-1 1 0,-5 2 0 16,-4 1 0-16,-4-1 0 0,-5 0 2 15,-1 2 0-15,-3-1 3 0,-4 0 2 16,5-1 0-16,-7 0 1 0,1-1 2 16,-1 1-1-16,-5 1 1 0,6-1-2 0,-5 1 1 15,3-2-1-15,2 0 0 0,-1 1-3 16,-1-2 1-16,0 1-1 0,2 0 0 15,-6 2 0-15,-1 1-1 0,0-2-1 16,2 2-2-16,0 0-3 0,0 0-5 16,-6 0-6-16,0-2-6 0,0 2-6 0,1 0-7 15,-1 0-19-15,0 0-20 0,0 2-47 16</inkml:trace>
  <inkml:trace contextRef="#ctx0" brushRef="#br0" timeOffset="508115.4624">28499 11112 342 0,'0'0'64'0,"0"0"-15"16,0 0-15-16,0 0-9 0,0 0-8 16,0 0-4-16,0 0-3 0,0 0-2 15,0 0-1-15,0 0-2 0,62-48 0 16,-39 44-1-16,3-1-1 0,3 2 0 0,4-1 0 16,4 0-1-16,4 0 1 0,4-1-1 15,4-1-1-15,1 2 0 0,3-3-1 16,0 1 1-16,0 0-1 0,-1-1 0 15,1 1 0-15,1-1 1 0,-1 0-2 16,4-1 1-16,-1-1-2 0,-1 1-3 16,-1-2 1-16,-1 1-1 0,-1 0 1 15,-4 0 0-15,-1 0-1 0,-4 4 0 16,-2 1-2-16,-5 1 1 0,-4 1-1 16,-3 2 1-16,-10 0-1 0,0 0-2 0,-9 0 1 15,-4 0 1-15,-1 0 0 0,-5 0 0 16,0 0 3-16,0 0 1 0,2 0-1 15,-1 0-9-15,1 0-11 0,-1 0-13 16,1 0-12-16,-1 0-9 0,1 0-20 16,-1 0-49-16</inkml:trace>
  <inkml:trace contextRef="#ctx0" brushRef="#br0" timeOffset="509852.8457">31394 10794 148 0,'0'0'41'0,"0"0"-2"15,0 0-1-15,0 0-3 0,0 0-1 16,0 0-4-16,0 0-3 16,0 0-3-16,0 0-4 0,0 0-3 15,-7 2-2-15,7-2-3 0,0 1-1 0,0-1-2 16,0 0-2-16,0 0-1 0,0 0-5 15,0 0 1-15,0 0-2 0,0 0 2 16,0 0-1-16,3 0 0 0,8 0 1 16,4-5-1-16,5-1-1 0,-1 0 0 15,-1 2-1-15,2 1-2 0,1-1 1 0,2 2 0 16,3-2-2-16,0 1-2 0,0 0-4 16,-8 1 1-16,2 2-2 0,-9-1-2 15,-5 1 0-15,3 0-2 16,-9 0-4-16,0 0 2 0,0 0 0 0,1 0 3 15,1 0 7-15,-2 0 2 0,0 0 1 16,0 0-1-16,-15 0 0 0,-4 0-1 16,-5 0 1-16,-1 0-4 0,1 1-2 15,-2 2-2-15,1 1-16 0,-3-1-11 16,0 1-8-16,-3 2-2 0,-1 2 4 0,2 0 6 16,3 1 15-16,1 1 6 0,3-1 19 15,5-2 0-15,4 2 0 0,2-3 1 16,5-3 14-16,1-1 8 0,3 1 8 15,3-3 7-15,-1 0 4 0,1 0 1 16,-2 1 2-16,1-1-3 0,-1 1-3 16,2-1-5-16,-1 2-1 0,1-2-4 15,-2 1-4-15,2-1-3 0,0 2-5 16,0-2-4-16,0 0-5 0,0 1-3 16,0-1 2-16,11 0-3 0,7 1 5 0,7-1-2 15,-1 0-3-15,1 0 1 0,3 0-3 16,-1-2-2-16,1-3 0 0,-1 1 0 15,0-1-2-15,2 0 1 0,0-1 0 16,2 1 0-16,-3 0 0 0,1-1-1 16,-4-1 2-16,-6 5-2 0,-7-1 1 0,-5 3-1 15,-7 0 0-15,0 0-2 16,0 0 2-16,0 0 0 0,-3 0 2 16,-16 0 0-16,-10 7-3 0,-10 2 0 15,-3 2-2-15,2 0-1 0,-2-2 3 0,1-1-2 16,4 2 5-16,5-4-3 0,3 1 3 15,3-2-3-15,10 0-3 0,-1 0 6 16,6-2-3-16,1 1 5 0,0-1 3 16,6-1-3-16,0 1 1 0,4-3 0 15,-2 0-1-15,2 0-1 0,0 0-2 0,0 1 4 16,0-1 3-16,13 0-1 0,10 0 3 16,8-1-1-16,3-6-5 0,3 2 2 15,1-3-4-15,0 0 0 0,1-1-1 16,-1 2-2-16,1 1-3 0,-2-1-5 15,0 2-24-15,-3 3-33 0,0 2-56 16,-3 0-122-16</inkml:trace>
  <inkml:trace contextRef="#ctx0" brushRef="#br0" timeOffset="511539.7968">7162 14010 114 0,'0'0'27'0,"0"0"-1"0,0 0-3 15,0 0 3-15,0 0 6 0,0 0 9 16,0 0 3-16,0 0-2 0,0 0-4 15,6-15-10-15,-6 14-7 0,0-1-7 16,-2-1-4-16,-2-2-4 0,0 3-1 16,-5-2 0-16,5 3-3 0,-8-1 0 0,-1 2-1 15,0 0 1-15,-7 0-2 0,0 0 0 16,-4 2 1-16,6 1 0 0,0 0 0 16,1-2 2-16,5 1 1 15,-8-1 0-15,0-1-2 0,2 0-1 0,-9 2-3 16,1-2 2-16,-3 1-1 0,5 3 0 15,-5-1 1-15,1 0 0 0,-1 1 0 16,0-1-2-16,0 2 0 0,-1 1-1 16,-2-2 0-16,2 4-2 0,-5-2-1 15,5 2-2-15,2-2 2 0,1 0 0 0,8-3 0 16,-1 2 2-16,2-3 1 0,0 0 0 16,-7 1 3-16,3-2-3 0,-1-1 3 15,6 0 0-15,-1 0 0 0,-2 0 3 16,3 0 0-16,-6-4-1 0,4 0-1 15,6-1 0-15,-4 0-1 0,5 2 1 16,3 0 2-16,-2 2-2 0,5-1 0 16,0 1 0-16,2 1-2 0,4 0 0 15,-2-2-1-15,2 2-1 0,-1 0 1 16,-1 0 0-16,-6 0 2 0,2 0-1 0,3 0 1 16,-1 0 1-16,4 0-1 0,-2 0 1 15,2 0 2-15,-1 0 1 0,-1 0-1 16,1 0-3-16,1 0-4 0,-3 0-5 15,3 0-5-15,0 0 0 0,0-3-1 16,7-2-4-16,2 0-2 0,5-3-5 0,-2 3-5 16,5-1 3-16,2 0 2 15,-6 2-2-15,3-2-1 0,-2 1 1 16,-5 2-1-16,6-1 1 0,-7 0-3 16,-3 3-15-16,-1-1-7 0</inkml:trace>
  <inkml:trace contextRef="#ctx0" brushRef="#br0" timeOffset="512108.0694">6430 13925 157 0,'0'0'19'0,"0"0"-9"16,0 0-10-16,0 0 0 0,0 0-3 16,0 0-3-16,0 0-1 0,0 0 0 15,0 0-1-15,-44-4 1 0,23 6 1 0,1 5 6 16,3 2-4-16,-1-1 5 0,-2-1-3 16,1 2-2-16,-1 0 0 0,-3-1-3 15,2 1-1-15,0 0 4 0,-1-2 0 16,1 0 3-16,0 0 2 0,0-1-2 15,-1-1 1-15,6-1 1 0,2 1-1 16,2-4-1-16,0 1 2 0,-2 0 0 16,2-2 4-16,1 0 1 0,5 0 1 15,-3 0 0-15,6-4-3 0,-1 1-1 16,1 2 3-16,3 1-1 0,-3-2-1 0,3 2-3 16,0-1-1-16,0 0-3 0,0-1 2 15,-2 2 1-15,2-1 0 0,-2 1 1 16,2-2 3-16,-1 2 0 0,1-2 2 15,-2 2-1-15,2-1 0 0,-1 1 1 16,1 0-1-16,0 0-4 0,0-2 1 0,0 2 0 16,0 0-1-16,0 0 1 15,0 0 2-15,3 0-2 0,8 2 2 16,5 3-3-16,1-1 0 0,4 0 3 16,0 1-2-16,1 0 0 0,-2 0 1 0,2 2-3 15,4 0-4-15,-3 1-4 0,3 1 0 16,3 0-6-16,-3 0 3 0,5 1-1 15,-4-2-2-15,6 2-1 0,-2-5-7 16,-2 3-14-16,-2-3-29 0</inkml:trace>
  <inkml:trace contextRef="#ctx0" brushRef="#br0" timeOffset="512422.409">6432 13878 305 0,'0'0'36'0,"0"0"-12"16,0 0-18-16,0 0-9 0,0 0-1 15,0 0-7-15,0 0 13 0,0 0-13 16,0 0-19-16,-16 109-12 0,16-69-36 0,8 2-60 16</inkml:trace>
  <inkml:trace contextRef="#ctx0" brushRef="#br0" timeOffset="512960.9888">7308 14060 141 0,'0'0'19'0,"0"0"-8"15,0 0-7-15,0 0-5 0,0 0-4 16,0 0-7-16,0 0-8 0,0 0-18 15,0 0-17-15</inkml:trace>
  <inkml:trace contextRef="#ctx0" brushRef="#br0" timeOffset="513111.3727">7308 14060 91 0,'-9'-10'26'0,"9"10"-2"16,0 0-2-16,0 0-3 0,0 0-5 15,-1 0-10-15,1 0-9 0,0 0-4 16,0 0-7-16,0 0-10 0,0 0-56 16</inkml:trace>
  <inkml:trace contextRef="#ctx0" brushRef="#br0" timeOffset="539215.0625">11950 13969 5 0,'0'0'4'0,"0"0"-4"16,0 0 0-16,0 0 0 0,0 0-4 16,0 0 3-16,0 0-2 0,0 0 2 0,0 0 1 15,0 0 0-15,6 14 0 0,-6-8 0 16,0 0 1-16,1 0-1 0,-1-6 0 15,0 0-1-15,0 0 1 0,0 1 4 16,0 1 5-16,0-1 7 0,2 1 4 16,-2 0 7-16,0-1 5 0,0 1 8 0,0-1-1 15,0 1-4-15,0-1-9 0,0-1-9 16,0 2-8-16,0-2-2 16,0 0 0-16,0 1-2 0,-2-1-1 15,1 0-1-15,-1 2 2 0,1-2 2 0,-1 0 3 16,-2 0 1-16,0-2-3 0,-2-4-4 15,-1 2-3-15,4 0-3 0,0 1 2 16,3 3-1-16,-3-5 0 0,3 0-3 16,-1 0 1-16,1-4-2 0,0 6 2 15,1-4-2-15,6 1-2 0,2 1-2 0,-2 2-4 16,-4 1 4-16,3 1-2 0,0 1 2 16,1 0 4-16,1 0-3 0,3 1 2 15,-7 1 3-15,3 1 3 16,-3 0 0-16,-1 0 2 0,2 0-2 0,-4 0 0 15,2 0 2-15,0 0 1 0,0 0 5 0,-3-3 1 16,0 0 4-16,0 0 0 16,0 0 2-16,0 0 1 0,0 2 1 15,0 0 0-15,0-1-4 0,0-1-5 16,0 1-3-16,0-1-2 0,-6 2 1 0,0-1-2 16,0-1 3-16,2 2-2 0,4-2 2 15,-4 0 4-15,1 0 2 0,-3 0 3 16,0 0 2-16,2 0-4 0,1 0-3 15,0 0-4-15,-1-3-4 0,1 1 0 16,2-4-1-16,1 0-3 0,0-4 4 16,0-1-2-16,0 7 1 0,0-6 0 15,1 7-1-15,1-1-1 0,2 2-2 16,-4 2 0-16,0-1 1 0,0 1-1 16,0 0 4-16,1 0 0 0,2 0-2 0,3 0 4 15,-2 0-2-15,1 6 1 0,-4-2-1 16,1 1 0-16,-2 5-1 0,0-4 2 15,-2 5-2-15,-1 0 1 0,-3-2 1 16,2 0 2-16,-3-2-1 0,-5 4 1 16,5-6 2-16,0 1 1 0,-3-3 3 0,4-3 2 15,2 0 0-15,-5 0 0 0,4 0-2 16,0 0 0-16,-2-3-5 16,4 0-3-16,0-2 0 0,0 2-1 15,3-3-1-15,0 0 0 0,0-4-3 0,0-1-3 16,4 3-5-16,4 1-14 0,1 2-26 15,9 4-33-15,-1 1-62 0</inkml:trace>
  <inkml:trace contextRef="#ctx0" brushRef="#br0" timeOffset="540352.364">6070 11138 48 0,'0'0'12'0,"0"0"-2"15,0 0-2-15,0 0-2 16,0 0-3-16,0 0-1 0,0 0 0 15,0 0-4-15,0 0 0 0,-13-9-10 0,13 9-10 16,0-1-20-16</inkml:trace>
  <inkml:trace contextRef="#ctx0" brushRef="#br0" timeOffset="540618.6883">6070 11138 85 0</inkml:trace>
  <inkml:trace contextRef="#ctx0" brushRef="#br0" timeOffset="540756.4999">6070 11138 85 0,'32'-38'9'0,"-32"37"0"0,0 1-4 0,3-2 1 0,-3 2-2 0,0-1-2 0,0 1-2 0,0-2-2 16,0 2-3-16,0-1-2 0,3 1 0 15,-3 0-1-15,0 0 3 16,0 0 1-16,0 0 4 0,0 0 0 0,0 0 2 15,3 0-2-15,-3 0-2 0,4 3 0 16,-1 1 1-16,1 3-2 0,1 0 2 16,-1-1 0-16,2 0-5 0,0 2-6 15,2-2-14-15</inkml:trace>
  <inkml:trace contextRef="#ctx0" brushRef="#br0" timeOffset="544556.96">6319 11120 29 0,'0'0'12'15,"0"0"-6"-15,0 0-11 0,0 0-6 16,0 0 0-16,0 0 2 0,0 0 4 16,0 0 6-16,0 0-4 0,0 0 2 15,3-8-2-15,11 8 3 0</inkml:trace>
  <inkml:trace contextRef="#ctx0" brushRef="#br0" timeOffset="548854.9825">11892 14036 42 0,'0'0'11'0,"0"0"3"0,0 0-3 15,0 0-4-15,0 0 1 0,0 0-1 16,0 0 1-16,0 0-2 0,-4-14 0 16,4 13 0-16,0-1 0 0,0 1 3 15,0-1-3-15,0-2-1 0,0-3-1 0,6 0 0 16,-2-1-3-16,4 1 3 0,0 1-2 15,-1 0 0-15,0 0-3 0,-4 3 1 16,6-2-5-16,-6 3 4 0,0-1 1 16,1 2-1-16,-4 1 0 0,0-1-1 15,0 1 2-15,1 0 4 0,1-2 2 0,-1 2 1 16,-1 0 1-16,2 0-2 16,-2 0 4-16,0 0-7 0,1 0-2 0,-1 0-3 15,0 0-1-15,0 0-2 16,-3 2 4-16,0 2-4 0,-2 2 0 0,2-3 2 15,-2 0 0-15,2 0 3 0,3-3 4 16,-2 0 0-16,2 0 1 0,-2 2 1 16,1-2 0-16,-1 1 1 0,1-1 0 15,-2 0 0-15,3 2-1 0,-6-2-1 16,0 0 1-16,2 0-3 0,-2 0-1 0,2-3-1 16,4-2-6-16,-1 1 4 0,-1-6-3 15,2 6 3-15,0-5-2 16,3 0-1-16,4 1-1 0,-1 1 2 15,1-1 0-15,2 2-4 0,-5 3 4 0,3 1-3 16,-2 2 0-16,-1 0 2 0,0 0-2 16,5 0 3-16,-3 4 3 0,-2 1 1 15,3 2 3-15,-2-1-2 0,1-1 5 16,-5-1-4-16,2 2 4 0,1-3-6 16,0 0 0-16,-1 1 0 0,-3-4 3 0,0 0 0 15,0 0 4-15,2 2 2 0,-2 0 0 16,0-1-1-16,0 3-1 0,-5 2-3 15,-3 1 0-15,-4 0-2 16,5-2 1-16,-4-2 2 0,2 0-2 0,3-2 0 16,-3 1 4-16,4-1 4 0,-1-1 3 15,0 2 3-15,6-2-3 0,-3 0-3 16,-1 0-6-16,-1-2-5 0,1-3-1 16,1 0-3-16,2-6-3 0,1 2 4 15,0-1 0-15,0-1 3 0,4 2 2 0,3-5-7 16,-1 4 5-16,0 0-5 0,1 3 4 15,-3 4 0-15,-1 0-4 16,-3 3 3-16,0-2-1 0,3 0 2 0,0 1 0 16,0-1-1-16,3 1-1 0,-3 1 0 15,1 0 2-15,5 0 5 0,1 8-4 0,-3-2 5 16,3 3-5-16,-6-2-1 0,2 1 3 16,-1 0-4-16,-1-1 5 15,-1 2-4-15,0-6-2 0,-2 2 5 16,-1 0-1-16,0 0 3 0,-1 6 0 0,-2-2 0 15,-4-1 3-15,-1-2 1 0,4-3 3 16,-6 0 1-16,4-3-4 0,-7 0-2 16,3 0-3-16,-3 0 3 0,3-2-1 15,-3-1 1-15,1 0-4 0,1 1 1 16,2-3-2-16,5 3-1 0,-1 1 0 0,1-2 1 16,0 1-1-16,-2-1 3 0,3 2-3 15,3 1 0-15,-1 0-2 16,1 0-1-16,0 0-4 0,0-7 2 15,0-1-3-15,6 0 3 0,5-4 0 0,1 7 1 16,-1 2 1-16,5-1 2 0,-6 2-2 16,3 1 0-16,-1 1 2 0,-1 0 0 15,1 0 0-15,-8 0 0 0,5 0-2 16,-5 0 2-16,0 1 4 0,1 2-3 16,-5 1 5-16,0 6-1 0,-5 4-1 0,-6 1 1 15,-1-3-2-15,4-3 0 0,-5-2 2 16,4-2-2-16,2-2 2 0,-2 1 2 15,5-2 0-15,1 1 3 0,3-3 2 16,-6 0 0-16,2 2-2 0,-1-2-2 16,1 1-2-16,4-1-1 0,-7 0-2 15,4 0-3-15,-1 0 1 0,-4-6-2 16,5 3 1-16,-1 0-1 0,3 0-1 16,1 3-2-16,-2-1-3 0,2 1-1 15,0-2 0-15,0-3 3 0,0 0-2 0,6-2 3 16,6-2-2-16,-5 5-1 0,12-1 2 15,-8 3 3-15,4 1 2 0,-2-1 0 16,0 2-2-16,-2 0 1 0,-6 0 0 16,1 0-2-16,-1 0-2 0,-1 0-1 15,1 0 1-15,-1 0 2 0,-4 0 2 16,0 5 1-16,0 1 1 0,0 3-2 0,-7 5 1 16,1-6-2-16,-5 3 2 15,5-4 0-15,-3-3 2 0,-1 2 0 16,1-3 4-16,-1 1-1 0,6-3 4 0,-9-1-2 15,6 0-3-15,-4-5 0 0,-1-4 0 16,3 0-3-16,3 0-1 0,0-5 1 16,2 5-3-16,1-3 5 0,2 0-1 15,1 0 0-15,0 0 0 0,0 6-6 16,0-5 2-16,0 6-9 0,0 0 7 0,1 0 0 16,-1 5 0-16,7 0 6 0,6 0-5 15,3 5 3-15,6 3-7 0,-2 3 0 16,-4 3 1-16,0 0-5 15,-4 1 0-15,-1 0-15 0,-4-5-12 0,-1 4-23 16,-1 0-23-16,-4-2-39 0</inkml:trace>
  <inkml:trace contextRef="#ctx0" brushRef="#br0" timeOffset="563396.5139">6027 12574 14 0,'0'0'2'0,"0"0"-12"16,0 0 4-16</inkml:trace>
  <inkml:trace contextRef="#ctx0" brushRef="#br0" timeOffset="563895.4425">5865 12582 10 0,'0'0'3'0,"0"0"3"0,0 0 1 0,0 0 10 15,0 0 4-15,0 0 3 0,-77 6 0 16,64-5-7-16,8-1-8 0,-1 0 3 16,0 2-1-16,6-2 2 0,-2 0-1 15,2 0-5-15,-1 0 0 0,-2 2-2 16,3-2-2-16,-3 0-3 0,3 0-1 0,0 0 7 15,-3 0 6-15,3 0 9 0,3 0 5 16,10-5 1-16,9-4-4 0,7-5-10 16,1 0 2-16,2 1-7 0,3-2 2 15,-2 1-2-15,3 2-1 0,-4 0-6 16,0 1 1-16,-2 2-2 0,-1 0-3 0,0 3-1 16,-3 0-3-16,1 1 2 0,-9 2-4 15,2 2 2-15,-1 1-2 16,-6 0-2-16,4 0 3 0,-4 0-1 15,-8 0-2-15,-1 0 1 0,-4 0 2 0,0 0 3 16,0 0 6-16,3 0 3 0,-3 0-3 16,0 0-9-16,0 2-10 0,-3 3-9 15,-9 3-8-15,-8 3-7 0,-2-1-7 16,-2 4-8-16</inkml:trace>
  <inkml:trace contextRef="#ctx0" brushRef="#br0" timeOffset="564184.0113">5726 12690 234 0,'0'0'48'15,"0"0"5"-15,0 0-7 0,0 0-17 16,0 0-15-16,0 0-14 0,0 0-7 16,0 0-2-16,0 0 3 0,0 0 6 15,-3-10 6-15,25 6 5 0,4-2-1 0,7 1-1 16,3-1-2-16,0 0-4 0,2 0 1 15,1-3-1-15,0 0-1 0,-3-4 1 16,-1 3-1-16,-3-2 1 0,-3 1-3 16,-3 1-3-16,-4 1 3 0,-7 1-6 15,-6 3 1-15,-6 4-4 0,-3 1-6 0,0-2-6 16,0 2 3-16,3 0 8 0,-3 0-12 16,0 10-17-16,-7 6-21 15,-8 3-41-15,-5-1-32 0</inkml:trace>
  <inkml:trace contextRef="#ctx0" brushRef="#br0" timeOffset="564487.8486">5752 12807 301 0,'0'0'65'0,"0"0"-17"16,0 0-17-16,0 0-18 15,0 0-6-15,0 0-1 0,0 0 0 0,0 0 1 16,41-89 0-16,-21 79-3 0,-3 2 2 16,2 1-4-16,-4 2-1 0,0 2 0 15,3 0-1-15,-1 1 0 0,9 0 1 16,-3 0 0-16,-1-1 2 0,0 0 0 16,1 0-2-16,-3-3-1 0,3 0-2 0,-1-1-5 15,1 2-5-15,-3-3-1 0,-1 2-8 16,-3 1 0-16,1 2-2 0,-8 2-11 15,-1-1-7-15,-2 2-11 16,-3 0 2-16,0 0 0 0,-3 8-3 0,0 1-14 16</inkml:trace>
  <inkml:trace contextRef="#ctx0" brushRef="#br0" timeOffset="564791.1635">5823 12778 244 0,'0'0'66'0,"0"0"3"0,0 0-15 16,0 0-18-16,0 0-12 0,0 0-6 15,0 0-5-15,0 0-1 0,0 0-3 0,0 0-1 16,-33 2-2-16,33-2 2 0,0 0-3 16,7-3 3-16,10-5-1 15,2-3 0-15,4 0-2 0,0 1-1 16,0-1-1-16,1 0-1 0,-1 2-2 0,1 0 1 15,-1 2 1-15,-1-1-1 0,0 2-1 16,-2 0 0-16,-5 1-2 0,0 2-1 16,-4 0-2-16,-7 2-1 0,7-1-3 15,-5 2-6-15,-1 0-6 0,5 0-10 16,-6 0-5-16,5 2-18 0,-2 4-23 0,-4-3-30 16,-2 6-52-16</inkml:trace>
  <inkml:trace contextRef="#ctx0" brushRef="#br0" timeOffset="581035.7712">9000 5882 135 0,'0'0'41'0,"0"0"1"0,0 0-5 0,0 0-10 15,0 0 3-15,0 0-5 0,0 0 5 16,0 0-3-16,0 0-6 0,0 0-7 16,-22-29-10-16,22 29 0 0,0 0-5 15,0 0 5-15,0 0-1 0,0 0 3 16,0 0 2-16,0 2 0 0,0 3-2 0,3 3 1 16,1-4 2-16,-2-1 1 0,2 4-1 15,-1-3-2-15,-1-1-1 16,1 2 0-16,-2-2-1 0,2 0 0 15,-3 0-2-15,7 4 0 0,-4-3-1 0,3 3 0 16,-2-1 0-16,2 2-1 0,1 2 1 16,0-3 0-16,2 3-1 0,1-1 0 15,-4-3 0-15,5 3 0 0,-3-3 2 16,-1-1-1-16,6 2-1 0,-4-2 1 16,2 2-1-16,-1-5 2 0,-1 1-3 0,3 0 0 15,-1 0 0-15,-1 1 1 0,2-3-1 16,-1 2 1-16,1 0-2 0,-1-2 0 15,-5 1 0-15,0 0-1 0,-3-2 2 16,3 1 0-16,-2-1 0 0,3 2-1 16,-4-2 2-16,0 0-1 0,4-5 0 15,4-4 0-15,-3-3-4 0,-1 0-14 16,1-2-15-16,-4 1-32 0,-1 2-38 16,0 2-64-16</inkml:trace>
  <inkml:trace contextRef="#ctx0" brushRef="#br0" timeOffset="581627.2727">8988 5835 262 0,'0'0'58'0,"0"0"-11"16,0 0-4-16,0 0-11 0,0 0-4 16,0 0-7-16,0 0-2 0,0 0-7 15,0 0-4-15,0 0-2 0,-12-11-5 16,12 11-1-16,-2-2-1 0,2 2-2 16,-1 0 1-16,1 0 1 0,-2 0 2 0,2 0 5 15,-3 2-5-15,2 4 4 0,-1-1-5 16,2 1-1-16,0 0 1 0,0 4 0 15,3 4 2-15,5 6 2 0,0-5 2 16,1 0-2-16,1 0-1 0,3-1 0 16,-3 0 0-16,2-2-2 0,-1 0 1 15,-2-3-1-15,0 0-1 0,2 1 1 16,-4-6 0-16,5 5 0 0,1-3 0 16,-4-3 1-16,5 2 0 0,-4-2 0 15,0-3 0-15,2 1 1 0,-1-1-1 0,3 0-1 16,-2 0 1-16,0 0 1 0,-5-1-3 15,5-2 0-15,-8 1 1 0,-1 0-2 16,4 2 1-16,-7 0-4 0,0 0-14 16,0 0-42-16,2 0-63 0,-2-1-150 15</inkml:trace>
  <inkml:trace contextRef="#ctx0" brushRef="#br0" timeOffset="588803.7056">8955 6220 76 0,'0'0'24'0,"0"0"4"0,0 0 0 16,0 0 4-16,0 0 0 0,0 0-5 16,0 0-2-16,0 0-4 0,0 0-5 15,0 0-3-15,-13-18-2 0,12 16-6 16,-1 1 0-16,1-1 0 0,-1 1-2 16,1 0 3-16,-2-1 0 0,0-1 2 0,-1 1 2 15,-1-1 5-15,2 2-3 0,-2-2 2 16,2 1-3-16,-1-1-3 0,1 2-1 15,3 1-2-15,-2-2-1 0,2 2 1 16,-1 0-4-16,-1-2 3 0,1 2-2 16,-1 0 0-16,1-1-1 0,1 1-1 15,-2 0 0-15,2 0 0 0,-1-2 1 16,1 2-1-16,-3 0-1 0,3 0-1 16,0 0 0-16,0 0-1 0,-4 0-2 15,4 0 0-15,0 0-3 0,0 0 2 0,0 0 3 16,0 2 1-16,0 4 2 0,0 8 1 15,-3 6 2-15,3-1-1 0,0 5 1 16,0 0-3-16,0-2 0 0,0-1 0 16,0-6 2-16,0 4 0 0,0-2-3 15,0-5-1-15,3 5-3 0,1-6 1 16,-1-1 0-16,0 0 3 0,0-2 0 16,1-1 1-16,1 0 2 0,-1 0-1 15,-1-4-1-15,4 2 2 0,-4-2-1 16,3-1 0-16,1 3 1 0,2-3 3 0,-1 1-1 15,4-3 2-15,0 0-3 0,0 0-1 16,0 0 0-16,-6 0-2 0,1 0 0 16,-3 0 0-16,1-2 0 0,-1 1 4 15,-1 1 5-15,1-5 2 0,5-4 0 16,1-4 1-16,3-9-7 0,-3 0-3 0,3-3 1 16,-4-2 0-16,-1 1 0 0,-2 1 1 15,-1-2-1-15,-2 4 1 16,-3-2 1-16,0 2-1 0,0 0 2 15,-2 4-3-15,-1 3-1 0,-3 1 0 0,-2 3-1 16,2 3 1-16,-3-3-2 0,2 6 0 16,-3-1-2-16,1 3 2 0,-1 1 0 15,-1 0 0-15,-1 3-1 0,0 0 1 16,-2 0-1-16,2 0 0 0,0 0 1 16,1 3 0-16,1 0 1 0,-1 0 0 0,6-2 0 15,-5 3 1-15,6-3-2 0,-6 2 0 16,1 0-2-16,3 2 0 0,-4 4 1 15,0-3 1-15,3 3 0 0,1-2-2 16,0 3 0-16,2-3-2 0,2-2 1 16,0 0 1-16,2-5 1 0,-2 0 0 15,2 0 0-15,0 1 0 0,-1 1 0 16,1-1 1-16,0 0-1 0,0 1 2 16,0-1-1-16,0 1-1 0,0 0 0 15,0-1 0-15,0 1 1 0,0 5-2 0,0-1 4 16,0 5-1-16,0 0 1 0,1-1 2 15,6 2-1-15,-4-2 2 0,6 2-3 16,-3-6 0-16,-2-1-1 0,6 2 0 16,-3-3-1-16,1 1-1 0,0-1 1 15,2 0 0-15,-1-3-1 0,0 2 2 0,-5-3-1 16,6 1-1-16,-4-1 2 0,6 0 3 16,0 0 0-16,-1 0 2 15,0 0-1-15,1 0-3 0,-2-1-1 16,-6 0 0-16,1 1-1 0,-5 0 1 0,0 0-1 15,0 0 1-15,2 0 0 0,0 0-1 16,-1 0-1-16,1-2 0 0,-1 2-1 16,1-1 0-16,-1 1 0 0,5-2 1 15,-2 1 1-15,2 0-1 0,4-2 0 16,-6 2-5-16,1 0-3 0,-1 1-15 0,-4 0-30 16,5 0-29-16,-1 0-25 0,3 0-39 15</inkml:trace>
  <inkml:trace contextRef="#ctx0" brushRef="#br0" timeOffset="589006.2047">9137 6289 302 0,'0'0'-7'0,"0"0"-76"0,0 0-125 15</inkml:trace>
  <inkml:trace contextRef="#ctx0" brushRef="#br0" timeOffset="602185.0926">17134 12671 427 0,'0'0'35'16,"0"0"-6"-16,0 0 4 0,0 0-7 15,0 0-3-15,0 0-6 0,0 0-3 16,0 0-1-16,0 0-2 0,-27-59 0 16,27 59-5-16,-2-1-1 0,2 1-4 15,0 0-3-15,-1 0-3 0,1 0 1 0,0 0 1 16,0 1 1-16,0 15 3 0,0 7 1 15,3 11 0-15,2 1 0 0,-2 3-1 16,0 1 1-16,-1 3-2 0,1-2 0 16,-2-2-2-16,2-3 1 0,-2-3 0 15,2-4 0-15,-1-1 0 0,-1-9 1 16,1-2-3-16,-2-4 0 0,0-7-6 16,1 1-7-16,-1-6-13 0,0 0-31 15,0 0-60-15,0 0-60 0</inkml:trace>
  <inkml:trace contextRef="#ctx0" brushRef="#br0" timeOffset="602391.6768">17004 12839 382 0,'0'0'55'0,"0"0"-20"0,0 0-12 15,0 0-9-15,0 0-9 0,0 0-2 16,0 0-2-16,0 0-2 15,0 0 1-15,62-35-1 0,-42 35 0 0,6 0-1 16,2 0-1-16,-2 1-5 0,3-1-3 16,3 2-1-16,1-2-5 0,4 0-15 15,1 0-38-15,0 0-48 0,1 0-73 16</inkml:trace>
  <inkml:trace contextRef="#ctx0" brushRef="#br0" timeOffset="603317.0207">17734 12872 356 0,'0'0'49'0,"0"0"-7"0,0 0-10 15,0 0-2-15,0 0-6 0,0 0-1 0,0 0-4 16,0 0-3-16,0 0-4 0,0 0-2 15,-30-75-1-15,25 68-2 0,2-1 0 16,-3 3-3-16,0-2-2 0,-5 1 0 16,3 1 0-16,-5 4-3 0,3-2 2 15,-3 3-2-15,-3 0 0 0,1 0-1 16,-4 4 0-16,-1 7-2 0,1 3 2 16,-1 6 2-16,-1 1-2 0,0 5 1 15,2 0-2-15,4-1-1 0,2 1 2 16,4-2 1-16,0 1 0 0,6-9 1 0,1 1 0 15,2-5-2-15,0 0 0 0,0 0 1 16,0-3-1-16,4 2 2 0,4-6 0 16,0 1-1-16,3-6 2 0,8 0-1 15,1-4 0-15,4-7 0 0,-3-1 2 16,1-5-1-16,-6 0 1 0,1-3 0 0,-2-1 1 16,0-2-2-16,-3 3 2 0,-2-3 2 15,-1 9-2-15,-3-2 3 0,-2 7-2 16,-3 5 0-16,4-5 0 15,-4 4-2-15,1 0-2 0,1 1-1 0,-3 4-2 16,0-2 0-16,5 2-1 0,2 0 1 16,4 10 0-16,3 1 1 0,-4 9 0 15,-1-1 0-15,-3 3-2 0,1 1 3 16,-1-2-5-16,-3-5 2 0,1-1 0 16,-1-6 1-16,1-2 2 0,3 2-1 0,-4-5-5 15,0-1-2-15,0 0-1 0,1-2 3 16,-1 0 5-16,6-1 3 0,1-5 1 15,3-8 1-15,4-8-1 0,-1-2 0 16,-1 0 1-16,-4-2-2 0,0 2 1 16,-2 0 1-16,2 3 0 0,-2 2-2 15,0 2 2-15,-1 5-3 0,1 1 1 16,-2 3-1-16,1 3-1 0,0-2 1 16,-4 4-1-16,0 1-1 0,2 1 1 15,1 0-2-15,3 0 1 0,4 7 0 0,-3 2-2 16,2 6 2-16,-6 2 1 0,0 3 1 15,-4 3 2-15,-1 2-1 0,-2-3 2 16,0 2-2-16,0-8-1 0,-3 1 2 16,0-6-2-16,1-6 1 0,0 1 0 15,2-6 2-15,0 0 1 0,0 0 4 16,0 0-1-16,-2 2-1 0,-2-2-1 16,-2-7-2-16,0 0 2 0,2-10-3 15,4-3 1-15,0 0 0 0,0-8 0 16,6 3-1-16,-2 8 1 0,2 1-2 0,2 2 0 15,-3 7-2-15,5-6-1 0,0 5-1 16,-1 4 1-16,4-2-1 0,3 5 0 16,0 1 1-16,7 0-1 0,-2 7 3 15,0 4-2-15,-1 1 1 0,-1 5 0 16,0 1-2-16,-4 2 0 0,-3 3-1 0,-2 1-1 16,-3 1-6-16,-2-2-18 0,-5 2-21 15,-2-6-43-15,-8 1-56 16,-4-6-108-16</inkml:trace>
  <inkml:trace contextRef="#ctx0" brushRef="#br0" timeOffset="603936.1571">18595 12762 530 0,'0'0'43'15,"0"0"-17"-15,0 0-11 16,0 0-9-16,0 0-2 0,0 0-3 16,0 0 1-16,0 0-2 0,0 0 0 15,0 0-3-15,-21-39 2 0,14 45 1 0,-2 6-1 16,-3 5 1-16,3 3-1 0,0 2 0 15,2-2 0-15,3 5-1 0,1-3 0 16,1 2 0-16,1-3 0 0,1-4 0 16,0 0 1-16,0-1 1 0,1-5 0 15,4 5 0-15,-1-7 0 0,1-3 0 16,1 1 1-16,-3-6 0 0,5 1 0 0,2-2 1 16,6 0-1-16,4-4 2 15,-4-5 0-15,-1-3 1 0,0-4 0 16,-3 1 0-16,1-4-1 0,-3 1-1 0,0-3 3 15,-1 0-2-15,-2 1 2 0,0 1 1 16,-4 6 1-16,1-5 0 0,-4-1 0 16,0 1-3-16,-5-7 1 0,-4 4-3 15,-3 3 0-15,-2 3-1 0,-1 4 1 16,1 4-1-16,1 2 1 0,3 3-1 0,-5 2-1 16,-3 0 0-16,2 5-1 0,-5 4 1 15,5 5-2-15,2-1 2 16,7 0-1-16,-1 0 1 0,4 4-2 15,3-5 1-15,-2 9-1 0,3-1 1 0,0-2-2 16,1 5 2-16,6-5-2 0,2-3 2 16,3-3-1-16,2-1 1 0,5-5 0 15,1-3 0-15,3-2 1 0,2-1-1 16,1 0 0-16,0-4-3 0,0-3-7 16,0-1-8-16,0 2-11 0,0 1-21 0,-1-4-38 15,0 3-45-15,-4-2-118 0</inkml:trace>
  <inkml:trace contextRef="#ctx0" brushRef="#br0" timeOffset="604258.4409">19322 12759 608 0,'0'0'39'0,"0"0"-15"0,0 0-12 16,0 0-10-16,0 0-3 0,0 0-1 0,0 0-1 15,0 0 2-15,0 0-2 0,28-2-3 16,-4 3-2-16,-2 2-9 0,-2 1-14 16,2 0-21-16,-7-1-47 0,0 0-43 15,-5-1-94-15</inkml:trace>
  <inkml:trace contextRef="#ctx0" brushRef="#br0" timeOffset="604451.0461">19230 13016 484 0,'0'0'67'0,"0"0"-19"0,0 0-16 0,0 0-11 16,0 0-8-16,0 0-6 0,0 0-2 16,0 0-4-16,0 0-1 0,0 0-3 0,79 19-7 15,-50-19-10-15,-3 0-36 0,0 0-87 16,-4 0-152-16</inkml:trace>
  <inkml:trace contextRef="#ctx0" brushRef="#br0" timeOffset="606115.013">20447 12336 298 0,'0'0'46'0,"0"0"-6"15,0 0-9-15,0 0-5 0,0 0-5 16,0 0-2-16,0 0 0 0,0 0-7 16,0 0-10-16,0 0-7 0,1-44-3 15,-1 44 0-15,-1 0 6 0,-3 8 6 16,-2 7 2-16,-4 5-1 0,3 2-2 16,-1 0-1-16,2-7-1 0,2 3 1 0,4-8 0 15,0 4 1-15,0 3 0 0,0-6-3 16,7 5 2-16,1-4 0 0,0-1 4 15,5 1 0-15,2-1 2 0,1-4-2 16,0-1-1-16,-4-2 0 0,5-1 0 16,1-2-1-16,-5 0-1 0,9-1 0 15,-3 2-1-15,0-2 1 0,1 0 0 16,-4 1 1-16,-5 1-2 0,-1-1-1 16,1 3-1-16,-7-3-1 0,3 4 2 15,-4-3 1-15,-3 8-1 0,0 2 2 0,-3 0-1 16,-10 4 0-16,-1-2-3 0,-6-1 0 15,-3-3-4-15,-1-1-7 0,-2-1-10 16,0-2-25-16,-1-3-50 0,7-2-47 16,-2-1-117-16</inkml:trace>
  <inkml:trace contextRef="#ctx0" brushRef="#br0" timeOffset="606338.1342">20395 12365 441 0,'0'0'51'15,"0"0"-19"-15,0 0-10 0,0 0-7 16,0 0-7-16,0 0-2 0,68-78-4 0,-40 66-1 16,2 2 0-16,2-1-1 0,1 3-3 15,3 4-1-15,-4 1-4 16,-2 3-2-16,-4 0-16 0,-1 1-37 15,-2 8-44-15,-3 3-56 0</inkml:trace>
  <inkml:trace contextRef="#ctx0" brushRef="#br0" timeOffset="606792.7303">19770 12983 480 0,'0'0'46'0,"0"0"-17"0,0 0-13 15,0 0-7-15,0 0 0 0,0 0 0 16,0 0 2-16,0 0 1 0,80-17-1 16,-46 15-2-16,8 0-2 0,6 0-2 15,6-1-1-15,7-3-1 0,8-2-2 16,5-1 1-16,6-2-1 0,5-1-2 0,3 1 2 15,1-4-2-15,1 2-1 0,0 0-1 16,4 1 0-16,1-1-4 0,3 1-5 16,1-2-6-16,2 0-10 0,-3 0-8 15,-2 3-5-15,-5-1 3 0,-6 2 10 16,-8 3 12-16,-11 2-1 0,-8 3-21 0,-7 2-41 16,-8 0-70-16</inkml:trace>
  <inkml:trace contextRef="#ctx0" brushRef="#br0" timeOffset="608543.6639">20018 13529 299 0,'0'0'52'15,"0"0"-7"-15,0 0-7 0,0 0-10 16,0 0-6-16,0 0 3 0,0 0-5 0,26-81-4 16,-22 73-2-16,-1-2-4 0,-2 6-3 15,2 1 2-15,-3 3-4 0,0-2-1 16,0 2-4-16,0 0-3 15,2 0 0-15,-2 0 0 0,0 0 0 0,-2 11 0 16,-2 7 2-16,-1 5 2 0,1 2-1 16,3 2 1-16,-1 0-1 0,2 0 1 15,0-1-1-15,2-4 2 0,2 1-2 16,3-3 2-16,1-3-2 0,1-2-2 16,3-1 4-16,0-2-1 0,-2-5 1 0,2-1-1 15,2-1 1-15,-4-3-2 0,6 2 3 16,-3-3-2-16,-1-1 0 0,0 0 1 15,0 0-1-15,0 0 0 0,-5 0 0 16,-1 0-1-16,-6 0 0 0,0 0-2 16,0 0-2-16,1 0 1 0,-1 0 1 0,0 2 0 15,-4 6 0-15,-12 4-4 16,-5 3-7-16,-5-2-18 0,-1 2-33 16,0-3-45-16,1-2-66 0</inkml:trace>
  <inkml:trace contextRef="#ctx0" brushRef="#br0" timeOffset="608756.9457">20039 13575 511 0,'0'0'57'15,"0"0"-15"-15,0 0-14 0,0 0-11 16,24-84-6-16,-9 68-6 0,4 0-2 0,1 1-3 15,3 1 0-15,2 0-1 0,-1 6-2 16,0 0-3-16,-1 4-7 0,-1 4-7 16,-3 0-29-16,-1 5-43 0,-5 5-85 15,-1 5-105-15</inkml:trace>
  <inkml:trace contextRef="#ctx0" brushRef="#br0" timeOffset="608970.2646">20500 13723 585 0,'0'0'35'0,"0"0"-10"16,0 0-10-16,0 0-5 0,0 0-7 0,0 0-3 15,0 0-2-15,0 0-5 0,0 0-8 16,0 0-9-16,-21-64-18 0,21 63-34 15,0 1-50-15,3 0-71 0</inkml:trace>
  <inkml:trace contextRef="#ctx0" brushRef="#br0" timeOffset="609532.0575">20736 13520 567 0,'0'0'46'0,"0"0"-14"15,0 0-10-15,0 0-8 0,0 0-5 0,0 0-3 16,0-88-1-16,3 76-2 16,3 1-1-16,-2 0 0 0,1 2-2 15,0 2-2-15,1-1 1 0,-3 5 0 16,7-3-1-16,-6 5 0 0,5-1 1 0,2-1 2 15,0 3-3-15,3 0 1 0,-4 0-2 16,4 5 0-16,-3 2 1 0,-4-2 2 16,3 5-1-16,-2 0 0 0,-2-3 0 15,0 5-3-15,-1-3 2 0,-4 0 0 16,-1 6 0-16,0 1 1 0,-3 5 0 0,-5-1 1 16,-2 0 0-16,-2 0 1 15,-4-1 0-15,3-1 0 0,2-5 0 16,5-6 1-16,3-4 0 0,3-3 1 15,0 0-1-15,0 0 2 0,0 0-1 0,-1 0 1 16,-1 0-1-16,2 0-2 0,0 0-1 16,0 0-1-16,2-3 0 0,3-3-1 15,7-2 1-15,-3 4 1 0,1-1 0 16,1 2-1-16,1 3 0 0,6 0-1 16,0 1 0-16,4 7 2 0,-6 4 0 0,-2 2 2 15,-2 1-4-15,-6-2 0 0,-1 1 1 16,-3-3 1-16,-2 1-1 0,0 5 3 15,-2-2-4-15,-9 5 2 0,-2-3-2 16,-6-3 1-16,0 0 0 0,-6-3-1 16,2 0 1-16,-1-4-1 0,8-2 0 15,-3-4-5-15,7 1-14 0,0-2-15 16,-2-5-32-16,6-2-49 0,-1-7-71 16</inkml:trace>
  <inkml:trace contextRef="#ctx0" brushRef="#br0" timeOffset="610143.7914">21169 13441 505 0,'0'0'54'0,"0"0"-15"0,0 0-10 0,0 0-10 15,0 0-5-15,0 0-3 0,0 0-5 16,0 0-2-16,0 0-3 0,-3-72-1 16,4 64 0-16,2 5-1 0,6-2 1 15,-2-1 0-15,2 3 0 0,1 0-1 16,-2 1 1-16,1 1-1 0,1-1 1 0,2 0 1 16,-2 2-1-16,3 0 0 0,-3 0 0 15,2 0-1-15,-8 0 0 0,7 0 0 16,-6 0-1-16,4 0 1 0,-1 5-2 15,-2 2 1-15,0-2 0 0,-6 6 1 16,0 4 0-16,0 2 0 0,-8 4 1 16,-3-1 0-16,-1 0-1 0,-2 0 2 15,0-2-1-15,-4 1 0 0,2-1 1 16,1-1 0-16,4-5 0 0,5-3 2 16,3-5-1-16,3-4 1 0,0 0 1 0,0 0 0 15,0 0 2-15,-1 0 2 0,1 0-1 16,-1 0 0-16,1 0-3 0,0 0-4 15,0-8 0-15,8-3-1 16,4-2 1-16,-2 5-1 0,2 1 0 0,-4 2 1 16,5 3-1-16,5-1 1 0,0 3 0 15,4 0-1-15,-3 3 0 0,0 4 1 16,-2 1-1-16,-1 5-1 0,-3-1 1 16,-3-2 0-16,-6 2-1 0,-1 4 0 15,-3 2 1-15,-1 3 1 0,-8-1-1 0,-4-2 0 16,-1-2 0-16,-4-3 0 0,-3-1 0 15,-3-1 1-15,-2-4-1 0,-2-2-1 16,0-2-2-16,1-2-1 0,7-1-6 16,2 0-9-16,7 0-11 0,0-4-24 15,-2-4-45-15,6 4-87 0,0-2-87 0</inkml:trace>
  <inkml:trace contextRef="#ctx0" brushRef="#br0" timeOffset="621483.6051">9422 5505 87 0,'0'0'38'0,"0"0"-2"0,0 0-1 0,0 0-2 15,0 0-9-15,0 0-3 0,0 0-6 16,0 0 1-16,0 0-2 0,0 5-3 15,0-4 0-15,0-1-3 16,0 0-2-16,0 0 2 0,0 2-6 0,0-2 0 16,0 0-1-16,0 0-1 0,0 0-3 15,0 2-2-15,0-2-3 0,0 1 2 16,0-1 2-16,0 1 2 0,0-1 4 16,0 3 0-16,0-3 0 0,0 0 0 15,0 0 0-15,0 2-2 0,0 0 1 0,0-1 1 16,0 6 0-16,0 8 2 0,0 3 3 15,0 5 0-15,2-1-1 0,-2 0-3 16,1 3-1-16,-1-1 0 0,0 2-2 16,2 2 1-16,-2 0 0 0,0 1 0 15,0 1 2-15,0 2 1 0,0 0-3 16,0-1 0-16,0-3-3 0,0-1 2 16,0 0-4-16,0-3 3 0,1 0 2 15,-1-7 3-15,3 1-4 0,-3 0 0 16,0-5 0-16,4 5 0 0,-2-2 0 0,-1-3 1 15,3 5-1-15,-1-1 0 0,0 1 0 16,0 4 0-16,0 0-1 0,3-1 1 16,-3 0 0-16,1 0 0 0,2 1 0 15,-2-1 1-15,-1 2-1 0,3-2-1 16,-3 1-1-16,0-1-2 0,-2 1 5 0,1 1 0 16,-1 0 4-16,1-8-2 0,-1 2 0 15,-1-7-2-15,0-5 0 0,0 1-1 16,0-6-1-16,0 0 2 15,0 0-1-15,0 1 1 0,4 0 0 0,-4 1-1 16,0 0 0-16,0-1 0 0,0 1 0 16,0-1 0-16,0 1 1 0,0 0-1 15,0-1 0-15,0 1 0 0,0-1 0 16,0 0-1-16,0-1-2 0,0 2-4 16,0-2-1-16,0 1-3 0,0 1-3 0,0 0 2 15,0-1 0-15,0 1 0 0,0-2 3 16,0 3 0-16,0-2 1 0,0 1 1 15,0-2-19-15,0 0-19 0,-4 0-16 16,3-3-13-16,-2-11 14 0</inkml:trace>
  <inkml:trace contextRef="#ctx0" brushRef="#br0" timeOffset="622193.0545">9503 5567 39 0,'0'0'3'16,"0"0"3"-16,0 0 1 0,0 0 4 0,0 0 1 15,0 0-5-15,0 0-3 0,0 0 1 16,0 0 0-16,0 0-1 0,-17 56 0 16,15-51 0-16,1-1 1 0,1 3 1 15,0-7 0-15,-3 0 1 0,3 6 1 16,0-2-1-16,0 8 3 0,0-1-3 0,0 1 2 16,0 4 1-16,0-5 2 0,3 8 1 15,-2-2 0-15,1 2 2 16,-1 6-2-16,-1 1 1 0,0-1-3 15,0 4-7-15,0 0-1 0,0 0-5 0,0 3 1 16,0-1 2-16,-1 4 6 0,-2 4-3 16,0-2 1-16,0 4-2 0,2-1-3 15,-2-1 1-15,-1 1 3 0,1-4-2 16,1-1-2-16,1-3 1 0,1-3-3 16,0-3 1-16,0-1 2 0,0 0 0 0,0-1 0 15,0-1 2-15,0 2-1 0,0 0-2 16,0-3 2-16,0 3-2 0,0-2 0 15,0-7-1-15,0 2 2 0,0 2-2 16,0-6 1-16,0 5 0 0,-2-5 0 16,2-1-1-16,-1 0 0 0,1-7-3 0,0 7 1 15,0-8-3-15,0 2 1 16,0-1 3-16,0-6 1 0,0 0 1 16,0 0 1-16,0 1 0 0,0 0 2 15,0 1-1-15,0-1 1 0,0-1 0 0,0 2 0 16,0-2 1-16,0 2 0 0,0-2 2 15,0 1 2-15,0-1 0 0,0 0 9 16,0 2-1-16,0-2-3 0,0 0-1 16,0 0-11-16,-2 0 0 0,1-3 1 15,-2-4-2-15,0-3 0 0,2 1 0 16,-1 4-2-16,2 1 0 0,0 4 2 0,-1-2-7 16,1 2-1-16,0-2-3 15,0 1-8-15,-2-5-20 0,2 0-32 16,-1 1-44-16</inkml:trace>
  <inkml:trace contextRef="#ctx0" brushRef="#br0" timeOffset="625225.7863">4676 13244 75 0,'0'0'17'0,"0"0"4"0,0 0 3 15,0 0-4-15,0 0-7 0,0 0-15 16,0 0-8-16,0 0-3 0,0 0 1 0,-39-12 3 15,39 10-3-15,0 2-20 0,3 0-20 16</inkml:trace>
  <inkml:trace contextRef="#ctx0" brushRef="#br0" timeOffset="625670.3866">5467 13283 168 0,'0'0'26'0,"0"0"-24"0,0 0-25 0,0 0-8 16,0 0 2-16,0 0 11 16,0 0-7-16,0 0-33 0</inkml:trace>
  <inkml:trace contextRef="#ctx0" brushRef="#br0" timeOffset="625966.0495">6069 13248 294 0,'0'0'41'0,"0"0"-10"16,0 0-9-16,0 0-6 0,0 0-7 16,0 0-7-16,0 0-10 0,0 0-10 0,0 0-12 15,0 0-13-15,-6 0-14 0,6 0 3 16,0 0 1-16,0 0 6 0,0 0 9 15,-3 0-5-15</inkml:trace>
  <inkml:trace contextRef="#ctx0" brushRef="#br0" timeOffset="626115.0247">6069 13248 234 0,'-38'16'33'0,"37"-16"-14"16,1 0-12-16,-2 0-18 0,1 0-29 16,1 0-65-16</inkml:trace>
  <inkml:trace contextRef="#ctx0" brushRef="#br0" timeOffset="639828.8664">7032 11778 29 0,'0'0'7'0,"0"0"-1"16,0 0 0-16,0 0 0 15,0 0-5-15,0 0-3 0,0 0-6 16,0 0-2-16,0 0-5 0,0 0-5 15</inkml:trace>
  <inkml:trace contextRef="#ctx0" brushRef="#br0" timeOffset="640231.7761">7032 11778 82 0,'88'-25'17'0,"-88"25"-3"0,0 0 1 0,2 0 0 15,-2 0 5-15,0 0-1 0,1 0 0 16,-1 0-4-16,0 0-5 0,0 0-3 16,0 0-3-16,0 0-3 0,0 0-1 15,3 0 1-15,-3 0-1 0,0 0 1 16,0 0-1-16,0 0-2 0,0 0-2 16,0 0-2-16,0 0 0 0,0 0 0 15,0 0-2-15,0 0-6 0,0 0-3 0,3 0 1 16,-3 0 3-16,0-2 8 0,4 1 3 15,-3-1 0-15,1 1 2 0,-1 0 0 16,1-1 0-16,-1 1 2 0,1-1-2 16,-1 0 1-16,1 2 1 0,-1-1 2 15,-1 1 2-15,2-2 2 0,-2 2 5 16,0-1 0-16,1 1 0 0,-1-2-3 0,0 2-5 16,0-1 0-16,0 1 0 15,0-2-2-15,0 2 0 0,0-1-2 16,0 1 0-16,0-3-1 0,0 3-1 0,0 0-5 15,0 0-8-15,0 0-10 0,-1 0-10 16,-1 0-17-16,1 0-39 0</inkml:trace>
  <inkml:trace contextRef="#ctx0" brushRef="#br0" timeOffset="643011.1008">7181 11788 80 0,'0'0'27'16,"0"0"5"-16,0 0 3 0,0 0-1 0,0 0-2 15,0 0-6-15,0 0-5 0,0 0-3 16,0 0-3-16,0 0-1 0,-6-27 0 16,6 25-2-16,-3-4 2 0,3 1-2 15,-1 1-2-15,-1-1 0 0,2 5-1 16,-1-1-1-16,1 1 0 0,-2-2-1 0,2 1 0 16,-1-1 1-16,-1 1-2 0,1-1-2 15,-2 1-1-15,2 1-6 16,-1-3 2-16,1 3-3 0,-2 0 2 0,-1 0 1 15,-2 0 2-15,1 0 0 0,-6 0 1 16,2 3 1-16,-1 0-3 0,-3 3 3 16,-3 0-2-16,7-2 1 0,-8 1 0 15,8 0-1-15,-5-4 1 0,-1 4 0 16,3-4-2-16,-6 4 1 0,8-4-1 16,0 2 1-16,-2-1 0 0,1 0-1 0,1 0 1 15,4-2 1-15,1 2 0 0,-3-2 1 16,2 0-2-16,0 0-1 0,-7 0 0 15,6 0 1-15,-6 0 1 0,3 0 0 16,-3 0-1-16,4 0 1 0,-5-3 0 16,5 2-1-16,-1-4 3 0,0 2-3 15,0 0 1-15,-2-2-1 0,5 2 0 16,-3 0 1-16,4 1-1 0,3 1 0 16,-1-1 0-16,-1 2 0 0,-2-1-1 15,3 1 0-15,-3 0-1 0,1 0 1 0,-6 0 1 16,-1 0-1-16,3 0 0 0,-3 0 0 15,0 0 0-15,4 0 1 0,-5 0 0 16,4 0 0-16,-3 0 0 0,1 0-1 16,-1 0 1-16,0 0 0 0,2 0 2 15,-4 0-1-15,4 0-2 0,-1 0 1 16,-2 0-1-16,-4 1 0 0,7 1 0 16,-8-1 0-16,0 3 0 0,-1-1 1 15,-2 0-1-15,8 0 2 0,-2 0 1 0,3-2 4 16,0 1-1-16,-6-1 1 0,7 1-5 15,-8 0-1-15,1-2 0 0,6 0 1 16,-7 1 2-16,10-1 2 0,-2 0-2 16,-2 0 1-16,10 0-1 0,-8 0 1 15,6 0-2-15,-1 0 0 0,-6 0 0 16,7 0-2-16,2 0 1 0,-9 0-1 0,7 0-1 16,0 0 1-16,-8 0 0 0,8 0-1 15,2 0 1-15,-2 0 1 0,0 0-1 16,-1 0 2-16,1 0 0 15,-4 0-1-15,4 0 0 0,-7 0-1 0,0 0 0 16,2 0 1-16,-5 0-1 0,-3-1 0 16,0-3-1-16,-4 3 0 0,3-2 1 15,-2 0-1-15,0 0 1 0,-1 0-1 16,-1 0 0-16,0 1 0 0,-3 2 0 16,-2 0-2-16,0 0 2 0,-3 0 0 0,-1 3-1 15,0 3 2-15,-1 0-1 0,4 2-1 16,0-1 1-16,1 1 0 0,3-1-1 15,0 0 2-15,3-1-1 16,7-4 1-16,-3 2-1 0,-1-1 1 0,10-1-1 16,-12-2 1-16,3 0 1 0,-1 0-1 15,-3-4 1-15,4-2-1 0,0 0 0 16,2-2-1-16,-2 0 0 0,2 0 0 16,1-1 2-16,-3 1 0 0,0 2-2 15,2 0 0-15,2 1-1 0,-2 2-2 0,-3 1 3 16,4 0 0-16,-4 1 2 0,2 1-1 15,-2 0 1-15,7 0-2 0,-7-2 1 16,4 2 1-16,4 0 0 0,-1-2 1 16,-1 1-1-16,1 1-1 0,0-2 0 15,0 1-1-15,0-1 1 0,1 1 1 16,-1-1 0-16,2 2-1 0,-1-1 1 16,0-2 1-16,1 3 0 0,1-2 0 15,-3 2-3-15,-5 0-2 0,1 0 1 16,-5 0-1-16,1 0 1 0,-1 5 1 0,-1-1 0 15,4 1-1-15,-4 0 1 0,3-2 0 16,5-1 1-16,-2 3 0 0,1-2-1 16,3-1-1-16,-6-1 1 0,-1 1 1 15,1-2-1-15,-6 1 2 0,1-1-2 16,1 0 0-16,7 0 0 0,-4 0 0 0,-3 0 0 16,2 0 0-16,-8 0 0 15,3 0 0-15,2 0 1 0,1 0-2 16,1 0 1-16,-1 0 0 0,-2 2 0 15,-1 1 0-15,0 0 0 0,1 0 0 0,-1 0 0 16,-1-1 0-16,1-1 1 0,0 0-2 16,-3-1 2-16,5 2 1 0,0-2-2 15,0 0 1-15,-1 0 0 0,1 0-2 16,-2 0 1-16,8 0 1 0,-2 0-1 16,8 0 3-16,5 0-2 0,-4-2 0 0,5 2 0 15,0 0-1-15,-7-1 0 0,9 0 2 16,-1-1-2-16,1 2 0 0,4 0 0 15,-3 0-2-15,3 0 2 0,0 0 0 16,-3 0 0-16,3 0 1 0,-1 0 0 16,-1 0 0-16,1-2-1 0,-1 2 0 15,-5-1-1-15,0-1 0 0,0 1 0 16,-4-2 1-16,6 1 1 0,-5 1-1 16,5-1 0-16,1 1 1 0,-9-1-2 15,7 2 0-15,-10-1 1 0,-4-3-1 0,8 4 2 16,-9-1 0-16,1 1-1 0,-1 0-1 15,1 0 1-15,0 0 1 0,2 0-1 16,-3 0 0-16,-8 0 0 0,3 0 0 16,-3 0 1-16,3 0 0 0,1 0 0 15,2 0-1-15,3 0 0 0,1 0 0 0,0 0 1 16,6 0-1-16,-1 0 1 16,8 0-1-16,6 0 1 0,-3 0 0 15,3 0 0-15,0 0-1 0,-1 0-1 16,-1 0-2-16,1 0-2 0,-1 0-1 0,1 0-1 15,-1 0 1-15,0 0 2 0,0 0 0 16,1 0 2-16,-2 0 2 0,3 0 0 16,-3 0 0-16,3 0 1 0,0 0 0 15,0-2 0-15,-3 2-1 0,3 0 0 16,0 0-1-16,0 0 0 0,-3 0-2 0,3-1 0 16,0 1-3-16,0 0 2 0,0 0 2 15,0-2 0-15,0 2 2 16,0 0-2-16,6-1-1 0,0 0 0 15,5-2-1-15,4-2 1 0,-1-1-3 0,4-2 0 16,-1 1-3-16,-1-4-5 0,7 1-6 16,-3-1-8-16,6-3-6 0,2 0-6 15,-1 1-4-15,1-1 4 0,-1-1 11 16,-1 1 14-16,-3 0 11 0,-2 2 4 16,-7 5 1-16,-5 1 0 0,-2 3 0 0,-3 1 3 15,2 0 1-15,-2 1 10 0,-4 1 10 16,0-1 11-16,0 1 8 0,2 0 5 15,-1-2-5-15,-1 2-7 0,0-2-8 16,2 2-10-16,-2-1-5 0,0 1-5 16,0-1-1-16,0 1-1 0,0-3-1 0,0 3-1 15,0 0-1-15,0 0-1 16,0-2-1-16,-2 2-3 0,1 0-2 16,-1 0 0-16,-5 0-2 0,4 0 2 15,-7 0 0-15,-3 5 1 0,0 1 1 0,-3 3 0 16,2 1 0-16,-1 1 1 0,-2 3-1 15,-2 1-1-15,-1-1 4 0,-6 4-1 16,0 0 0-16,-3-1 1 0,4 0-1 16,-4-2-2-16,2-2 2 0,-1-1-1 15,1-1 0-15,1-4 1 0,0 1 0 16,4-3 0-16,-1-1 0 0,0 3 1 0,-3-3-2 16,10-1 1-16,-3-2 0 15,6 1-1-15,9-2 1 0,-9 0 1 16,7 0 0-16,0 0 1 0,0 0-1 0,6 0-1 15,-1 0-1-15,1 0 1 0,-3 0-1 16,2 1 0-16,-2-1 0 0,3 0 0 16,0 0-2-16,0 0 1 0,-3 0 0 15,3 0-1-15,0 0 1 0,0 0-1 16,0 0 1-16,0 0 1 0,0 0 0 0,0 0 1 16,0 0 1-16,3 0-2 0,5 0 1 15,4 0 0-15,7 0-1 0,-3-1 1 16,1-1-1-16,2 2 1 15,1 0-2-15,3 0 1 0,9 0 0 0,-5 2 0 16,0 3 1-16,0 0-3 0,-1 3 2 16,-1 0-2-16,-2-1 0 0,1 1 1 15,-2-1-3-15,1 0 2 0,-1-2-1 16,-9 0-2-16,4 0-1 0,-4-1 0 16,-2-1 3-16,3 2 3 0,-5 0-6 0,-2-1 3 15,1 0-9-15,-5-2-3 0,2 1-9 16,-4 0-9-16,2 0-1 0,0 0 2 15,0 0 12-15,-3-3 3 0,0 0-2 16,0 7-9-16,0-3 0 0,0 2-4 16,0 0-7-16,0-6-15 0,0 0-16 0,0 0-14 15,-3-1-2-15</inkml:trace>
  <inkml:trace contextRef="#ctx0" brushRef="#br0" timeOffset="643311.0006">3409 11630 214 0,'0'0'74'0,"0"0"1"0,0 0-8 16,0 0-5-16,-24-88-16 0,18 78-9 15,0-5-2-15,4 5-5 0,0 6-7 0,1-1-7 16,1 5-8-16,-2-1-5 16,2 1-4-16,0 0-3 0,0-3-2 0,0 3 1 15,0 0 1-15,0 11 3 16,2 6 2-16,6 9-1 0,1 2 4 0,0 5 0 15,-2 2 1-15,4 1-2 0,-2 1-1 16,-3-1-1-16,0 0 1 0,-1 0 2 16,-2-3-3-16,0-3 3 0,0-7-4 15,-3-4 0-15,0-6 0 0,0-7 0 16,0 2-1-16,0-8 1 0,0 0-1 0,0 0-1 16,0 1-6-16,0 1-13 0,0-1-23 15,0-1-63-15,0 0-158 0</inkml:trace>
  <inkml:trace contextRef="#ctx0" brushRef="#br0" timeOffset="645235.47">837 11244 526 0,'0'0'42'16,"0"0"-15"-16,0 0-3 0,0 0-10 15,0 0-3-15,0 0-3 0,0 0 0 16,0 0-4-16,0 0 0 0,-9-44-2 0,9 43-3 16,0-1 0-16,0 2-3 0,0-1 0 15,0 1 0-15,0 0 2 16,0 0 2-16,0 1 7 0,0 13-3 0,0 3 3 15,0-1-4-15,3 2-3 0,-3 1 3 16,3 1-3-16,0 5 2 0,0-2-1 16,0-1-1-16,0-1 0 0,1-3 1 15,-1-3-1-15,-2-1 0 0,5 1 0 16,-3-5 1-16,1 4-1 0,-1-5 0 16,0-2-1-16,3 3 0 0,-5-5 1 0,-1 0 0 15,0-5-1-15,0 0 2 0,0 0 1 16,0 1 0-16,3 1 1 0,-3-2 2 15,0 0-1-15,0 0 0 0,0 0-1 16,0 0-2-16,0-2 2 0,0-10-2 16,-4-2-1-16,-2-2 1 0,2 2 0 15,-2-2 0-15,0-1 1 0,0-5 1 16,-2 1-1-16,2 2-1 0,0-3 1 16,2 1-2-16,-1-2 2 0,1 1-3 15,-3 0-5-15,4 5 5 0,2-1-5 0,-1-2 7 16,1 0-1-16,-2-2 0 0,0 5 1 15,1 6-1-15,1 0 3 0,1 5-2 16,-3-6 0-16,0 0-2 0,3 6 1 16,0 2 0-16,0 4-1 0,-3-6 0 15,3-1-1-15,0 2-1 0,0-5-1 16,0 6 2-16,3-4 0 0,7-1 0 16,-2 3 0-16,6-2-1 0,-5 5 0 15,1-1 0-15,3 2-2 0,-3 1-2 16,2-1 1-16,2 0 0 0,2 1 0 0,4 1-1 15,0 0-16-15,-2 0-14 0,-4 1-24 16,-1 4-33-16,0 1-26 0,-4 2-41 16</inkml:trace>
  <inkml:trace contextRef="#ctx0" brushRef="#br0" timeOffset="645458.0402">711 11359 421 0,'0'0'69'0,"0"0"-14"16,0 0-12-16,0 0-11 0,0 0-4 15,0 0-4-15,0 0-5 0,0 0-4 16,0 0-5-16,16 5-5 0,-3-9-4 16,10-3-1-16,-4 0-2 0,0 0-3 0,1 1-4 15,-1-2-4-15,4 2-7 0,3 1-24 16,0 1-29-16,3-1-59 15,1 1-93-15</inkml:trace>
  <inkml:trace contextRef="#ctx0" brushRef="#br0" timeOffset="646283.8782">1233 11249 545 0,'0'0'49'0,"0"0"-14"16,0 0-12-16,0 0-4 0,0 0-5 0,0 0-1 15,0 0-2-15,0 0-4 0,-77-59-1 16,72 58-4-16,-1-3 0 0,3 3-2 16,3 1 0-16,0-2 0 0,0 2 0 15,-3 0 0-15,3-1-2 0,-1 1 1 16,-1 0-1-16,1 0-1 0,-1 0 0 0,1 0-1 16,-1 0 2-16,-2 0-2 0,-6 0 2 15,0 8 2-15,-6 3 7 0,3 3-7 16,3 3 6-16,-3 1-4 15,4 0-3-15,0 2 1 0,1 0-2 0,2 1-1 16,3 0 0-16,-1 1 0 0,1 0 0 16,3 1 3-16,0 0-3 0,0-7 1 15,0 2-2-15,3 1-1 0,-2-7 2 16,4 3-2-16,-1-6 0 0,2-1-1 16,4 0-1-16,3-1-2 0,4-3 1 0,6-4 1 15,-1 0-1-15,7-6-3 0,7-2 0 16,3-3-2-16,-3 2 3 0,-4 0 4 15,-6-2 4-15,-10 4 3 16,-2-1 1-16,-5 3 0 0,-3-3 3 0,0 3-2 16,-5 2 0-16,2 0-1 0,-3-4 2 15,-1-2 0-15,-8-2 1 0,3-2-1 16,-8 6-3-16,-1 2-1 0,-9 2-1 16,-8 1 5-16,-6 2 0 0,-1 0 0 15,6 5 0-15,1 1-5 0,16-1 1 0,0 0 0 16,5 0 1-16,5-3-1 0,-3 2 0 15,5-2 2-15,-2 0-2 0,2 0 3 16,4-2 1-16,0 0 4 0,0 0 0 16,0 0 2-16,0 0-3 0,0 0-5 15,4-6-1-15,9-6-2 0,3-2 1 0,3 4 1 16,1 0 0-16,-1 3-1 16,4 1 1-16,0 3-5 0,3 1 0 15,-1 2 1-15,1 0-1 0,-3 0 7 16,-3 0 1-16,-1 3-1 0,3 2 0 0,-2 0 0 15,0 2 1-15,-1 3 0 0,0 3 0 16,1 6 0-16,0 8-3 0,-5 9 1 16,-4 10-1-16,-5 13-1 0,-6 6-3 15,0 5-2-15,-6 1-3 0,-1 0-13 16,3-4-63-16,1-3-199 0,0-9-10 0</inkml:trace>
  <inkml:trace contextRef="#ctx0" brushRef="#br0" timeOffset="648336.1374">1415 11208 286 0,'0'0'59'0,"0"0"-5"0,0 0-3 15,0 0-1-15,0 0-11 0,0 0-4 16,0 0-8-16,0 0-6 0,0 0-6 15,-49-51-6-15,49 51-4 0,-1 0-2 16,1-2-2-16,-3 2-1 0,3-1 0 16,0 1-1-16,0 0 0 0,0 0 1 15,0 0 2-15,0 0 0 0,0 10 1 16,6 7 0-16,1 6 4 0,-3 1-4 16,-1 2 4-16,0 1-5 0,-3-1-1 15,0 0-1-15,0-8 0 0,0 0 0 0,0-1-1 16,3-5 0-16,-2-1-1 0,1-5 0 15,-2-2-2-15,0 2-3 0,0-1-6 16,1 1 1-16,-1-6 2 0,5 0-1 16,3 0 2-16,2 0-5 0,2-8-2 15,-5 2 3-15,0-5 3 0,-1 3 4 16,-3-2 2-16,0 1 2 0,0 5 1 0,-3-1 2 16,0-1 4-16,0 1 0 15,0 0 2-15,0-5 2 0,0 7 0 16,-3-1 1-16,-3-2-1 0,3 4 1 0,0-1 0 15,0 1 2-15,3 2-2 0,0-1 0 16,0 1-2-16,0 0-5 0,0-2-1 16,0-1-1-16,3-3 0 0,9 0 0 15,7-1 0-15,0 1-1 0,4 0-1 16,0 0-1-16,3-2 1 0,0 2-3 0,-1-2 0 16,-1 1-1-16,2-1-1 0,0-1-4 15,-3 1-12-15,-1 1-12 0,-6 1-27 16,-3 1-21-16,-3 2-24 15,-6 2-17-15,-1 1-21 0</inkml:trace>
  <inkml:trace contextRef="#ctx0" brushRef="#br0" timeOffset="648555.4858">1599 11146 365 0,'0'0'73'15,"0"0"-9"-15,0 0-18 0,0 0-7 16,0 0-10-16,0 0-5 0,0 0-4 15,0 0-6-15,0 0-5 0,0 0-4 16,-41-36-3-16,40 36-2 0,1 0 1 16,0 0 1-16,0 12-1 0,7 4 1 15,5 8 0-15,2 4 0 0,2 1 4 16,0 4-3-16,0 4 1 0,4 3-8 16,-2 7-8-16,-1 5-6 0,3 3-51 15,2 3-93-15,1-5-130 0</inkml:trace>
  <inkml:trace contextRef="#ctx0" brushRef="#br0" timeOffset="649995.7991">6897 12132 144 0,'0'0'30'16,"0"0"4"-16,0 0 7 0,0 0-2 0,0 0-3 16,0 0-1-16,0 0-4 0,0 0-4 15,0 0-3-15,0 0-3 0,19-4 0 16,-13 4 2-16,0 0-1 0,0 0-4 15,-2 0 0-15,0 0-4 0,2 0 2 16,1 4-6-16,-4-3 0 0,7 2-2 16,-1 0-1-16,-2 1 1 0,6 4-2 15,0 1 1-15,3 3-2 0,0 0 0 16,-3 2-1-16,4 0-1 0,-2 1 0 16,-1 0-1-16,2-2-1 0,0-1-1 15,-1 1 0-15,0-1-1 0,-6-4 1 0,4-1-1 16,0 1 0-16,-6-4-3 0,8 2 1 15,-5-3-4-15,0-1-2 0,-1 0-2 16,5-2-13-16,2-4-23 0,3-5-41 16,4-7-65-16,-4-4-117 0</inkml:trace>
  <inkml:trace contextRef="#ctx0" brushRef="#br0" timeOffset="650911.6955">6944 12620 350 0,'0'0'60'15,"0"0"-13"-15,0 0-12 0,0 0-8 16,0 0-7-16,0 0-5 0,0 0-7 16,0 0-2-16,0 0-4 0,-35-22-3 15,35 22-3-15,0 0 0 0,-1 0 1 16,-2 0 1-16,-2 11 3 0,2-2 0 16,-1 8 0-16,1-1-1 0,0 3 2 15,3-1-2-15,0 0 0 0,0-1 0 0,3 1 1 16,3 3-2-16,-2-6-4 0,2-2-3 15,-3-3 0-15,4-3-2 0,-1 1 2 16,1-1 2-16,-1-1-1 0,-3-2 3 16,7-1 4-16,-6-1 2 0,5-2 6 15,3 0 0-15,-1-8-1 0,2-6 0 16,0-4-4-16,0-2-1 0,-1-5 1 16,-1 2 6-16,-5 5 2 0,-3 0 4 15,-3-2-4-15,0 0-3 0,0-5-3 16,-7 2 1-16,-6 0-1 0,3 2-4 0,-5 3 5 15,1 2-6-15,-1 3 3 0,2 5 0 16,2 2 1-16,2 3-2 0,2 2 0 16,-3-3-1-16,4 4-1 0,0-1 1 15,-1 1-2-15,3 0-1 0,-1 0-1 16,-2 1-2-16,-2 4 2 0,6 2 2 0,-4 7 1 16,6-2 6-16,-1 6-4 0,2 0 1 15,0-1-4-15,6 5-1 16,1-7 0-16,5-3 4 0,-2-1-2 15,7-4 0-15,-1-1-2 0,3-1 1 0,4-4 0 16,-2-1 1-16,2 0-2 0,0 0 0 16,0 0 1-16,-3-3-1 0,-3 0 2 15,-2 0-2-15,-4 1-4 0,-5 1-12 16,0 1-14-16,-6 0-35 0,0 0-48 16,0 0-96-16</inkml:trace>
  <inkml:trace contextRef="#ctx0" brushRef="#br0" timeOffset="655383.0602">2347 10685 379 0,'0'0'59'0,"0"0"-13"16,0 0-13-16,0 0-5 0,0 0 0 15,0 0-3-15,-41-82-4 0,34 75-4 0,-2 2-4 16,-1 0-8-16,3 2-4 0,-6 1-3 15,0 2-2-15,-3 0 1 0,-3 3 1 16,-1 5 1-16,5 3-2 0,-2 1 2 16,1 1-1-16,3 0 0 0,3-4 0 15,1 1 0-15,1 1-1 0,2-2 3 0,0 3 0 16,2-4-1-16,2-4-3 16,1 0 0-16,1-4-2 0,-2 5 2 15,2 1-1-15,0 5 3 0,0 3 2 16,6-4 0-16,3 3 4 0,8-4 0 0,2 0 1 15,4-2-1-15,3-2 0 0,6-3-2 16,0-1 0-16,1 0-2 0,-1-1 0 16,-5 2 0-16,-1-1 0 0,-11 1 0 15,2 0 0-15,-8 2-3 0,1 2 2 16,-3-1 0-16,-1 3 2 0,-6 8 3 0,0-1-2 16,-3 8 2-16,-7-2-2 0,-6-1 1 15,-4 0-2-15,-2-2 1 0,-1-3-1 16,0-1 0-16,-3-4 0 15,10-2-1-15,-1-2 1 0,5-3-2 0,6-3-1 16,-5 0-3-16,5 0-9 0,0 0-13 16,2 0-26-16,4-5-35 0,0-9-39 15,0-6-34-15</inkml:trace>
  <inkml:trace contextRef="#ctx0" brushRef="#br0" timeOffset="655636.142">2419 10705 504 0,'0'0'51'0,"0"0"-18"0,0 0-11 15,0 0-9-15,0 0-3 0,0 0-4 16,0 0-3-16,0 0-1 0,0 0-1 16,10-5-1-16,0 5 1 0,3 3-1 15,0 7 0-15,-1 2 1 0,-2 4 1 0,-3 1-1 16,2 4 1-16,-3-1-3 0,-1 2 1 15,-2-1-1-15,-3 2-1 0,0 0-1 16,0-7-6-16,0 1-8 0,0-5-12 16,0-6-25-16,0 1-27 0,0-7-32 15,0 0-58-15</inkml:trace>
  <inkml:trace contextRef="#ctx0" brushRef="#br0" timeOffset="655795.7131">2377 10643 439 0,'0'0'45'0,"0"0"-18"15,0 0-12-15,0 0-5 0,0 0-9 16,0 0-8-16,0 0-8 0,0 0-16 0,0 0-14 16,0 0-42-16,39-40-65 0</inkml:trace>
  <inkml:trace contextRef="#ctx0" brushRef="#br0" timeOffset="656247.1821">2737 10605 430 0,'0'0'26'0,"0"0"-11"16,0 0-5-16,0 0-3 0,0 0-4 15,0 0-2-15,0 0-2 0,0 0 1 16,23 99 0-16,-23-75 1 0,0 2 0 16,-3 1 1-16,-1-1-2 0,0-2 2 15,-1-6-2-15,1-2 1 0,1-5 1 16,3-7 1-16,0 2 5 0,0-6 12 16,-3 0 10-16,3 0-1 0,0 0-3 15,-3 0-10-15,-4-3-10 0,3-4-1 0,-2-7 0 16,3-2-2-16,3 3 1 15,0-8-2-15,0 3 1 0,0-2-5 0,3-3 2 16,3 5-1-16,1 4 1 0,-3 2 0 16,5 1 0-16,1 0 0 0,3-5 0 15,-4 7-1-15,1 2-1 0,-2 2-2 16,-3 3 1-16,2 2 0 0,-1 0 0 16,7 0 2-16,3 2-1 0,-3 7 1 15,4 5 0-15,-1 0 0 0,-3 2 0 16,0 1 0-16,0 1-1 0,-1 0-1 0,-2 3-1 15,-3 0-1-15,0 0-6 0,-4-5-9 16,0 1-15-16,-1 1-28 0,-2-3-40 16,-2-1-42-16,-2-7-97 0</inkml:trace>
  <inkml:trace contextRef="#ctx0" brushRef="#br0" timeOffset="656863.8668">3177 10496 540 0,'0'0'51'0,"0"0"-15"0,0 0-15 15,0 0-9-15,0 0-6 0,0 0-5 16,0 0-1-16,0 0 0 0,0 0 0 15,0 0 0-15,-38 30 5 0,35-5-5 16,2 2 3-16,1 3-2 0,0 1-3 16,0-2 2-16,0 0-1 0,1-2-1 15,5-1 0-15,0-3 0 0,1-2 0 16,3-3 0-16,-1-4-1 0,-2-4-1 16,6-2 3-16,-4-3 1 0,1-5 2 15,7 0 1-15,3 0-3 0,2-10 1 0,1 0 1 16,-1-5-2-16,-3-2 2 0,-2-1-1 15,-4-4 2-15,0 1-1 0,-4-2 1 16,-2 1 0-16,-4-1 1 0,0 1 0 16,-3-3 0-16,0 0 0 0,-3-2-7 15,-3 1 6-15,-4-1-5 0,-4 1 4 16,-4 2 2-16,1 1-2 0,-2 5 2 16,-3 1 1-16,-1 6-2 0,0 4-3 15,1 4 0-15,-1 3-1 0,0 0 0 16,0 10 1-16,1 4-1 0,2 1-1 0,4 5 1 15,0 0 1-15,3 1-2 0,5 2 2 16,3 1 5-16,4-1-7 0,1 0 7 16,0-3-4-16,3-7-2 0,5 2 1 15,1-6 0-15,3 0 1 0,5 0 0 16,-4-4 1-16,6-2 0 0,0-3 0 0,2 0-2 16,7 0 0-16,-8-1-1 0,-1-1-1 15,1 0 0-15,0 1 1 0,-1-1 1 16,1 2-1-16,-8-1 0 0,2 1-5 15,5 0-3-15,-6 0-8 0,2 0-25 16,-1 3-37-16,-7 2-68 0,2 1-141 16</inkml:trace>
  <inkml:trace contextRef="#ctx0" brushRef="#br0" timeOffset="657064.3395">3664 10668 652 0,'0'0'9'0,"0"0"-13"15,0 0-26-15,0 0-113 0,0 0-146 0</inkml:trace>
  <inkml:trace contextRef="#ctx0" brushRef="#br0" timeOffset="658834.0927">7324 12269 82 0,'0'0'34'0,"0"0"2"16,0 0 5-16,0 0 0 0,0 0-6 16,0 0-5-16,0 0-3 0,0 0-1 0,0 0 2 15,0 0 2-15,0-29-4 0,0 28-2 16,-3-1-4-16,3 1-5 0,0-1-1 15,0 1-8-15,0 0-3 0,0 1-1 16,0 0-2-16,0 0 3 0,0 0-3 16,0 12 2-16,0 6-1 0,0 6 1 15,0-1-2-15,6 0 0 0,0-2 1 16,-2 1 0-16,2 1 1 0,2 1-2 16,0 1 0-16,-1 0 0 0,2 1 4 15,-1 3-3-15,2 3 2 0,-1 2-3 0,1 1-1 16,0 2 2-16,1 1-2 0,-3 2 1 15,1 1-2-15,-2 0 0 0,-1 0-2 16,1-2 1-16,-1 1 1 0,-2-2 2 16,2-4 0-16,-2 0 0 0,1-5 2 15,0 3-2-15,-2-1 4 0,0 1-1 16,-3 0 1-16,0-2-3 0,0 1-1 0,0-2 0 16,0-2-1-16,0-1 1 15,0-2-2-15,0-5-2 0,-1-3 2 16,-1-4 0-16,2-6 1 0,0 2-1 0,0-8-1 15,-1 0 0-15,1 0-1 0,0 1 1 16,0 1 1-16,0 0-2 0,0-1 1 16,0 1 0-16,0-1-6 0,0 1-2 15,0-1-12-15,0-1-6 0,0 0-4 16,0 1 0-16,-2-1 5 0,2 0 5 0,0 0 0 16,-2 0-2-16,2 0-1 0,-3-2-1 15,0-4 2-15,1 1 0 16,-2-4-3-16,1 3-1 0,0-5-8 15,0-1 6-15,0 1 0 0</inkml:trace>
  <inkml:trace contextRef="#ctx0" brushRef="#br0" timeOffset="659802.8454">7395 13089 133 0,'0'0'35'0,"0"0"2"16,0 0-2-16,0 0-1 0,0 0-6 16,0 0-3-16,0 0-3 0,0 0-3 15,0 0 1-15,0 0-3 0,-9-16-3 16,9 15-4-16,0 0-3 0,-1-1-3 16,1 1-2-16,-2 1-1 0,2-2-1 15,-1 2 0-15,1-1-1 0,-2 1 0 0,2-3 0 16,0 3-2-16,-1 0 2 0,1 0-2 15,0 0 4-15,0 0 1 0,-2 3 0 16,0 10 2-16,0 5 1 0,-1 5-1 16,2 0 2-16,-2 3-1 0,3 0 4 15,0 2-3-15,0 3 3 0,0 0-4 0,0 1-1 16,0 2 2-16,0-1-3 16,0 0 2-16,0 2-4 0,3 2 2 15,-2 1 2-15,1 4 2 0,-2-1 0 16,1 2 2-16,-1 1-6 0,2-3 1 0,0-2-1 15,0-1 0-15,1 0 4 0,0 0-3 16,-2-1 3-16,5-1-4 0,-2 1-1 16,-1-3 2-16,0 1 1 0,0 2-1 15,1-2 0-15,-4 0-2 0,3-2-1 16,0-1 0-16,1 0-1 0,-1-2 1 0,0 3 0 16,0-4 1-16,0 3 2 0,-1 2 0 15,-1-1 5-15,2 4-4 0,-3-2 4 16,0 0-6-16,4-1-2 15,-4-2-1-15,0 0 0 0,0-3 0 0,0 1 0 16,0-1 0-16,0 1-1 0,-4-2 0 16,4-1-1-16,-3-1 1 0,3 1 0 15,-1 0 1-15,-1 2-2 0,-1 2 1 16,0-2 1-16,0 1-1 0,0-3 1 16,-1-1 0-16,1-7-2 0,3 0 1 0,-3-6 0 15,3 1 0-15,-1 6 4 0,1-8-4 16,0 6 5-16,0 0-4 0,0 1 0 15,0 4 0-15,0 1 1 0,0-1-1 16,0 2 0-16,0 3 0 0,0-1-2 16,0 2 2-16,0 1 0 0,0 1 0 15,0 1 0-15,0 1 0 0,1 0 0 16,-1 2 0-16,3 1 0 0,0 4 1 16,-3-1-2-16,3 3 1 0,-3-3 4 15,1 0-6-15,-1-5 5 0,2 1-3 0,-1-1-3 16,-1-2 3-16,2 2 0 0,-1 0 0 15,1 2-2-15,-1-2 2 0,1 2-2 16,-1-1 2-16,-1-2 0 0,2 0 0 16,-2-1 2-16,0-3-2 0,0-2-2 15,0-7 1-15,0-2-1 0,0-6 1 0,0-5-1 16,0 4 0-16,0-6 0 16,-2 0 0-16,2 1 3 0,0-6-4 15,-1 0 0-15,1 0 1 0,0 1-5 16,0 2 6-16,0-3 3 0,0 2-3 0,0 0 1 15,0-1-1-15,0 2-3 0,0-3 4 16,0 1-4-16,0 1-4 0,0-1 1 16,0 2-10-16,0-3-4 0,0 2-5 15,0-2-12-15,-2 2-14 0,2-2-16 16,0-2-7-16,-1-10 6 0,-1-8 23 0,-1-7 13 16,0-2 4-16,-1-2-6 0,-2 0-19 15</inkml:trace>
  <inkml:trace contextRef="#ctx0" brushRef="#br0" timeOffset="660534.9985">7259 15843 231 0,'0'0'81'0,"0"0"3"0,0 0-13 16,0 0-15-16,0 0-22 0,0 0-14 0,0 0-8 15,0 0-4-15,0 0-3 0,-16-37 2 16,16 40 2-16,0 11-5 0,0 7 5 15,0 7-6-15,3-3 2 0,3 3-1 16,1-1 0-16,-1 1 0 0,1 3-2 16,3-1 0-16,3 2-2 0,-1 4 2 0,2-1 1 15,1 3 0-15,0 3-1 16,-3 0-1-16,4 0-1 0,-3 0 0 16,-1 0-1-16,-1 2 3 0,2-1-1 15,-4 1 0-15,1-1 2 0,-3-2-4 0,-1-6 1 16,1-2-2-16,0-4 1 0,-1-4 0 15,-3-6 0-15,0-3 1 0,-3-4-2 16,3-8-1-16,-2 2 2 0,-1-5-1 16,0 0 2-16,0 0 0 0,0 1 2 15,2 1-2-15,-2-2 3 0,0 2-3 0,1-2 0 16,-1 0-2-16,0 0 1 16,2 0 1-16,-2 0 0 0,0 0 0 15,1-4-2-15,-1-2 1 0,2-4-1 16,0-1 2-16,1-1 0 0,0-5 0 0,3 2 0 15,0-5 0-15,-2-1-1 0,-1 0 2 16,0-3 0-16,4-3 0 0,-3-5-3 16,2-1 2-16,0-3-3 0,5 1 3 15,-2-4 1-15,0 0 0 0,0 0-1 16,2-5 0-16,1 2 1 0,-1 1-1 0,1 3 3 16,-2 3-3-16,1 4-1 0,-2 4 2 15,0 3 1-15,-3 2-2 0,1 7 6 16,-3 0-6-16,-1 6 1 15,0 0-1-15,0 0-2 0,0 4 2 0,0 2 0 16,-2-2 0-16,2 3 0 0,-1-1-1 16,2 0 0-16,-4 3-1 0,0-2 2 15,0 2 0-15,0 0 0 0,1-2 3 16,-1 2-1-16,0 0 1 0,0 0 1 16,0 0 0-16,0 0 1 0,0 0 0 0,0 0 1 15,-5 0-1-15,-10 0 0 0,-5 0-2 16,-6 0-3-16,4 4 5 0,3-3-1 15,-1-1 2-15,0 0 3 0,0 0-6 16,-2 0 2-16,3 0-1 0,0 0-1 16,8 0 1-16,-8 0-3 0,9 0-2 0,4-1-1 15,-5-1-2-15,5 0-5 16,0 1-12-16,-3-2-32 0,5 1-74 16,-2 1-180-16</inkml:trace>
  <inkml:trace contextRef="#ctx0" brushRef="#br0" timeOffset="662333.3673">4737 17020 265 0,'0'0'59'0,"0"0"-5"0,0 0-5 0,0 0-6 16,0 0-7-16,-16-80-6 0,13 71-9 16,0 0-6-16,0-1-5 0,2 6 2 15,-2 1-4-15,3 3 0 0,0-1-2 16,0 1-4-16,0 0-2 0,0-2-1 16,0 2 2-16,-3 9-1 0,3 9 2 0,0 8 0 15,0 3 0-15,0 3-1 0,7 3 1 16,-1-2-2-16,0-1 0 15,4-2 0-15,-1-1 1 0,-2-2 14 16,4-4-13-16,-2-1 11 0,-3-7-11 0,1 0-4 16,-2-7 2-16,-3-3 2 0,3 2 7 15,-4-3-8-15,-1-1 8 0,3 2-11 16,-3-5 2-16,0 0 2 0,0 0 1 16,0 3 1-16,3-3 1 0,-3 0 0 15,0 0-12-15,0 0 9 0,0-13-9 0,0-1-6 16,0-11 14-16,-3 2-15 0,3-4 14 15,-3 0 2-15,3-2-2 16,-3 0 3-16,0-3-1 0,-2 2 0 0,-1-2 0 16,-1 2 0-16,-1-1-2 0,0 1 1 15,2 1 0-15,-1 2 1 0,1 2 0 16,-3 3-1-16,5 7 0 0,-2 0 1 16,3 10 0-16,0-2 2 0,-1-1-1 15,1 1 0-15,3 2-2 0,-3 2 1 16,3-2-1-16,-1-1 1 0,-1 1-1 0,2 1-2 15,0 4 0-15,0-5-1 0,0 1 1 16,2-6 1-16,5 1 0 0,2 2-2 16,2-1 2-16,2 4-3 0,2-4 2 15,5 2 0-15,3 1 0 0,3 2 0 16,-1 0-2-16,2 0 0 0,1 0-1 0,-1 2-1 16,2 1-2-16,0-1-3 0,0 1-6 15,-2 0-12-15,-1 0-18 0,-7 0-40 16,3 0-32-16,-6 1-69 15</inkml:trace>
  <inkml:trace contextRef="#ctx0" brushRef="#br0" timeOffset="662552.1108">4734 16988 591 0,'0'0'37'0,"0"0"-15"0,0 0-9 16,0 0-7-16,0 0-4 0,0 0 0 15,0 0-3-15,0 0 1 0,0 0-2 16,0 0-1-16,97-15-1 0,-71 15-9 16,3 0-6-16,1 3-27 0,5 2-61 15,1 0-105-15</inkml:trace>
  <inkml:trace contextRef="#ctx0" brushRef="#br0" timeOffset="663347.8995">5476 16869 358 0,'0'0'81'16,"0"0"-15"-16,0 0-18 0,0 0-14 15,0 0-10-15,0 0-4 0,0 0-6 16,0 0-5-16,0 0-2 0,0 0-3 16,-42-62-3-16,32 62-1 0,-3 7-2 0,-6 8-1 15,4 6 0-15,0 5 2 0,0 4 0 16,2 2-2-16,3 3 2 0,1-3-1 15,2 0 0-15,3 1-1 0,1-5-1 16,3-1 1-16,0-4 2 0,6-2-1 16,2 0 1-16,1-6-4 0,3 2 3 15,-1-6 15-15,2 1-16 0,-4-5 16 16,5 0-14-16,1-6-1 0,2-1 3 16,5 0-16-16,-3-6 13 0,-1-5-11 15,-3 1 13-15,4-1 1 0,-9 4-2 0,-3 0 2 16,-1 1 1-16,-5 2 1 0,-1 1 1 15,3-9 1-15,-3 7-2 0,0-5 1 16,-4-4 0-16,-6 3-1 0,1 1-2 16,-1 2 3-16,0 2-1 0,3 2 2 15,-2-1 2-15,0 0-3 0,-1 1 1 16,6 2-2-16,1 1-2 0,3 1 1 0,-2 0 1 16,2 0-3-16,-1 0 1 15,-2-3 0-15,3 3-1 0,-3-2 1 16,3 2-1-16,0-2 0 0,0 1 1 0,0-1-1 15,0 1-1-15,0-3-2 0,3-1 1 16,9-3 0-16,-1 1 2 0,4 0 0 16,2 6-3-16,-1 1 1 0,4 0-1 15,2 3 3-15,-2 9-1 0,0 1-1 16,-4 3 0-16,0 3-1 0,-1 3 1 0,-4-2-1 16,-4 1 0-16,-1 0 0 0,-1-1 2 15,-4-5 15-15,-1 6-21 0,0-5 14 16,0 2-19-16,-1-2-28 15,-4-2-18-15,-5 0-69 0,0-7-36 0,-6 4-92 16</inkml:trace>
  <inkml:trace contextRef="#ctx0" brushRef="#br0" timeOffset="664026.6773">5904 16840 525 0,'0'0'55'0,"0"0"-13"15,0 0-10-15,0 0-10 0,0 0-7 16,0 0-7-16,0 0-5 0,0 0-2 16,0 0-2-16,-25-29-1 0,24 30 1 15,1 16 0-15,0 6 0 0,0 10 1 0,0 4-3 16,4-1 2-16,2 0-3 0,-3-2 0 15,3-4-1-15,-1-2 2 0,0-1-2 16,-1-7 2-16,-1-5-5 0,3-1-1 16,-3-6-7-16,-2-3-7 0,2 0-10 15,-3-5-3-15,0 0 2 0,0 0-8 0,0 1-18 16,3-1-8-16,-3 2 3 0,0-2 5 16,0 0 34-16,-7-3 20 15,-2-2 13-15,0-2 12 0,1 1 10 16,2 4 15-16,0-4 10 0,2 3 10 0,-1 0 4 15,-2-5-11-15,3 5-14 0,3 1-10 16,-1 0-7-16,2 2-9 0,-1-3-7 16,1 3-6-16,0-2-5 0,0 0-2 15,0-2-1-15,8 0 2 0,7-4-2 16,6 0-4-16,1 4-1 0,3-1-2 0,-1 0-3 16,-1 3-1-16,-8-1-8 0,2 0-10 15,1 1-9-15,-4-6-9 0,6 1-9 16,-8 0-3-16,-5-3 1 15,-1 2 9-15,-3-2 11 0,1-1 12 0,-4 2 7 16,0-9 13-16,-3 9 7 0,-4-6 10 16,4 5 17-16,-3 1 7 0,-4-3 4 15,2 0 3-15,-1 1 4 0,0 1 6 16,5 2 8-16,1 5 3 0,-6-4-2 16,6 4-9-16,-1-2-4 0,1 2-8 0,3 3-8 15,0-1-5-15,0 1-8 0,0-2-5 16,-3 1-3-16,3 1-5 0,0-2 0 15,0 2-3-15,0 0 1 16,0 12 3-16,3 8-1 0,7 10 2 0,-1 5-3 16,-2 3-1-16,0 6-3 0,-2 5-1 15,-1 2 9-15,-1 5-36 0,1-4-55 16,-1-4-97-16,0-3-125 0</inkml:trace>
  <inkml:trace contextRef="#ctx0" brushRef="#br0" timeOffset="665471.8997">6902 17091 222 0,'0'0'46'0,"0"0"6"0,0 0-4 15,0 0-10-15,0 0-13 0,-18-97-11 16,14 81-4-16,1 0 2 0,2 8 4 15,-2-5 3-15,1 3-1 0,1 5-2 16,-2-7-6-16,3 9-1 0,-3-3-1 16,3 1 1-16,0 5-1 0,-1-1 0 15,1 1-2-15,0-2-1 0,-2 1-1 16,2-1 1-16,-1 1 0 0,1-1 0 16,-2 2 1-16,2-3-2 0,-1 2 3 15,1 1-3-15,-2-2 0 0,2 2-2 0,0-1-3 16,-1 1 0-16,1 0-2 0,-3 0-4 15,3 0-2-15,0 0-1 0,-1 0 0 16,-2 9 6-16,0 9 3 0,-3 9 4 16,3-1 1-16,0 0-4 0,2 0-3 15,1-2 1-15,0-1 0 0,0-5 2 16,3 0 0-16,1-1-1 0,-1-5-1 0,6 0 0 16,1-3-5-16,-3-3 2 15,5 2 1-15,-4-3-1 0,4-3 1 16,5 3 0-16,1-5 1 0,3 0 2 0,1-5 2 15,-5-2-2-15,2-2 2 0,-4-3 0 16,2-2-1-16,-4-1 0 0,1 0 1 16,-2-2 0-16,-3 4 4 0,-5 5 3 15,0-1 2-15,-4 2-2 0,3-4 2 16,-3 0-3-16,0 5 1 0,0-6 3 0,0 6 0 16,0-1-2-16,0 4-1 0,0 3-5 15,0-2-3-15,0 2-5 16,0 0 0-16,-8 0 1 0,-4 8 0 15,-1 6 1-15,0 4 1 0,4 0 0 0,2 4-1 16,-3 0 2-16,7 3-2 0,0-10-1 16,2 3 0-16,1-1-2 0,0 0 10 15,1 0-11-15,5-4 1 0,2-6-1 16,1 0-12-16,4 0 16 0,2-1 12 16,-2-1-12-16,1 0 12 0,-2-3-17 0,-2-2 2 15,10 0-1-15,-3-4-14 0,2-4 15 16,-3-7-14-16,-1 3 16 0,-8 1 4 15,6 2 0-15,-7 0 1 0,-2 0 4 16,2 0 6-16,-6-2 1 0,0 1 1 16,0 1 0-16,-6-9-1 0,-1 5-4 0,-1-1-1 15,-1 4 0-15,-2 0-4 16,-2 0-2-16,3 0 0 0,-3 2 0 16,7 4 0-16,-2-3 1 0,-1 3-1 15,6 1 0-15,0 1 0 0,3 2 0 0,-1-1-1 16,1 1-3-16,0-2-5 0,0 1 1 15,0-4-2-15,7-2 2 0,9-3-1 16,7-2-1-16,3 4-3 0,3 1-7 16,0-1-6-16,4 3-8 0,-4-3-2 15,0 0-2-15,-6-1 6 0,0 2 10 0,-10 1 7 16,-4 1 11-16,-6 5 6 16,-3 0 11-16,0-3 13 0,0 3 6 15,3 0 5-15,-3 0-3 0,0 0-5 16,0 0-12-16,0 0-8 0,0 0-8 0,0 0-2 15,-10 0-2-15,-5 3 1 0,-2 5-1 16,2 2-1-16,5-1 1 0,3 2 0 16,0 1-1-16,2-3 0 0,1 7-3 15,0-8 2-15,4 6 1 0,0-3-1 16,0-1 5-16,0 7 8 0,4-8-4 0,0 6 0 16,1-7-1-16,1 0-6 0,-2-1 5 15,5-1 1-15,-1 0 1 0,-2-1-1 16,3 0-1-16,-2-1-1 15,0-1-2-15,2 1 1 0,-2 3-1 0,2-4-1 16,4 4 1-16,-6-2 1 0,6 1 0 16,-6 0 0-16,-4-6 0 0,3 5 2 15,-2-2-3-15,-1-1 0 0,2 6 2 16,-3-3-2-16,0-1 2 0,-2 6 1 16,0-5-2-16,-2 1 0 0,-6 5 0 0,2-5 12 15,-4 6-12-15,4-7 14 0,0-2-15 16,-1 1-4-16,3-2-4 0,-1-1-20 15,2 5-28-15,0-6-75 0,2-11-42 16</inkml:trace>
  <inkml:trace contextRef="#ctx0" brushRef="#br0" timeOffset="666083.1149">7768 16954 420 0,'0'0'67'15,"0"0"-15"-15,0 0-8 0,0 0-4 16,0 0-9-16,0 0-8 0,0 0-6 16,0 0-5-16,0 0-3 0,0 0-5 15,13-22-2-15,-13 21-2 0,0 1-2 0,0-2 0 16,-3 2-1-16,-7 5 1 0,-2 10 0 16,-2 5-3-16,4 2 3 15,1 3-1-15,3-1 2 0,-1-1 0 16,4-5-2-16,2-1 1 0,1 0-1 0,0 1 0 15,0-5 3-15,1 1 1 0,5 1-1 16,1-3 1-16,2-1 0 0,-2-1-1 16,-1-3-2-16,4-5-1 0,-1 0 3 15,1 1 1-15,7-3 1 0,-1 0-1 16,6 0 0-16,-2-7-1 0,-1-3 0 0,1 0 3 16,3-5-2-16,0 0 2 0,-2-2-1 15,-4 2 0-15,-4-5 1 16,-4 0-1-16,-1-3 0 0,-2-3 1 15,-3-1-3-15,-3-2 3 0,0-3 0 0,0 2-1 16,-3 1 0-16,-6 2 0 0,-5 2 1 16,1 6-3-16,-6 0 0 0,-2 7-2 15,-1 4 1-15,-3 1-1 0,5 4 1 16,4 3 0-16,3 0-1 0,1 0-1 16,2 2 0-16,0 6 1 0,0 0-1 0,3 4 1 15,-3 7 0-15,4 4 1 0,3-2 2 16,3 5-1-16,0 0 1 0,0-1-1 15,3-2-1-15,8-2 1 0,1-4 1 16,1-2 0-16,3-2 0 0,0-3-2 16,3-1 2-16,1-1-2 0,0-1 3 15,3 1 1-15,0-3-2 0,0 0-1 16,-8-2 0-16,2 1-2 0,-8-1-1 16,3-3 1-16,-1 1 0 0,-1 1 0 15,2-2-1-15,-8 0-3 0,3 1-11 0,-7-1-25 16,5 3-45-16,-1 0-61 0,-1-1-96 15</inkml:trace>
  <inkml:trace contextRef="#ctx0" brushRef="#br0" timeOffset="666296.9599">8257 17108 681 0,'0'0'10'16,"0"0"-4"-16,0 0-3 0,0 0-9 0,0 0-34 16,0 0-122-16,0 0-144 0</inkml:trace>
  <inkml:trace contextRef="#ctx0" brushRef="#br0" timeOffset="676667.6342">23257 12765 475 0,'0'0'53'0,"0"0"-14"0,0 0-10 16,0 0-4-16,0 0-3 0,-33-77-5 15,31 72-5-15,2 5-3 0,-1-1-4 0,1 1-3 16,0-2-2-16,0 1-1 0,0 0 0 15,0-2 0-15,1-1 0 0,11 3 0 16,5-1-1-16,5 2 0 0,2 0 1 16,2 2 0-16,-1 1-3 0,-1 2-2 15,1-3-4-15,-3 1-1 0,-1 1-6 0,-5-1-15 16,-1-2-23-16,1 4-36 16,-6-4-39-16,0 2-35 0</inkml:trace>
  <inkml:trace contextRef="#ctx0" brushRef="#br0" timeOffset="676872.996">23190 13000 436 0,'0'0'80'16,"0"0"-26"-16,0 0-18 0,0 0-18 15,0 0-8-15,0 0-5 0,0 0-5 16,0 0-1-16,0 0-1 15,0 0-2-15,85-5-1 0,-57 1-7 0,-1 0-5 16,1 0-12-16,0-1-21 0,-1 0-35 16,-1 1-39-16,-1-1-63 0</inkml:trace>
  <inkml:trace contextRef="#ctx0" brushRef="#br0" timeOffset="677163.7153">23417 12442 489 0,'0'0'64'0,"0"0"-23"0,0 0-12 16,0 0-13-16,0 0-7 0,0 0-5 16,0 0-2-16,0 0 0 0,0 0 2 15,0 0-4-15,29 34 1 0,-10-10 5 0,-3 3-5 16,3 4 3-16,-4 2-4 0,-3 2-1 15,-2 1 0-15,-4 0-1 0,-3 4 2 16,-3 0-3-16,0-1 1 0,-9 1-1 16,-1-2 0-16,-4-1 1 0,1-3 0 15,-2-4-3-15,-1-1-4 0,3-4-16 0,0-2-28 16,0-3-53-16,0 2-71 16,2-4-96-16</inkml:trace>
  <inkml:trace contextRef="#ctx0" brushRef="#br0" timeOffset="677984.0235">25031 12444 300 0,'0'0'74'16,"0"0"-19"-16,0 0-16 0,0 0-18 15,0 0-6-15,0 0-7 0,0 0-4 16,0 0-2-16,0 0-1 0,0 0-1 16,-91 22 3-16,75-3 1 0,3 0-2 15,-1 4 5-15,4 0-5 0,2-2 0 0,2-4-2 16,3 0 0-16,3-2 0 0,0-3 1 15,0 4 1-15,5-2-1 0,2 0 0 16,5 1-1-16,4-3 3 0,-2-1 1 16,6-2 0-16,0-2-2 0,1 1 2 15,1 0-2-15,-1-1 2 0,-3 2-1 16,-4-2 1-16,-2-1-1 0,-5-2 1 0,-4-3 0 16,2 3-1-16,-5-4 1 15,0 0 0-15,0 6 1 0,-8 4 0 16,-7 2-2-16,-6 4-1 0,-7-4-1 0,-1-2-1 15,1-3 1-15,7-3 0 0,-1-3 0 16,11-1 2-16,-2 0 0 0,1 0 3 16,3-5 2-16,1-1 0 0,7-5-2 15,-1-2-3-15,2-3-2 0,11-5-1 16,6 3 0-16,4-1 1 0,2 4 0 0,1 2-1 16,0 2 0-16,-7 5 1 15,-1 1-1-15,3 2 1 0,-9 3 0 16,10-2 1-16,-2 2-2 0,-1 0 3 15,5 0-2-15,-5 4 0 0,0 2 0 0,-2 1-1 16,1 4-1-16,-3 0 1 0,0 2-1 16,-1 2 1-16,-4 2-3 0,-2 3 2 15,0 0 1-15,-6 1-3 0,0 0 2 16,-2 2 1-16,-5-1-1 0,1-2 1 16,-1 1-1-16,1-9-2 0,-1 1-1 0,4-5 0 15,0-6-3-15,2 3-2 0,1-5-3 16,-2 0-12-16,2 0-12 0,-5 0-24 15,-3-6-32-15,0-7-20 16,-1-8-5-16,5-4-2 0</inkml:trace>
  <inkml:trace contextRef="#ctx0" brushRef="#br0" timeOffset="678128.036">25105 12624 310 0,'0'0'73'0,"0"0"-16"0,0 0-20 0,0 0-19 16,0 0-10-16,0 0-8 0,0 0-1 15,0 0-3-15,0 0-4 0,53-58-7 16,-33 58-14-16,-2 5-17 0,-2 4-26 16,-2 4-11-16,-1-5-20 0,0 3-21 15</inkml:trace>
  <inkml:trace contextRef="#ctx0" brushRef="#br0" timeOffset="678532.7869">25323 12709 400 0,'0'0'56'16,"0"0"-14"-16,0 0-12 0,0 0-5 16,0 0-6-16,0 0-5 0,0 0-5 15,0 0-2-15,83 2 0 0,-76 2-2 16,2 7-2-16,-2 3-2 0,-6-4 0 0,2 9 0 16,-3-3 0-16,0 3 0 0,-6 2 1 15,-4-3-1-15,4-4 1 0,-2-4 0 16,3-2 0-16,2-5 0 15,-1 1 1-15,0-2 1 0,1-1 1 0,-1 1 2 16,1 1 1-16,-2-3 0 0,2 0-1 16,-2-8 0-16,-2 1-2 0,5-6-2 15,1-4 0-15,1-1 0 0,3-4-1 16,5 1-1-16,1 2 1 0,1 4-2 16,1-2 1-16,-2 7-1 0,1 1 1 0,-2 4-2 15,5 2 1-15,-3 0-1 0,4 2 0 16,7 1 1-16,-3 0-1 0,7 4 0 15,-6 5 0-15,-1 2-1 16,1 3 0-16,-3-1-1 0,-2 4-3 0,-2 3-1 16,-5 1-1-16,-4 3-1 0,-3 2-6 15,0 0-12-15,-3-2-17 0,-4 0-27 16,0-5-41-16,-2-2-28 0,5-8-100 16</inkml:trace>
  <inkml:trace contextRef="#ctx0" brushRef="#br0" timeOffset="679083.1223">25845 12665 563 0,'0'0'56'15,"0"0"-18"-15,0 0-13 0,0 0-9 16,0 0-4-16,0 0-5 0,0 0-3 0,0 0-2 15,0 0-3-15,3-49 1 0,-3 49-1 16,-10 2 0-16,-2 9 1 0,-2 6-2 16,4 4-1-16,0 2 0 0,6 1 1 15,1 2 1-15,1-1 0 0,2 3-2 16,0-2 0-16,0 0-1 0,2-2-3 0,4-3 1 16,0-2-2-16,0-6 0 0,3-2 2 15,-3-7-1-15,5-4 4 0,4 0 2 16,4-3 3-16,4-10 1 15,-1-4 4-15,1-5-2 0,-2-2 1 0,0-2 0 16,-3 1 1-16,1-3-2 0,-4 2 1 16,-2-1-2-16,-2-1 3 0,-2 5-1 15,-5 3 1-15,-1 0-3 0,-3-1-1 16,0 0 0-16,-7-4-6 0,-3 4 5 16,-5 4-5-16,-1 5 3 0,-5 5-1 0,-2 2 0 15,-2 5 0-15,-3 0 1 0,1 9 2 16,2 6-3-16,5 2 4 0,6 4-5 15,1 0-2-15,6 1 3 16,5-1-2-16,2-2 2 0,0 3 0 0,10-4-1 16,5 0 0-16,-1-2 0 0,6-4-1 15,2-2 3-15,0-2-1 0,2-4 1 16,1-2-2-16,-1-2 1 0,-1 0 0 16,-2 0-1-16,0-4-2 0,-6 0-6 15,1 1-6-15,-4 3-11 0,-1-3-15 0,1 2-28 16,-8-1-48-16,7 2-66 0</inkml:trace>
  <inkml:trace contextRef="#ctx0" brushRef="#br0" timeOffset="679387.1671">26466 12630 642 0,'0'0'38'16,"0"0"-10"-16,0 0-13 0,0 0-8 15,0 0-3-15,0 0-4 0,0 0-1 16,0 0-1-16,0 0-1 0,0 0-1 15,37-30-2-15,-11 28-3 0,2 2-4 16,2 0-6-16,-1 0-8 0,0 0-16 16,-2 0-18-16,-6 2-38 0,-4-1-28 15,-4 1-50-15</inkml:trace>
  <inkml:trace contextRef="#ctx0" brushRef="#br0" timeOffset="679551.0157">26390 12804 455 0,'0'0'71'0,"0"0"-23"0,0 0-8 16,0 0-8-16,0 0-4 0,0 0-7 15,0 0-6-15,0 0-7 0,0 0-5 16,37 23-2-16,-11-23-3 0,2 0-4 16,4-7-10-16,-1 1-28 0,0 0-79 15,1-2-180-15</inkml:trace>
  <inkml:trace contextRef="#ctx0" brushRef="#br0" timeOffset="681535.922">24917 13880 467 0,'0'0'51'15,"0"0"-11"-15,0 0-15 0,0 0-12 16,0 0-2-16,1-85 0 0,-2 79-1 0,-2-4 1 15,2 6-5-15,-1 0-2 0,1-1-3 16,-5 5-2-16,-6 0-1 0,-1 9 0 16,-7 5 0-16,3 5 0 0,-1 3 5 15,2 5-4-15,-1 2 6 0,1 0-5 16,5 1-1-16,0-1-1 0,4-3-2 0,3-1 2 16,4-2-1-16,0-3 2 0,10-2-1 15,2-3 1-15,3-2-2 0,3-5 1 16,2-3 2-16,3-3-3 15,2-2 3-15,2-2-1 0,1-6 1 0,1-2 1 16,-2-4 0-16,-1 1 1 0,-1-4 0 16,-5 0 2-16,-1-1 2 0,-5 1 0 15,-2 5 1-15,-5 0 2 0,-1 5 1 16,-5 2 1-16,2 0 1 0,-3 5-2 16,0-1-1-16,0 1-5 0,0-2-4 0,2 1-2 15,-2-1-2-15,0 2 2 0,0 0-2 16,0 0 3-16,-3 12 0 0,-6 8-1 15,-3 4-1-15,1 1 0 0,2 0-2 16,2 0 0-16,3-1-1 0,0-4-2 16,2 0-2-16,2-1 1 0,0 1-2 15,0-2 1-15,0-7 0 0,0 0 1 16,0-7 0-16,2 0 5 0,0 1 5 16,-2-5 1-16,0 0 2 0,0 0 0 15,0-2-1-15,2-13 2 0,-2-6 2 0,2-5 0 16,1 1 1-16,2 2-2 0,2 0 1 15,3 0-2-15,2 2 2 0,1 1-3 16,1 0 0-16,1 4 1 0,-1-1-1 16,1 2-2-16,0 1 0 0,0 2-1 15,1 2 0-15,-6 0 0 0,2 3 0 0,-4 2 0 16,-4 2 1-16,4-1-1 16,-5 2 1-16,0-1 0 0,4-1-1 15,-3 0 0-15,-1 1-2 0,4-1 1 16,-4 1-1-16,0 0 0 0,0 1 0 0,0-1-1 15,1 2-2-15,2-1 1 0,4 1 1 16,3 1 2-16,0 0 0 0,6 0 1 16,1 0-2-16,-3 0-1 0,-1 3 1 15,0 1 0-15,-6-1 1 0,-1 1 0 16,3-1 0-16,-8-1-1 0,0 0 1 0,-4-2 1 16,0 0 1-16,0 0 0 15,0 0 0-15,0 1 0 0,-7 4 0 16,-9 1 0-16,-5 2-2 0,0-1 0 15,-2 2 0-15,0 2 0 0,4 0 0 0,-1 1 0 16,5 0-2-16,4-3 1 0,4 3 0 16,4-3-1-16,1 2 0 0,2 7-1 15,0-1 1-15,6 4 1 0,4-3 0 16,5-1 0-16,-1-4 0 0,3 1 0 16,0-1 0-16,0-1 1 0,-3-2 0 0,-2-2 1 15,-2-1-1-15,-3-2 0 0,-4-2 1 16,6 2-1-16,-6-2 0 0,0-1 0 15,1 2-1-15,-4-4 1 16,0 4-1-16,0 1 2 0,0 4-2 0,-7 4 0 16,-1-5-1-16,-5 3-2 0,6-5-3 15,3-5-5-15,-6 4-11 0,6-4-14 16,-1 2-28-16,2-3-31 0,3 0-59 16,-1 0-106-16</inkml:trace>
  <inkml:trace contextRef="#ctx0" brushRef="#br0" timeOffset="682003.5574">25767 13936 557 0,'0'0'51'0,"0"0"-14"0,0 0-12 16,0 0-8-16,0 0-6 0,0 0-7 15,0 0-3-15,0 0-1 0,0 0 0 16,0 0 0-16,3-14 0 0,-14 31-2 0,-1 4 2 15,2 2-1-15,-2-2 0 0,4 2 0 16,0-2 0-16,2-4-2 0,2-2 2 16,4-4-3-16,0-1 1 0,0 1 0 15,3-4 1-15,1 1 0 0,-1-5 1 16,8-1 2-16,1-2-1 0,4 0 1 0,6-8 0 16,-3-4 1-16,1-3 0 0,-1-2 1 15,-3 1 0-15,0-3 0 0,-3 1-1 16,0 0 2-16,-3 1-2 15,-3 3 2-15,-2 1 0 0,-3 3-2 0,-2-3 0 16,0-4 0-16,-5 4 0 0,-6-4-1 16,3 8 0-16,-5 1-5 0,4 5 3 15,-5 1 2-15,-4 2-1 0,-2 0 5 16,-3 10-6-16,5 0 0 0,4 2 0 16,4-1 0-16,3 1 0 0,2-3 0 0,4 2 0 15,1 6-1-15,0-4 0 0,6 6 0 16,5-4 0-16,5-3 0 0,2-3 0 15,2-2-1-15,3-2-2 0,0 0-4 16,5-5-5-16,2 0-13 0,3 0-18 16,1 0-43-16,-3 0-65 0,-6 0-130 0</inkml:trace>
  <inkml:trace contextRef="#ctx0" brushRef="#br0" timeOffset="682448.8619">26547 13951 559 0,'0'0'48'0,"0"0"-12"16,0 0-13-16,0 0-9 0,0 0-8 16,0 0-5-16,0 0 0 0,0 0-1 15,0 0-1-15,74-36-1 0,-47 34-2 16,0 2-1-16,2-1-3 0,-1 1-5 16,-1 0-10-16,-9 0-11 0,-1 0-13 0,-5 1-15 15,-7-1-19-15,1 2-17 0,-6-2-16 16,0 4-20-16</inkml:trace>
  <inkml:trace contextRef="#ctx0" brushRef="#br0" timeOffset="682604.652">26542 14068 380 0,'0'0'66'16,"0"0"-7"-16,0 0-12 0,0 0-9 16,0 0-5-16,0 0-4 0,0 0-6 15,0 0-9-15,0 0-6 0,13 59-4 0,13-59-3 16,9 0 0-16,3 0-4 0,2-1-7 15,1-4-12-15,-2-1-32 0,1-2-68 16,-2-1-174-16</inkml:trace>
  <inkml:trace contextRef="#ctx0" brushRef="#br0" timeOffset="685536.1906">28224 11756 323 0,'0'0'69'0,"0"0"-10"16,0 0-13-16,0 0-10 0,0 0-7 15,0 0-6-15,0 0-7 0,0 0-4 16,0 0-6-16,-19-45-2 0,18 43-3 0,-4 2-1 16,-3 2 1-16,-1 8-1 0,-1 4 0 15,4-2 2-15,1 3-2 16,3 5 1-16,2-1 5 0,0 6-3 0,3-3 3 15,5 0-4-15,0-4-1 0,2 1 1 16,1-4-1-16,1-2 2 0,-3-4-2 16,2-1 1-16,2 0 0 0,-4-6 1 15,8 3 0-15,2-3 1 0,-1-2-1 16,6 0 0-16,-1 0-1 0,-1-4-1 16,1 0 1-16,-6 1-1 0,-1 0 0 0,-3 1 0 15,-7 2-1-15,4 0 0 0,-5 0 1 16,-1 0 0-16,3 2 0 0,-6 3 1 15,-1 4-2-15,0 6 1 16,-9 0 0-16,-10 6-1 0,-6-1-2 0,-5 1-2 16,-5 0-3-16,-1-1 0 0,1 1-6 0,-1-1-2 15,7-2-11-15,6-2-14 16,6-7-23-16,8-4-15 0,6-2-46 16,3-3-77-16</inkml:trace>
  <inkml:trace contextRef="#ctx0" brushRef="#br0" timeOffset="685771.7721">28227 11768 312 0,'0'0'69'0,"0"0"-12"0,0 0-5 16,0 0-12-16,0 0-7 16,0 0-6-16,0 0-7 0,0 0-8 15,0 0 0-15,0 0-5 0,-22-17-2 16,21 16 1-16,1 1-2 0,0-3 0 0,9-1 0 15,8-4-3-15,5-1-1 0,7 2-2 16,2-1-1-16,7-2-2 0,1 1-1 16,4-1-2-16,3 0-9 0,-2 3-17 15,-1 3-31-15,-15 2-50 0,-2 2-42 16,-10 2-96-16</inkml:trace>
  <inkml:trace contextRef="#ctx0" brushRef="#br0" timeOffset="686983.1103">27372 12558 211 0,'0'0'53'16,"0"0"-7"-16,0 0-4 0,0 0-3 15,0 0-1-15,0 0-8 0,0 0-3 16,0 0-2-16,0 0-5 0,0 0-3 16,-24-15-3-16,22 15-3 0,1-2-3 0,-1 2-1 15,2 0-4-15,-1-2 1 16,1 2-1-16,-2 0 1 0,2 0 1 16,0 0 0-16,0 0 1 0,0 0 0 15,0 0 1-15,0 0-1 0,0 0 1 0,0 0-2 16,0 0 0-16,0 0-1 0,0 0-1 15,0 0 1-15,2 0-3 0,-1 0 1 16,1 0 0-16,-1 0 0 0,1 0 2 16,-1 0-2-16,7 0 0 0,-3 0-1 15,2 0 0-15,5 0 0 0,-6 0 2 0,7 0-2 16,-2 0 0-16,-6 0 0 0,8 0-2 16,-8 0 1-16,6 0 2 15,1 0-2-15,0 0 1 0,-2 0-1 16,3 0-1-16,-1 0 1 0,0 0 1 0,8 0-1 15,0 0 0-15,4 0 0 0,0 0-5 16,-1 0 5-16,3 0 1 0,0 0-2 16,1 0 8-16,5 0-9 0,4-1 1 15,6-4 1-15,7 1-6 0,8-4 5 16,6 1-5-16,7-4 5 0,7-1-1 0,4 1 0 16,4-1-2-16,-2 0 1 0,-1 0 2 15,-3 3 0-15,-5-1 3 16,-3 0 0-16,0 1-1 0,-3-3-1 15,1 3 2-15,3-4-1 0,1 1 1 0,2 0-1 16,3 0 1-16,-1-2-1 0,2 1 0 16,0 1-1-16,0-2-1 0,-3 0 0 15,0 2 0-15,-4 1-1 0,2 1 1 16,-2 2 0-16,-1 1-1 0,-2 1 0 16,-2 1-1-16,-2 2-1 0,-3 0-1 0,-1 3 0 15,-4 0-1-15,-2 0-2 0,-7 0-1 16,-2 0 1-16,-5 0 2 0,-3 0-1 15,-6 1-9-15,-9 1-15 0,-10 0-31 16,-1 0-41-16,-6-1-51 0</inkml:trace>
  <inkml:trace contextRef="#ctx0" brushRef="#br0" timeOffset="688705.39">27291 13084 490 0,'0'0'53'15,"0"0"-11"-15,0 0-10 0,0 0-10 0,0 0-7 16,0 0-8-16,0 0-4 0,0 0-3 15,0 0 0-15,0 0 1 0,5-31 1 16,8 40 0-16,1 7 1 0,2 1-2 16,-3 0 0-16,1 4 0 0,0-1 0 15,-3-1 3-15,2 3-3 0,0-2 3 16,0-1-4-16,-3-1 0 0,2-3-1 16,-4-4 0-16,1-1 0 0,-3-1 0 15,0-4 1-15,1 3-1 0,-4-5 1 16,0 0-1-16,-3-3 2 0,0 0 2 0,0 0 2 15,1 0 0-15,1 0-1 0,1 0-2 16,-2-4 0-16,2-10 1 0,-2-7 1 16,-1-2-7-16,0-8 7 0,0 4-4 15,0 0 3-15,-1-2 0 0,-2 0-2 16,0-1 0-16,2-4 0 0,-1 0 0 0,2 1 0 16,-1-1 0-16,-1-2-1 0,-1 5 1 15,2 0-2-15,-2 11 2 0,2 1-1 16,-1 7 0-16,2 6 1 15,0 1-1-15,0 5-1 0,0-1 1 0,0 1-1 16,0-2 0-16,-1 0 0 0,1 1-1 16,0 0-1-16,0 0 0 0,0-1 1 15,0 2 1-15,0 0 2 0,0 0-1 16,0 0 1-16,0 0-1 0,0 0-1 16,0 0 0-16,0 0 1 0,1 4-2 0,2-1 1 15,4 5 0-15,-4-5 0 0,4 4 0 16,5 1 0-16,1 1 1 0,5 1 1 15,3-2 0-15,4-2 1 0,5-1-1 16,5-1-1-16,4-3 2 0,5-1-1 16,4 0-1-16,4-4 1 0,3-2-1 15,6 0 1-15,6-2 0 0,2-2-1 16,9 0 0-16,2-3 0 0,5 3 0 16,6-4-1-16,5 1 1 0,2-3 0 15,4 1-1-15,3-2 0 0,0 2 0 0,2 0-2 16,-3 1 2-16,2 4-1 0,-3-1 1 15,-4 2-2-15,2 2-2 0,-2 0-1 16,1 1-1-16,-2 2-2 0,1-1-1 16,-4-1-1-16,0 2-2 0,-2-3-3 15,-6 3-3-15,-2 1-3 0,-3-1-4 16,-5 0-5-16,-3 3-10 0,-8-1-3 16,-2 0-5-16,-5 2 1 0,-6 0 2 15,-3 0 2-15,-6 0-1 0,-3 0 7 16,-6 2-1-16,-3 1-4 0,-9 1-37 0</inkml:trace>
  <inkml:trace contextRef="#ctx0" brushRef="#br0" timeOffset="690205.4578">28004 13204 62 0,'0'0'10'16,"0"0"-8"-16,0 0-12 0,0 0-28 0</inkml:trace>
  <inkml:trace contextRef="#ctx0" brushRef="#br0" timeOffset="691483.6034">28087 13253 216 0,'0'0'59'0,"0"0"0"0,0 0-9 15,0 0-3-15,0 0-6 0,0 0-10 16,0 0 2-16,0 0-11 0,32-78 0 0,-31 74-2 15,0 1-2-15,-1 3-2 0,0-2-3 16,0 2-5-16,0-1-3 0,0 1-5 16,0-3 0-16,0 3-2 0,0 0 0 15,-5 3 2-15,-4 6 1 0,-3 3 3 16,5 5-1-16,1-5 1 0,2 3-3 0,2-4-1 16,1 1 0-16,1 4-1 0,0-3 1 15,0 3-1-15,1-7 0 16,4 0 0-16,4 4-1 0,-4-6 2 15,8 4 1-15,-2-4 1 0,-3 0 0 0,7-2 0 16,-4 0-1-16,1-2 0 0,1 2 0 16,-4-2 0-16,0-2 1 0,2 2-1 15,-7-1-1-15,3 1 1 0,-2-1-1 16,-1-1 0-16,0 2 1 0,-4 1-1 16,0 7 1-16,-4 3-2 0,-6 3 0 0,0-2 0 15,-3-2-1-15,-2-1-2 0,1 0-2 16,-4-4-6-16,7-2-6 0,-5-1-15 15,7-1-17-15,-5-4-23 0,2 0-24 16,2 0-21-16,-3-6-51 0</inkml:trace>
  <inkml:trace contextRef="#ctx0" brushRef="#br0" timeOffset="691688.4136">28052 13311 340 0,'0'0'42'0,"0"0"-4"0,0 0-5 15,0 0-4-15,0 0-6 0,0 0-8 16,0 0-7-16,0 0-6 0,0 0-2 16,1-34-2-16,10 25-1 0,1 1-2 15,5-2-3-15,1 2-2 0,1-1-5 0,3 1-2 16,-1 1-5-16,2-1-9 16,1-1-8-16,-1 2-11 0,-2-3-9 15,0 1-4-15,-1 3-4 0,-4 3-25 16</inkml:trace>
  <inkml:trace contextRef="#ctx0" brushRef="#br0" timeOffset="692132.7813">28383 12980 451 0,'0'0'65'0,"0"0"-19"16,0 0-12-16,0 0-9 0,0 0-6 15,0 0-5-15,0 0-3 0,0 0-7 16,-13-76-3-16,13 72-1 0,5-1-2 16,7 5 2-16,3 0-2 0,8 1 1 0,-3 5 1 15,1 3-1-15,-3 2-2 0,-2 1 2 16,0-1 1-16,-1-1-3 0,-5-3 1 15,0 4 1-15,-3 0-2 0,-2-4 2 16,2 6 0-16,-5-5-1 0,-2 5 1 16,0 3 1-16,-7 1 1 0,-7 5 0 15,-5-1-1-15,-1-1 1 0,-5-1 0 16,2 1 0-16,3 0 4 0,0-3-3 16,5-5 4-16,8-5-5 0,4-2 0 15,3-5-1-15,0 0 0 0,0 0 0 0,0 0 0 16,0 1 2-16,6 4-2 0,4-2 0 15,6 0 0-15,3-3-2 0,1 0-3 16,6-3 0-16,-1-3-4 16,-2 0-7-16,1-2-21 0,2 3-38 0,2 1-63 15,-1 1-104-15</inkml:trace>
  <inkml:trace contextRef="#ctx0" brushRef="#br0" timeOffset="692396.1291">28794 13383 471 0,'0'0'0'0,"0"0"35"0,0 0-35 16,0 0 46-16,0 0 10 0,0 0-10 15,0 0-16-15,0 0-13 0,0 0-8 16,0 0-8-16,-17-17 0 15,24 13 0-15,6-4-1 0,8 1 0 0,5 1-2 16,3-1-1-16,3 3-3 0,3 0-2 16,1 1-6-16,0-2-6 0,0 2-13 15,-2 0-17-15,-5-2-32 0,-2 2-39 16,-8 0-63-16</inkml:trace>
  <inkml:trace contextRef="#ctx0" brushRef="#br0" timeOffset="692638.1428">28937 13201 578 0,'0'0'49'16,"0"0"-11"-16,0 0-12 0,0 0-8 16,0 0-7-16,0 0-5 0,0 0-5 15,0 0 0-15,0 0-2 0,0 0 2 0,-22-11 4 16,30 31-4-16,2 7 4 0,0 1-5 15,-2-1-1-15,1 2-1 0,-2 0-1 16,-2 0 0-16,-1 1-1 0,-3-3-5 16,-1 1-10-16,0-1-16 0,0-9-43 15,2 2-77-15,-1-6-142 0</inkml:trace>
  <inkml:trace contextRef="#ctx0" brushRef="#br0" timeOffset="693433.4039">29786 13177 363 0,'0'0'68'0,"0"0"-11"0,0 0-14 16,0 0-7-16,0 0-5 0,0 0-7 15,0 0-4-15,0 0-6 0,0 0-4 16,0 0-4-16,-25-55-3 0,24 54-1 0,-1 1-2 15,1 0-1-15,-3 0 2 0,-4 4-1 16,2 5 1-16,-2 5 4 0,5 3-6 16,2-5 6-16,1 6-5 0,0 1-1 15,0-4 1-15,4 4 0 0,1-5-1 16,1-2 1-16,2 1 1 0,0 0 0 0,1-1 1 16,1-3-2-16,-1 0 1 0,-2-3 0 15,6 2 1-15,-4-4-1 0,0-1 0 16,2 2 1-16,-7-3-1 15,7-1 0-15,-7 1 1 0,1-2-1 0,1 1-1 16,-6-1 1-16,0 0-1 0,0 0 0 16,2 2-1-16,-2-2 1 0,0 1 0 15,0 2-1-15,-8 3-1 0,-7 3-3 16,-5 1-6-16,-2-2-7 0,-3 2-18 16,-1-3-23-16,0 1-34 0,-1-4-44 0,8-1-58 15</inkml:trace>
  <inkml:trace contextRef="#ctx0" brushRef="#br0" timeOffset="693643.7824">29774 13215 502 0,'0'0'54'0,"0"0"-10"15,0 0-17-15,0 0-1 0,0 0-7 0,0 0-6 16,0 0-5-16,16-87-3 0,-7 77-3 15,2-3-1-15,-2 4-3 0,4 2-1 16,2 1-5-16,3 1-4 0,4-1-4 16,1 3-13-16,0 3-17 0,0 0-28 15,-5 0-43-15,-1 4-35 0,-5 3-90 16</inkml:trace>
  <inkml:trace contextRef="#ctx0" brushRef="#br0" timeOffset="693846.8609">30188 13309 652 0,'0'0'44'0,"0"0"-14"16,0 0-12-16,0 0-8 0,0 0-3 15,0 0-4-15,0 0-4 16,0 0-3-16,0 0-8 0,0 0-11 0,-38-59-23 15,38 59-37-15,3 0-85 0,6 0-130 16</inkml:trace>
  <inkml:trace contextRef="#ctx0" brushRef="#br0" timeOffset="694391.7388">30455 13157 623 0,'0'0'43'15,"0"0"-14"-15,0 0-8 16,0 0-8-16,0 0-5 0,0 0-3 16,0 0-3-16,0 0-1 0,0-84-1 15,2 80-1-15,-1 0-1 0,4-3-1 0,-1 4 1 16,4 1 0-16,1-3-2 0,-4 3 1 15,6 2-1-15,1 0 0 0,-2 0 1 16,4 5-1-16,-5-1 1 0,-2 2 1 16,4 4-4-16,-5-3 5 0,0-1-3 15,-4 5 0-15,-2 1 2 0,0 4-3 0,-6 4 4 16,-2-1 3-16,-1-1-2 16,0 0 4-16,3-6-2 0,-1 2-2 15,4-5 0-15,-1 0 0 0,-1 0 0 16,3-4 0-16,-3 3 0 0,4-4 0 0,-1-1 1 15,1 2 0-15,1-5-1 0,0 0 0 16,0 0 0-16,0 0 1 0,0 0 0 16,0 3 0-16,4 0 0 0,1-2 0 15,3 2 1-15,-3-2-1 0,6-1-2 16,1 2 4-16,-1 0 1 0,7-1-1 0,-8 1 1 16,7 1-4-16,-8-2 0 0,-5 1-1 15,5 1 0-15,-5-2 0 0,-1 1 1 16,1 1-1-16,-4-3 1 15,0 5 0-15,-3 4-1 0,-8 2 0 0,-8 5-3 16,-4-4 0-16,-4 0-1 0,-2-1-4 16,0-2-1-16,0 0-13 0,4-1-15 15,2-4-37-15,7-3-56 0,6-1-126 16</inkml:trace>
  <inkml:trace contextRef="#ctx0" brushRef="#br0" timeOffset="694907.2878">30797 13132 594 0,'0'0'43'0,"0"0"-10"0,0 0-10 15,0 0-4-15,0 0-8 0,0 0-4 0,0 0-3 16,0 0-4-16,0 0-1 0,-5-74 0 15,7 70-1-15,1 1-1 0,-3 3 0 16,0-1-1-16,5 1 1 0,4 0 0 16,3 0 1-16,-1 7-1 0,1 2 0 15,-8-3 1-15,5 5 1 0,-5-4-1 0,-1 1 1 16,2 1-2-16,-4-6 1 0,3 2 1 16,-4-5-2-16,0 4 1 15,0 2 1-15,0 4 0 0,0 0 1 16,-3-5 7-16,-1 2-6 0,3-2 0 0,-2-1 0 15,-2 4-1-15,4-5 0 0,-2 0 6 16,1 1-5-16,2-4-1 0,-1 0 1 16,1 0 0-16,0 2 1 0,0 6 0 15,0-2-1-15,0 3 0 0,0 1 1 16,4-4-1-16,2 1-1 0,2-5 1 0,0 3-2 16,1-2 1-16,5 2-1 15,-4-2 1-15,5 3 0 0,-5-3-1 16,-3 2 0-16,0-1-1 0,-4-1 1 15,0 0-2-15,-3 3 2 0,0 3 1 0,-7 5-1 16,-3 2 1-16,-6-2-1 0,1-1-2 16,-2-5 0-16,5 0-5 0,-3-2-6 15,4-3-9-15,-1-1-12 0,0 1-14 16,6-3-31-16,2 1-52 0,4-1-72 16</inkml:trace>
  <inkml:trace contextRef="#ctx0" brushRef="#br0" timeOffset="695195.0325">31074 12964 514 0,'0'0'68'0,"0"0"-17"15,0 0-20-15,0 0-10 0,0 0-9 0,0 0-7 16,0 0-2-16,0 0-3 0,0 0 1 15,0 0 2-15,6-3-3 0,-3 21 1 16,3 8-1-16,1 3 0 0,-1-1 0 16,-2 5 0-16,1 0 4 0,-3 1-4 15,1 2 4-15,-1-1-3 0,-2 0-3 16,0-2 0-16,0-2-1 0,-6-1 0 16,-3-1-4-16,-3-2-2 0,-2 1-4 15,-3-3-10-15,-5 1-20 0,0-1-36 16,-5-1-78-16,-2 0-128 0</inkml:trace>
  <inkml:trace contextRef="#ctx0" brushRef="#br0" timeOffset="695626.9078">29650 12991 330 0,'0'0'77'0,"0"0"-15"15,0 0-14-15,0 0-8 0,0 0-6 16,0 0-8-16,0 0-9 0,0 0-8 16,0 0-4-16,0-43-2 0,-13 45 2 15,-3 10 4-15,-6 9-1 0,5 6 2 16,-2 4-5-16,0 5 1 0,5-1 2 16,1 7-4-16,3-1 3 0,2 1-6 15,6 1-2-15,2-4 1 0,0 0-1 0,5 0 1 16,6-1-2-16,4 2 2 0,1-3-2 15,3 1-2-15,1-3-1 16,1-1-1-16,0-3-4 0,2-4-3 0,1-1-15 16,2-1-23-16,-2-5-69 0,4-2-116 15</inkml:trace>
  <inkml:trace contextRef="#ctx0" brushRef="#br0" timeOffset="696107.0394">31335 12775 592 0,'0'0'44'16,"0"0"-10"-16,0 0-11 0,0 0-6 15,0 0-8-15,0 0-5 0,0 0-1 16,30-78-3-16,-19 75-2 0,-2 0 2 16,3 3 0-16,4 0-1 0,-5 5 1 0,5 5-1 15,-4 4 0-15,-4 3 1 0,-3 1 0 16,-2 2 0-16,-3 2 0 0,0 1 1 15,0 2-1-15,0 0 1 0,-6-2-1 16,-1 0 1-16,-1-2-1 0,0-1 2 16,-1-2-2-16,-2-3 2 15,3-4-2-15,-1-1 1 0,3-4-1 0,0 0 1 16,0 1-1-16,3-3 2 0,1-1-2 16,2-3 1-16,0 0 0 0,0 0-1 15,0 3 0-15,2 2 0 0,7 0-1 0,8-1 0 16,2-3-1-16,7-1-2 0,1 0-5 15,-2 0-11-15,1-2-24 0,0-1-42 16,-3-2-89-16,2 1-122 0</inkml:trace>
  <inkml:trace contextRef="#ctx0" brushRef="#br0" timeOffset="699368.148">27580 13893 232 0,'0'0'49'16,"0"0"0"-16,0 0-9 0,0 0-3 15,0 0-3-15,0 0-4 0,0 0-6 16,0 0-2-16,0 0-6 0,0 0-3 16,-4-65-3-16,4 65-4 0,0-2-4 15,0 2-2-15,0-1-1 0,-1 1 0 0,-2 0 3 16,-1 0 2-16,-1 8 3 0,1-1-4 16,-1 4 5-16,2-1-6 15,1 1-1-15,-1 0 2 0,2 1-1 16,-1-2 0-16,1 1 0 0,-1 1 1 0,2-7 0 15,0 5 0-15,0-3 0 0,0 3 0 16,0 1 0-16,5-4 0 16,0 1 1-16,2-2 0 0,5 2 0 0,-3-6 0 15,7 3-1-15,4-3 0 0,-1-1 1 16,8-1 0-16,-1 0-2 0,-1 0 1 0,-8 0-1 16,2 0-2-16,-9 0 1 0,-5 0-2 15,1 2-1-15,-3-1 0 16,0 2-1-16,0 0 2 0,-3 5-1 15,-1 2-1-15,-13 5-3 0,-7 4-7 0,-6-1-16 16,-4 0-24-16,-7-3-48 0,-2 2-55 16,1-5-107-16</inkml:trace>
  <inkml:trace contextRef="#ctx0" brushRef="#br0" timeOffset="699573.1483">27443 13919 459 0,'0'0'70'16,"0"0"-23"-16,0 0-22 0,0 0-7 15,0 0-12-15,41-82 2 0,-25 68-2 16,2 4-2-16,1-1-3 0,6 2 1 16,-1 1-5-16,5 1-1 0,0 2-4 15,0 3-7-15,-4 2-15 0,1 0-37 0,-9 2-55 16,-1 8-91-16</inkml:trace>
  <inkml:trace contextRef="#ctx0" brushRef="#br0" timeOffset="699776.7356">28017 14025 558 0,'0'0'48'0,"0"0"-17"16,0 0-11-16,0 0-7 0,0 0-8 16,0 0-4-16,0 0-5 0,0 0-5 15,0 0-8-15,-24-42-19 0,22 37-48 16,1 1-50-16,-1-1-125 0</inkml:trace>
  <inkml:trace contextRef="#ctx0" brushRef="#br0" timeOffset="700331.7493">28270 13850 550 0,'0'0'45'0,"0"0"-6"16,0 0-12-16,0 0-8 0,16-86-6 0,-9 67-6 16,1 2-2-16,-1 2 0 0,2-1-3 15,-1 6-1-15,1-1-1 0,1 4-1 16,-1 1 1-16,-4 0-2 0,0 4 2 16,1 2-4-16,3 0 1 0,3 3 1 15,3 7-2-15,-5 2 2 0,-6 5 0 0,-2 5 2 16,-2 0-4-16,-2 3 2 0,-8 0-2 15,0 2 2-15,-2-2 5 0,-2 1-5 16,1-2 4-16,0-1-3 16,1-3-2-16,5-6 1 0,0-1 1 0,0-5 0 15,4-4-1-15,1 1 0 0,2-5 0 16,0 0 0-16,0 0 2 0,0 0 0 16,0 0 1-16,2 2 0 0,4-2 0 15,5 1 0-15,-1-1 0 0,2 0-1 16,-1 0 1-16,-6 0-1 0,5 0-1 0,-3 0 1 15,2 1 0-15,1 2 0 0,-3 2-1 16,3 0 1-16,-7-2-2 0,3 2 2 16,-3 0 0-16,-2-2 0 0,2 2 0 15,-3-1 0-15,0 7-1 0,-3 3 0 16,-7 3 0-16,-4-4 1 0,-4 1 0 0,-3-2-1 16,-4 0-2-16,0-1-2 0,-2-3-5 15,2 2-10-15,8-4-16 16,7-2-21-16,1-4-26 0,5 0-38 15,-2-1-116-15</inkml:trace>
  <inkml:trace contextRef="#ctx0" brushRef="#br0" timeOffset="700843.6856">28592 13851 504 0,'0'0'54'0,"0"0"-15"15,0 0-11-15,0 0-5 0,0 0-5 16,0 0-5-16,0 0-5 0,0 0-2 16,0 0-4-16,41-61-2 0,-38 58 1 15,2 1-1-15,-3 0 1 0,3-1-1 16,-1 2-1-16,2 0 1 0,-6 1-3 16,0-2 1-16,4 2 0 0,0 0 0 15,5 0 0-15,-1 4 1 0,-2 1-1 0,2 1 0 16,-4 1-1-16,2 0 0 0,-3 1 2 15,0 1 1-15,-3 2 7 0,0 6-6 16,0-7 5-16,-1 5-4 0,-2-6-2 16,1-4 1-16,-1 2 0 0,2-2-1 15,-1-1 2-15,1 1-2 0,1-5 0 16,0 0 0-16,0 5 0 0,0-1 1 16,3 2 0-16,1 2-1 0,3-5 0 15,2 1 0-15,-6-2-1 0,4 3 1 16,-3-2 0-16,1-2 0 0,3 3 0 0,-5-1 0 15,0 1 0-15,3 2 0 0,-3-3 1 16,1 3-1-16,2 0 2 0,-4-3-3 16,3 3 1-16,-3-1-1 0,-1-1-1 15,2 0 2-15,-3 3-2 0,0 3 2 16,-3 5-1-16,-7 2 1 0,0-3 1 0,-3-2-2 16,-4-1 1-16,-2-1 0 0,-2 1-2 15,-2-1-1-15,0 1-4 16,-3-2-6-16,1-1-16 0,-1 1-24 15,2-3-54-15,5-2-72 0,9 0-99 0</inkml:trace>
  <inkml:trace contextRef="#ctx0" brushRef="#br0" timeOffset="701486.9778">26853 14520 282 0,'0'0'68'15,"0"0"-8"-15,0 0-17 0,0 0-6 16,0 0-5-16,0 0-6 0,0 0 0 16,0 0-4-16,0 0-5 0,0 0-5 15,-52-63 0-15,62 54-3 0,6 1-2 16,4 2 0-16,8 3 1 0,4-1 0 0,4 3 0 16,6-2-1-16,5 0 0 0,3 1 0 15,6-3-1-15,6 0 0 0,3 0-2 16,9-3-1-16,1 3-1 15,6-3-2-15,2 1 0 0,1 0 0 0,1 2 0 16,2-1 0-16,1-1 0 0,-1 2 0 16,2 0-2-16,0-2 2 0,-1 1-1 15,1 2 0-15,-2-4 0 0,0 2-1 16,-5-1 0-16,-1 0 1 0,-4 0-1 16,0 1 0-16,-6 0 1 0,-1 0-1 0,-2 1-1 15,-3 3 0-15,-1-3-1 0,-2 2-2 16,-3-1-5-16,-1 1-4 0,-4 2-8 15,-4-2-9-15,-1 2-13 16,-5-2-20-16,-3 1-23 0,0 2-24 0,-5 0-28 16</inkml:trace>
  <inkml:trace contextRef="#ctx0" brushRef="#br0" timeOffset="702883.528">26461 15047 511 0,'0'0'44'16,"0"0"-14"-16,0 0-13 0,0 0-9 16,0 0-5-16,0 0-2 0,0 0 0 15,0 0 0-15,0 0 1 0,0 0-2 16,12 47 1-16,-4-21 4 0,3 1-5 16,1 1 4-16,0-1-3 0,0 2-1 15,1-3 2-15,0 1-4 0,1-3 2 16,1-1-1-16,1-2 1 0,-2-4 0 0,2-2 0 15,-7-5 3-15,1 0-3 0,-4-6 0 16,-2-1 0-16,-1 0-2 0,-3-3 4 16,0 0 1-16,0 0 3 0,1 0 3 15,1 2-1-15,1-2 1 0,1-8-2 16,2-6-1-16,0-4 0 0,-2-3 0 0,-1-3-2 16,-2-2 1-16,-1-3-3 0,2-3-4 15,-1-3 4-15,0-3-4 16,1-2 4-16,1-2 0 0,0-2-1 15,0-1 2-15,0-1-3 0,0 1 3 0,-2 4-3 16,-1 2 2-16,0 5-1 0,0 9 1 16,0 5-1-16,0 6 0 0,0 6-1 15,0-4 0-15,0 6 1 0,0 0-1 16,0 0 1-16,0 6-1 0,0-2-1 16,0 2 0-16,0-1 0 0,0 1 0 0,0-2-1 15,0 2 1-15,0-1-1 0,0 1 1 16,0-2 0-16,0 2 0 0,0 0 1 15,0 0-2-15,0 0 4 16,0 0-2-16,2 0 1 0,-1 0-1 0,1 0 1 16,-2 0 0-16,2 0 0 0,-2 0 0 15,1 0-1-15,-1 0 0 0,2 0 1 16,-2 0 0-16,1 0 0 0,1 0 0 16,-1 0 0-16,1 0-1 0,-1 0 2 15,1 0-1-15,-1 0 0 0,7 0 1 0,-3 0-2 16,8 0 2-16,-1 0-2 0,-1-3 0 15,-1 2 2-15,1-2-1 0,6-2-1 16,-1 0 1-16,6 1-1 0,-1 0 1 16,2-1 0-16,2 2-1 0,5-2 1 15,8-1-1-15,2 1 0 0,5-2 1 0,6 1-1 16,5-2 0-16,3 1 0 0,7-1 1 16,0 1-1-16,4 0 1 15,0 2-2-15,1-2 0 0,-1 3 0 16,-2-1-1-16,-2 1 3 0,0 4-1 0,-3-2-1 15,-3 2 1-15,0-1 0 0,-4 1-1 16,1-2-1-16,-4-1 0 0,1 0-2 16,-2 0 1-16,3-1 0 0,3-3-4 15,1 2 4-15,3-3-6 0,2 0 6 16,-2 2-3-16,0-1-1 0,0-2 1 0,-1 4-1 16,-2-2 0-16,-1 0 4 0,0 1-1 15,-3 1 0-15,-4 0 2 0,-1 1 0 16,-6 2 1-16,-3-2 0 15,-6 3-1-15,-6-3-2 0,-9 3-3 0,-1 1-4 16,-7-1-5-16,0-1-2 0,0 2-7 16,-7-1-14-16,1 1-23 0,0 0-35 15,2 0-53-15</inkml:trace>
  <inkml:trace contextRef="#ctx0" brushRef="#br0" timeOffset="703653.7857">27020 14997 397 0,'0'0'60'0,"0"0"-14"16,0 0-11-16,0 0-8 0,20-81-6 15,-16 71-4-15,-1 1-3 0,-1 4-2 16,0 0-1-16,-2 5-6 0,0-1-2 16,0 1-3-16,0 0 0 0,0 0 0 0,-8 9 2 15,-3 8-3-15,-4 5 2 0,3 3-2 16,-1 0 0-16,3 3 0 0,4-2 0 15,0-2 1-15,5 0 1 0,1-1-2 16,0-3 3-16,1-2 2 0,8-1-4 16,0-4 6-16,4-1-7 0,0-2 2 0,4-2 2 15,-1-3-1-15,4-1 0 16,2 0-1-16,-2-1 0 0,2 0-1 16,-1 0 1-16,-7 0-2 0,1 1 0 15,-3 1 0-15,-3 0 0 0,-1-1 0 0,-2 4-2 16,-5-4 3-16,-1 5 0 0,0 4-2 15,-2-3 1-15,-10 4 1 0,-2-2-1 16,-6-1-1-16,-4-1-1 0,-2 0-3 16,-4-2-4-16,-1 2-7 0,0-4-7 15,2-3-12-15,7 0-15 0,1-3-27 16,9 0-30-16,-1-5-63 0</inkml:trace>
  <inkml:trace contextRef="#ctx0" brushRef="#br0" timeOffset="703856.4792">27011 15129 367 0,'0'0'50'0,"0"0"-14"0,0 0-16 0,0 0-10 16,0 0-4-16,0 0-3 0,0 0-2 15,55-84-4-15,-36 75-6 0,-2 0-2 16,2 3-8-16,-6 1 0 15,2 1-1-15,3 0-10 0,1 0-7 0,7 0-26 16,-3-2-10-16,0 3-14 0</inkml:trace>
  <inkml:trace contextRef="#ctx0" brushRef="#br0" timeOffset="704267.6481">27288 14789 531 0,'0'0'49'16,"0"0"-13"-16,0 0-12 0,0 0-11 16,0 0-3-16,22-85-7 0,-12 76-1 15,5 1-1-15,-7 5-1 0,8 0 0 0,0 3-1 16,-1 0-2-16,2 6-1 0,-2 5 0 15,-4 3 1-15,-4 2 1 0,-4 4 2 16,-1 1-1-16,-2 3 0 0,0 1 0 16,-6-1-1-16,-3-1 1 0,-1 1 0 15,-2-2 0-15,2-1 1 0,-3-3 0 0,2-2 0 16,2-5-1-16,1 0 1 16,2-5 0-16,3-3 1 0,1 1-1 15,2-4 0-15,-1 0 0 0,1 0 1 16,0 0 0-16,0 0 0 0,0 3 1 0,10-3-2 15,7 0 1-15,6 0-1 0,-1 0-1 16,1-3-3-16,2-1-2 0,-2-2-1 16,-1 1-8-16,1 0-10 0,-2-2-28 15,3 2-44-15,0-2-58 0,2 1-113 16</inkml:trace>
  <inkml:trace contextRef="#ctx0" brushRef="#br0" timeOffset="704542.4144">27554 15191 567 0,'0'0'55'0,"0"0"-23"16,0 0-7-16,0 0-14 0,0 0-6 15,0 0-5-15,0 0 1 0,0 0 0 16,0 0-2-16,76-70-1 0,-43 61-2 16,3 3-3-16,0 0-3 0,-3 1-5 15,-2 3-6-15,-2 2-10 0,-6 0-14 16,-4 0-29-16,1 0-47 0,-8 2-65 16</inkml:trace>
  <inkml:trace contextRef="#ctx0" brushRef="#br0" timeOffset="704770.9433">27714 15021 576 0,'0'0'56'0,"0"0"-17"16,0 0-13-16,0 0-7 15,0 0-5-15,0 0-5 0,0 0-2 16,0 0-4-16,0 0-2 0,0 0-1 0,-18-28 0 15,28 41 0-15,0 7 1 0,-1 8-2 16,-3 4 1-16,-2 8 3 0,-4 4-4 16,0 5 1-16,-7-2-7 0,0 3-6 15,-2-2-10-15,-5-1-35 0,2-1-79 16,-4-7-172-16</inkml:trace>
  <inkml:trace contextRef="#ctx0" brushRef="#br0" timeOffset="705535.2796">28431 14842 430 0,'0'0'59'0,"0"0"-11"0,0 0-13 0,0 0-10 16,0 0-5-16,0 0-5 0,0 0-5 15,0 0-2-15,0 0-4 16,-16-73-2-16,14 72 0 0,2 1-2 15,0 0 0-15,-4 0 2 0,1 10-2 0,1 1 3 16,-1 5-1-16,1-5-1 0,2 3 2 16,0 4 0-16,0-2-1 0,2 0 1 15,3-2-2-15,2-2 1 0,2-2 0 16,4 4-1-16,0-2 0 0,2-3 0 16,2 1-1-16,1-2 1 0,0 2-1 0,2-1 1 15,-1 0-2-15,-2 0 1 0,0 1-1 16,-6-2 0-16,-1 1 0 0,-4-3 0 15,-3 2 0-15,1 1 1 0,-4 0-1 16,0 3 1-16,-10-1-1 0,-6 3 0 16,-4-3-3-16,-3 1 0 0,-5-4-3 0,0 2-6 15,-1-3-9-15,-2-2-14 16,2-4-21-16,9-1-41 0,1-1-65 16,9-5-101-16</inkml:trace>
  <inkml:trace contextRef="#ctx0" brushRef="#br0" timeOffset="705764.8339">28467 14842 501 0,'0'0'60'0,"0"0"-20"15,0 0-13-15,0 0-11 0,0 0-6 16,0 0-4-16,0 0-2 0,19-84-4 0,-3 71-3 15,3 4-2-15,1 1-2 0,0 2 1 16,3 2-2-16,2 2-3 0,-7 1-5 16,1 1-12-16,1 0-13 0,-2 0-28 15,7 7-30-15,-11 1-41 0</inkml:trace>
  <inkml:trace contextRef="#ctx0" brushRef="#br0" timeOffset="705955.9345">28834 14982 547 0,'0'0'43'0,"0"0"-14"0,0 0-11 16,0 0-9-16,0 0-5 0,0 0-5 0,0 0-4 15,0 0-8-15,0 0-7 0,-13-67-18 16,13 67-34-16,0 0-50 0,0 1-73 15</inkml:trace>
  <inkml:trace contextRef="#ctx0" brushRef="#br0" timeOffset="706451.2365">29080 14856 526 0,'0'0'59'16,"0"0"-17"-16,0 0-11 0,0 0-10 16,0 0-5-16,0 0-5 0,2-84-3 15,1 75-3-15,1 1-2 0,0 1-1 0,2 1 0 16,0 1-2-16,1 1-3 0,3 1 1 16,-1 1 0-16,1 2 0 15,0 0 1-15,0 0-1 0,-1 2 0 16,0 4-1-16,-1 1 0 0,-4 1 1 0,2 1 0 15,-4 1-1-15,-1 2 2 0,-1-2-1 16,0 5 1-16,-4-4-1 0,-4 3 0 16,-1-2 2-16,3-4-1 0,-3 5 1 15,5-6 0-15,-2 1-1 0,-1-1 1 16,4-3-1-16,1 0 0 0,2-4 0 0,0 0 1 16,0 0-2-16,0 2 1 0,0-1 0 15,0 1 0-15,0 2 0 16,3-1 0-16,7 3 1 0,-1-1 0 0,1-4 0 15,9 4 1-15,-4-2-1 0,2 0 1 16,-3 1 0-16,1 1 0 0,-7 0-1 16,5 1 0-16,-5-2 0 0,-6-1-1 15,4 3-1-15,-3-1 0 0,-1-2 1 16,-1 7-1-16,-1-7 1 0,0 7 0 16,-7 4 0-16,-8-4-2 0,-5 4-5 0,-3-3-3 15,-3-3-11-15,-1 0-16 0,-1-1-35 16,-1 0-55-16,-1-3-72 0</inkml:trace>
  <inkml:trace contextRef="#ctx0" brushRef="#br0" timeOffset="706947.8403">29413 14805 573 0,'0'0'47'0,"0"0"-15"0,0 0-10 16,0 0-8-16,0 0-6 0,0 0-2 15,0 0-3-15,15-80-2 0,-12 77-1 16,3-3-1-16,-1 5 0 0,-1-2 0 16,0 1 0-16,2 2-1 0,1 0 0 15,2 0-1-15,1 0 1 0,-3 6-1 16,-1 0-1-16,-3 2 0 0,0 1 0 0,-3 2 0 15,0 4 1-15,0-6 1 0,-4 6 1 16,1-6 1-16,0 0 0 0,-3 2 0 16,5-7 0-16,-2 6 0 0,1-6 0 15,1 0 1-15,-1 1 0 0,2-5-1 16,0 0 1-16,0 0 0 0,0 2 0 0,0 3 0 16,0 0 1-16,5 3-1 0,-1-2 1 15,5-2 0-15,-2 1-2 16,2-2 1-16,1 1-1 0,-3 0-1 15,2-1 0-15,-2 1 1 0,1 2 0 0,-2 1 0 16,2-2-1-16,-4 3 1 0,0 0-1 16,-2-6 0-16,1 8-1 0,-2-4 0 15,-1 3 1-15,0 1 0 0,0-2-1 16,-7 4 2-16,-3-1-1 0,-6 1-1 16,0-1-1-16,-1-2-5 0,3-3-6 0,-1-1-11 15,4-3-19-15,3 1-31 0,-2 3-48 16,5-5-72-16</inkml:trace>
  <inkml:trace contextRef="#ctx0" brushRef="#br0" timeOffset="707228.0753">29662 14672 558 0,'0'0'53'0,"0"0"-14"0,0 0-12 16,0 0-9-16,0 0-5 0,0 0-6 16,0 0-3-16,0 0-2 0,0 0-1 15,0 0 1-15,15-20 0 0,-3 31-2 0,4 4 1 16,-5 5-1-16,0 2 0 16,-4 5-1-16,-2 1 1 0,-3 6-2 15,-2 4 2-15,0-1-3 0,-8 3 1 16,-1-1-3-16,-5-2-1 0,-1-4-9 15,-3-1-7-15,-2-2-21 0,0 1-39 0,-3-3-57 16,-5-1-107-16</inkml:trace>
  <inkml:trace contextRef="#ctx0" brushRef="#br0" timeOffset="707746.4715">28208 14630 137 0,'0'0'32'15,"0"0"6"-15,0 0 1 0,0 0 4 0,0 0-1 16,0 0-3-16,0 0 2 0,0 0 0 15,0 0-1-15,0 0 3 0,-53 7-9 16,45 10-6-16,-2 5-5 0,-1 0-3 16,-1 0-3-16,-2 3-3 0,-1 0-1 15,0 3-4-15,0 3-2 0,-1 2-2 16,3 5 2-16,0 3-3 0,1 4 2 16,5 2-4-16,3 2 1 0,2 0 2 15,2-1-7-15,2-1 6 0,8-3-5 16,6-2-2-16,3-2 3 0,5-5-4 0,7-3-1 15,3-6-1-15,7-3-5 0,4-5-13 16,5-3-20-16,4-6-57 0,5-3-97 16,0-6-95-16</inkml:trace>
  <inkml:trace contextRef="#ctx0" brushRef="#br0" timeOffset="708335.5118">29965 14540 501 0,'0'0'53'0,"0"0"-19"0,0 0-4 15,0 0-7-15,0 0-4 0,0 0-5 0,0 0-2 16,0 0-5-16,0 0-2 0,-29-31 0 15,28 30-4-15,1 0-2 0,0-1 1 16,0-2-1-16,0 0 0 0,7-2 0 16,0 2 0-16,-1 3-1 0,3-1 1 15,-3 2 1-15,6 0 0 0,3 0 1 16,-6 3-1-16,4 4-1 0,-6 4 1 16,-3-3 5-16,-1 8-4 0,-3 3 6 15,-1-1-5-15,-8 7-2 0,-4-3 1 16,1-2-1-16,1-2-1 0,-2-1 1 0,3-2-1 15,2-3 1-15,1-2-1 0,3-2 2 16,1-3-2-16,2-1 1 0,1-4 1 16,0 0-1-16,0 5 1 0,0-1 0 15,1 4 1-15,5 0-1 0,4-7 1 16,4 1-2-16,4-2-1 0,2 0 0 0,3 0 1 16,2-5-1-16,-1-1-1 0,1 1-1 15,0-1-2-15,1 1-4 16,-3 1-14-16,0 0-30 0,-1 2-51 15,-5 1-92-15,0 1-92 0</inkml:trace>
  <inkml:trace contextRef="#ctx0" brushRef="#br0" timeOffset="718286.666">16194 14944 234 0,'0'0'53'16,"0"0"-7"-16,0 0-7 0,47-84-4 0,-33 66-3 16,-1 1-4-16,-2 7-7 0,0 0-4 15,-4 5-3-15,-4 2-2 0,1-1-3 16,-4 4-2-16,0-1 1 0,0 1-2 15,0 0 1-15,0-2-1 0,0 2 0 16,2 0 1-16,-2 0 0 0,0 0-3 16,-3 0-1-16,-10 0-1 0,-9 0-1 15,-2 2-1-15,-1 3 2 0,-1-1-4 16,-3 2 2-16,-2-1 2 0,0 2-2 16,-4 1 0-16,-1-1 0 0,-3 1-3 0,-2-2 2 15,2 0 0-15,0-1 1 0,3-2 0 16,0-1 0-16,3-2 0 0,2 0 1 15,2 0-1-15,8 0 1 0,3 0 3 16,7 0 0-16,5 0 2 0,2 0 1 16,4 0 0-16,-2-2-2 0,2 2-3 15,0 0 1-15,2-3-2 0,13 1 0 16,9-1 0-16,6 3-1 0,2 0-1 16,-2 3 1-16,1 6 0 0,-2 4 0 15,-1 2 1-15,1 2 0 0,-3 1-1 0,0 1 0 16,-4 1-1-16,-3 1 1 0,-3 1 1 15,-5 0-1-15,0 3 0 0,-5-1 0 16,-1 2-1-16,-5 3 1 0,0-1 1 16,-6 4 4-16,-7 0-4 0,-3 3 3 15,-7 2-3-15,-4 1-2 0,-5 6 2 0,-3 2-2 16,0 3 0-16,-1 3-1 16,3-4 1-16,5-2 0 0,5-7 2 15,8-7 0-15,4-11 4 0,7-8-1 16,4-1 4-16,0-3 0 0,4 2 0 0,4 1-3 15,6-6-1-15,4-5-1 0,5-1-3 16,5 0 0-16,3-1 1 0,1-4-2 16,-1-1-2-16,4 0-3 0,1 0-2 15,3 1-9-15,-4 1-13 0,0-1-21 16,-1 2-50-16,-3-3-99 0,-1 0-78 16</inkml:trace>
  <inkml:trace contextRef="#ctx0" brushRef="#br0" timeOffset="719211.1311">16772 15264 414 0,'0'0'63'16,"0"0"-12"-16,0 0-22 0,0 0 5 15,0 0-15-15,-5-85-2 0,4 79-4 16,1-1-4-16,0 7-3 0,-2-1-3 0,2 1-3 15,0 0-1-15,-1 0-1 0,-4 0 1 16,-1 16 7-16,-1 7-6 0,-1 7 5 16,2 2-5-16,1 3 0 0,4-4 1 15,1 0-2-15,0-3 1 0,0-3-1 16,3-7 1-16,0-1-1 0,0-7 2 0,-2-5-1 16,1 1 0-16,-2-6 2 0,0 0 0 15,0 0 3-15,2 1 1 16,-2-1 1-16,0 0 1 0,0 0-3 15,0-12 0-15,0-6 2 0,0-5-2 0,-5 1 0 16,2-1 0-16,-2 0 0 0,1 0-1 16,0-1 0-16,-1-2-2 0,2 2-5 15,-1 5 4-15,3 6-4 0,1 9 6 16,0-3-2-16,0 2 0 0,0-2-3 16,0 2-1-16,0 5 0 0,0 0 0 0,10 5 9 15,3 7-5-15,5 8 4 0,-1 2-5 16,1 0-2-16,-2 4 0 0,0 0 0 15,3 1 1-15,-5 1-1 0,2-1 1 16,0-3-1-16,1-1 0 0,-3-5 1 16,1-1 0-16,-5-8 1 0,1-2-2 15,-4-2 2-15,-3-3 0 0,6-2 2 16,-2-5-1-16,2-9 1 0,3-6-1 16,-5-4 1-16,0-3 0 0,-1-5 0 15,0-2 1-15,-1 0-1 0,0-2-2 0,0 1-4 16,-2 1 4-16,-1 2-4 0,-3 9 5 15,0 2 2-15,0 9-2 0,0 5 1 16,0 0-1-16,0 7-1 0,0-2-1 16,0 2 0-16,1-1-1 0,-1-1 0 15,6 2 0-15,4 5 1 0,4 10 1 16,1 7 6-16,2 6-5 0,-4 4 3 0,0 2-4 16,-3 1-3-16,-1 2 0 15,-1 3-1-15,-2 0 0 0,0-1-4 16,-1 2-5-16,1 0-19 0,-2 2-30 0,0-6-73 15,2 0-129-15</inkml:trace>
  <inkml:trace contextRef="#ctx0" brushRef="#br0" timeOffset="720671.2247">17503 15686 260 0,'0'0'66'16,"0"0"-12"-16,0 0-1 0,0 0-5 15,0 0-9-15,0 0-6 0,0 0-8 16,0 0-5-16,0 0-3 0,-30-79-3 16,30 79-2-16,-2-2-3 0,2 2-3 0,-1-1-4 15,1 1 0-15,-2-2-4 0,2 2 1 16,-1 0 0-16,-1 0 1 0,-1 13 0 15,0 5 1-15,-1 6-1 0,3 2 3 16,1 1 0-16,0-1 2 0,0-1-4 16,0-2 2-16,0-6 4 0,1 1-7 15,2-1 7-15,-2-4-4 0,2 5-1 16,0-8 1-16,-1-1-1 0,1 0 0 16,-2-4 0-16,1 0-1 0,-2-5-1 15,0 0 1-15,0 0-1 0,1 6 1 0,3-2 1 16,-2 1-2-16,-1 0 1 0,2-4-1 15,0 2 2-15,3 1-1 0,1 1-1 16,0-2 0-16,3 0 0 0,2-3 0 16,7 0 1-16,-2 0-2 0,8 0 0 15,-2-1-2-15,-2-3-2 0,1-1-2 0,3 1-6 16,-1 0-10-16,1-2-15 0,2-1-27 16,-2-1-56-16,4 0-63 15</inkml:trace>
  <inkml:trace contextRef="#ctx0" brushRef="#br0" timeOffset="720994.7454">18255 15516 564 0,'0'0'44'16,"0"0"-15"-16,0 0-10 0,0 0-7 16,0 0-6-16,0 0-4 0,0 0-3 0,0 0-1 15,0 0-4-15,29-40-3 0,1 34 0 16,5 1-5-16,-2 1-2 0,0 1-5 15,-1 2-8-15,-4-1-14 0,-8 2-23 16,-3 0-14-16,0 0-25 0,-6 0-18 16,-1 0-17-16</inkml:trace>
  <inkml:trace contextRef="#ctx0" brushRef="#br0" timeOffset="721172.2723">18218 15702 360 0,'0'0'69'0,"0"0"-14"0,0 0-11 16,0 0-5-16,0 0-4 0,0 0-5 16,0 0-8-16,0 0-5 0,0 0-10 15,0 0-3-15,71 16-3 0,-40-18-3 0,1-4-5 16,-1 0-7-16,3 2-13 0,1-1-33 16,-2 1-70-16,3 2-91 15</inkml:trace>
  <inkml:trace contextRef="#ctx0" brushRef="#br0" timeOffset="721687.193">19247 15351 540 0,'0'0'47'0,"0"0"-16"16,0 0-10-16,0 0-7 0,0 0-4 0,0 0-4 15,0 0-2-15,0 0-4 0,0 0 1 16,-93-35-1-16,72 44 0 0,5 4 1 15,0 6-1-15,1 2-1 0,2 3 0 16,3 2-1-16,1 3 1 0,1 0-1 16,4 1 1-16,-1 1-1 0,5-3 2 15,0-1-1-15,0-2-3 0,5-4 2 16,4-3 0-16,3-3-1 0,5-4 3 16,2-3 1-16,6-6-1 0,2-2 1 15,4 0 0-15,0-8 1 0,1-6 0 0,-1-1 1 16,-4-5 0-16,-4-1 2 0,-5-3 1 15,-4-1 2-15,-7 1 0 0,-2 0 1 16,-5-2 2-16,0 0 0 0,-11 0-3 16,-4 0 0-16,-5-1-4 0,-4 3-1 15,-3-1-1-15,-4 4-1 0,0 4-2 0,-3 5 1 16,2 3-3-16,1 8-3 0,3 1-6 16,5 4-15-16,6 12-22 15,8 3-62-15,8 7-114 0,1 0-77 16</inkml:trace>
  <inkml:trace contextRef="#ctx0" brushRef="#br0" timeOffset="721876.9913">19573 15552 613 0,'0'0'14'16,"0"0"-6"-16,0 0-6 0,0 0-16 16,0 0-53-16,0 0-119 0,0 0-111 15</inkml:trace>
  <inkml:trace contextRef="#ctx0" brushRef="#br0" timeOffset="727248.1497">7496 10953 24 0,'0'0'7'0,"0"0"-3"16,0 0-5-16,0 0-10 0</inkml:trace>
  <inkml:trace contextRef="#ctx0" brushRef="#br0" timeOffset="728356.9823">7853 10908 33 0,'0'0'12'16,"0"0"0"-16,0 0 3 0,0 0-2 16,0 0 3-16,0 0 0 0,0 0 0 15,0 0-1-15,0 0-6 0,0 0-3 16,-10 3-3-16,10-3-1 0,-3 0 1 0,3 0 2 16,0 0 2-16,-4 0 0 0,4 0-1 15,0 0-1-15,0 0-3 16,-1 0 0-16,1 0-1 0,-2 0-1 15,2 0 1-15,-1 0-3 0,1 0-3 0,0-3-6 16,0 3-12-16,-2 0-37 0</inkml:trace>
  <inkml:trace contextRef="#ctx0" brushRef="#br0" timeOffset="729592.7672">10103 12111 49 0,'0'0'11'0,"0"0"-5"0,0 0-3 15,0 0-3-15,0 0-1 0,0 0-3 16,0 0 2-16,0 0 0 0,0 0 1 0,0 0 2 16,-11 0-1-16,9 0 1 0,2 0 0 15,-1 0-2-15,1 0 4 0,-2 0 1 16,0 0 0-16,0 0 2 15,1 0 0-15,-1 3-2 0,1-3 0 0,-1 0-1 16,1 0 1-16,-2 0 1 0,3 2-2 16,-3-2 0-16,3 0-1 0,-1 0 0 15,-1 1-2-15,1-1 3 0,-1 0-2 16,1 0 0-16,-1 0 0 0,1 2-1 16,-1-2 2-16,1 0-1 0,-2 0 0 0,2 0 1 15,-1 0 2-15,1 0-1 0,-2 0 2 16,3 0-1-16,-3 0-2 0,3 0-2 15,-1 0 0-15,1 0-3 16,-2 0-1-16,2 0 0 0,-1 0 1 0,1 0 1 16,-2 0 2-16,2 0 0 0,0 0 0 15,-1 0 1-15,1 0-1 0,0 0 0 16,0 0 0-16,0 0-1 0,0 0-1 16,0 0 1-16,0 0-1 0,0 0-1 15,0 0 0-15,0 0 0 0,0 0 0 0,0 0-3 16,0 2-4-16,0-2-4 0,0 0-3 15,0 0-3-15,0 1-2 0</inkml:trace>
  <inkml:trace contextRef="#ctx0" brushRef="#br0" timeOffset="735330.8086">5181 17506 33 0,'0'0'17'0,"0"0"1"16,0 0-4-16,0 0-3 0,0 0-1 15,0 0-2-15,0 0-1 0,0 0 1 16,0 0-1-16,0 0 1 0,-15-6-1 0,14 6-3 16,-1 0-1-16,1-2-2 0,-3 2-2 15,4 0 0-15,-3 0 1 16,3 0 1-16,0 0 6 0,0 0 2 15,-3 0 6-15,3 0 0 0,0 0-2 0,0 0-2 16,0 0-7-16,-1 0-5 0,1 0-2 16,0 0-2-16,0 0-1 0,0 0 0 15,0 0 5-15,0 0 1 0,0 0-1 16,0 0 3-16,0 0-2 0,0 0 0 16,0 0 1-16,0 0 1 0,0 0 0 0,0 0 0 15,0 0 1-15,0 0 0 16,0 0-2-16,0 0 1 0,0 0 0 15,0 0-2-15,0 0 1 0,0 0-1 0,0 0 0 16,0 0 1-16,0 0 0 0,0 0-2 16,0 0 0-16,0 0 2 0,0 0 0 15,0 0 3-15,0 0-2 0,0 0 0 16,0 0-2-16,0 0 0 0,0 0 1 16,0 0 0-16,0 0-1 0,0 0-1 15,0 0 0-15,0 0-1 0,0 0 1 0,0 0 0 16,-2 0 1-16,2 0 0 0,0 0-1 15,0 0 4-15,0 0-4 0,0 0-2 16,0 0 0-16,0 0 0 0,0 0 3 16,0 0 0-16,0 0 1 0,0 0 0 15,0 0-1-15,0 0 0 0,0 0 1 16,0 0-1-16,0 0 0 0,0 0 0 16,0 0 1-16,0 0-1 0,0 0 0 0,0 0 0 15,0 0 3-15,0 0-1 16,0 0 1-16,0 0-1 0,0 0-1 0,0 0 1 15,0 0 0-15,0 0 0 0,0 0 3 16,0 0-7-16,0 0 6 0,0 0-3 16,0 0-1-16,2 0 1 0,-1 0-1 15,-1 0 2-15,10 0-1 0,-3 0 2 16,5 0 2-16,8 0-4 0,-8 0 4 0,8 0-5 16,-8 0 0-16,3 0 2 0,3 0-2 15,2 0 3-15,3 0-1 0,-7 0-1 16,0 0-1-16,-4 0 0 15,0 2-1-15,0-1 3 0,1-1-3 0,6 0 2 16,-3 0 4-16,4 0-5 0,0 0 5 16,-2 2-3-16,2 1-1 0,-3-3 4 15,4 0-4-15,-1 2 1 0,7-2 2 16,1 1 2-16,2 1 1 0,0-2 2 16,5 0 0-16,0 0-3 0,0-5-1 0,-1 0-2 15,0-3 3-15,-1 1 0 0,0 0-2 16,0-2 2-16,-1 0 1 15,3-1-3-15,-2 0 0 0,0-1-2 0,1 0-2 16,-4 1-1-16,3 2 1 0,-1 2 3 16,0 3-4-16,1 1 2 0,2 2-1 15,1 0-2-15,3 0 4 0,-3 0 0 16,2 0-2-16,-2-4 0 0,4 1 2 16,-2 1 1-16,1 0 1 0,2 0-2 15,-4-1-1-15,2-1-2 0,-1 2 2 0,-2-3 1 16,6 1 1-16,-2-1-1 0,1 2 0 15,2 0 2-15,1 2 0 0,-2-3-15 16,-2 3 13-16,-1 1 1 0,-1 0 1 16,-2 0 17-16,3 5-12 0,-3-1-2 15,-3 1 0-15,1-2-1 0,-3 1 2 16,3-1 3-16,-1-1 5 0,5-2-3 16,0 0-3-16,2 0 1 0,-1-5-3 15,-3-2 0-15,3-2-1 0,-6-2-14 16,0-1 10-16,-4 1-11 0,-3 0 12 0,-8 6-2 15,-4 0 2-15,-2 3-6 0,-8-1-2 16,-1 2 1-16,-3 1-2 0,0-1 3 16,0 1 0-16,3 0 0 0,-3 0-2 15,3 0 2-15,-1 0 2 0,0 0-3 16,-1 0 2-16,1 0-5 0,-1 0-1 0,5 0-1 16,0 0-1-16,-2 0-6 0,2 0-8 15,-2 0-8-15,1 0-11 16,2 2-20-16,0 3-14 0,-4-4 5 0,2 3-48 15</inkml:trace>
  <inkml:trace contextRef="#ctx0" brushRef="#br0" timeOffset="735968.0671">5489 17679 95 0,'0'0'29'15,"0"0"-2"-15,0 0-4 0,0 0-9 0,0 0-2 16,0 0-7-16,0 0-3 16,0 0-1-16,0 0-1 0,0 0 8 15,19-26 9-15,-3 26 16 0,7 0 8 16,1 0 8-16,2 0-2 0,5 0-8 0,-1 0-10 15,5 0-10-15,-2-3-5 0,3-3-5 16,-1 0-2-16,0 0 1 0,2-2-3 16,1 2 0-16,5-1 0 0,6-1-2 15,2 2 2-15,4-1-3 0,6 0-2 16,-2 3 1-16,3-2-2 0,0 1 2 16,-1-2-1-16,0 1 2 0,-2-1-1 15,2 0 1-15,-5-1 0 0,-1-2-2 0,-4 0 0 16,1-3 0-16,-2 1 0 15,-2-2 0-15,1-1 0 0,-2 1-2 0,-1 2 0 16,-4-1 3-16,-6 4-3 0,-3 1 0 16,-5 0-2-16,-11 4-4 0,-5 3 4 15,-5-3 1-15,1 4 1 0,-2 0 2 16,0 0-1-16,-6 0-1 0,0 0 2 16,0 0 2-16,2 0 1 0,-1 0 2 0,-1 0-2 15,3 0 0-15,-3 0-1 0,3-1-5 16,-3 1-16-16,3 0-39 0,-1-2-16 15,0 0-38-15,-1 2-44 16</inkml:trace>
  <inkml:trace contextRef="#ctx0" brushRef="#br0" timeOffset="737104.4305">695 12004 242 0,'0'0'45'0,"0"0"-9"15,0 0-8-15,0 0-5 0,0 0-9 16,0 0-3-16,0 0-3 0,0 0-4 16,0 0-3-16,-13 0-1 0,13 0-4 15,-1 0 0-15,1 0 0 0,0 0 4 16,0 0 6-16,0 0 2 0,7-2 1 0,12-6-1 16,5-1-1-16,1 0-3 0,-2 0 3 15,5-1 0-15,2-1 0 16,6-3 0-16,10-1 2 0,8-4-2 0,14 0-6 15,10-7 2-15,20-1-5 0,5-6 2 16,4-6 1-16,-2-1 3 0,-5-5 0 16,-6 0 3-16,-4-3-5 0,-2 2 2 15,2 1 0-15,-1 1-3 0,2 2 4 16,-2 3 0-16,2 2-1 0,-6 1-2 16,-4 1-5-16,-7 0 0 0,-2 2-3 0,-1 1 3 15,-6 3 3-15,3 0 1 0,-4 2 0 16,-5 1 0-16,0 2 0 0,-7 0-1 15,-5 1 2-15,-4 0-2 16,-7 2-2-16,0 3 2 0,-5-1-1 0,-5 6 1 16,-5 1 1-16,-6 2-1 0,-5 2 2 15,-3 3-1-15,0-1-1 0,1 0 1 16,-5 3 0-16,-2 1-1 0,2-1 0 16,0 0-1-16,1 0-1 0,0 2-2 15,-4 1 0-15,0-2-3 0,0 2-2 0,2 0-3 16,-2-2-4-16,1 2-4 0,-1 0-10 15,0 0-18-15,2 0-21 0,-2 0-25 16,0 0-115-16</inkml:trace>
  <inkml:trace contextRef="#ctx0" brushRef="#br0" timeOffset="737717.0696">869 12216 423 0,'0'0'47'0,"0"0"-2"0,0 0-18 0,0 0-12 16,0 0-3-16,0 0-2 0,0 0 0 16,0 0-9-16,0 0-1 0,-21-27-2 15,19 25-3-15,2 2 0 0,0-1 0 16,0-3 3-16,7-5 5 0,9-3 4 16,10-5 4-16,10-4-3 0,10-1 2 0,10-4-2 15,11-3-5-15,8-1-1 0,5-1-1 16,-5 1-4-16,0-2 0 0,-7 0 3 15,0 2-3-15,-3-2 4 16,-1 0 1-16,4-1 0 0,1-5-4 0,-1-2 0 16,3-4 0-16,1-1-1 0,2-1 6 15,3 2-2-15,-1 3 1 0,-2 3-2 16,0 3 0-16,-8 3 1 0,-5 4-3 16,-2 0-1-16,-4 1-3 0,-7 1 2 15,1 0 0-15,-5 4 4 0,-2 2 1 0,1 0 0 16,-4 2 0-16,6 0-1 0,-8 1 0 15,-2 2 0-15,-6-1 1 0,-3 4-1 16,-10 4 1-16,-6 3 1 0,-6 3-1 16,-1-1 1-16,2 1-1 0,-4 1 0 15,5 0-1-15,-6 1 1 0,0-2 0 0,0 2 1 16,0 0 1-16,3-1-1 16,-3 1 0-16,0-2-1 0,3 2-1 15,-3-1-2-15,1 1-2 0,-1-2-3 16,2 2-8-16,-2 0-9 0,2 0-8 0,4 0-28 15,0 0-62-15,9 3-132 0</inkml:trace>
  <inkml:trace contextRef="#ctx0" brushRef="#br0" timeOffset="749323.4019">15175 16926 176 0,'0'0'36'0,"0"0"1"0,0 0 6 16,0 0-4-16,-12-82 1 0,11 72-7 16,1 5-7-16,-2-2-4 0,2 2-3 15,0 5-4-15,-1-2-4 0,1 2-6 16,0-1-5-16,-2-1-1 0,2 2-2 16,0 0 3-16,0 0 0 0,0 10 3 0,0 3-3 15,5 8 1-15,2-3 0 0,-1 4 0 16,1 1 0-16,0-4-1 15,1 2 1-15,1 2 2 0,-1 3-2 16,-1-3 1-16,0 0-2 0,2 1 2 0,0-3-2 16,-2-1-1-16,-3-6 1 0,3-1 1 15,-4-4-1-15,-1-4 2 0,2 3 0 16,-3-4-1-16,1 1 4 0,-1-1 1 16,-1-4 8-16,0 0 4 0,0 0-2 15,0 0 0-15,0 0-4 0,0 0-6 0,0 0 0 16,-4-11-2-16,-5-4-1 0,-4-3-1 15,2-1 2-15,-1 0-4 0,4 0 2 16,-1-3-1-16,3 2 1 0,0 1 1 16,1 1-1-16,0-2-1 0,1-5-2 15,1 3 0-15,-3-4 1 0,3 2-1 16,-1-4 2-16,-2 1-1 0,3 9 2 16,2-2 0-16,-1 8 2 0,-1 0-3 15,2 0 1-15,0 0 0 0,-2 1-2 16,1 4 0-16,2 4 0 0,0 3-1 0,0-7 0 15,0 3-2-15,0-2 0 0,5-2-1 16,2 2 0-16,9 1 1 0,-6 4 1 16,10-3-1-16,-1 4 1 0,4 0-2 15,4 0 1-15,1 0-1 0,-2 2 1 16,0 0 0-16,-1-1-4 0,1-1-4 0,0 0-5 16,0 0-3-16,0 0-10 15,1 0-15-15,-2-1-20 0,1-1-14 16,-9-1-23-16,2 2-22 0</inkml:trace>
  <inkml:trace contextRef="#ctx0" brushRef="#br0" timeOffset="749576.2949">15156 17064 468 0,'0'0'64'16,"0"0"-21"-16,0 0-21 0,0 0-10 0,0 0-6 15,0 0-3-15,0 0-2 16,0 0 0-16,0 0-2 0,85-48 1 16,-57 48-1-16,2 0-2 0,0 0-1 15,1 0-4-15,-1 0-5 0,2 1-9 0,0 2-27 16,1-1-48-16,-1-2-77 0</inkml:trace>
  <inkml:trace contextRef="#ctx0" brushRef="#br0" timeOffset="751415.5482">15961 17078 129 0,'0'0'40'0,"0"0"-4"0,0 0 0 15,0 0 4-15,0 0-4 0,0 0-4 0,0 0-5 16,0 0-1-16,0 0-5 0,-4-59-2 16,1 49-2-16,2 6-5 0,-2 0-1 15,-2-6 0-15,4 7-1 0,-2-1-2 16,1 1-3-16,2 3-1 0,-2 0 1 16,-2-3-4-16,-2 1 1 0,-5 2-4 0,-3 0 0 15,1 5 1-15,1 2 0 0,1 3-1 16,1 0 1-16,2 4 1 0,-3 2-2 15,2 1 2-15,2 0-2 0,3-5 0 16,-2 3-1-16,2 2 0 0,1-5 3 16,0 6 2-16,1-4-2 0,1-2 1 15,1 3-2-15,0-3-2 0,0 6 20 16,1-2-17-16,7 3 18 0,-2-6-15 16,5-1 0-16,2-8 1 0,6 1-3 15,4-1 0-15,0-4-1 0,2 0-1 0,-1-4 2 16,-1-2-1-16,-4-4 2 0,-2 2 0 15,-2-5-17-15,-4 6 16 0,-2-4-14 16,-4 4 16-16,-4 2 1 0,2-4-1 16,-3 3 0-16,0-6 0 0,0 1 2 15,-4 2-2-15,-5-1 0 0,0 3-2 16,-5-2-1-16,-1 5 1 0,4 2 1 16,-8-2-2-16,0 4 1 0,6 0 0 15,-7 0 0-15,10 0-1 0,3 0 0 16,1 0-1-16,6 0 0 0,-2 0 1 0,2 0 1 15,-1 0-1-15,-1 0 0 0,1 0 0 16,-1 0-1-16,1 0 0 0,1 0 2 16,0 0 1-16,1 0 1 0,14-1 1 15,7-4-1-15,7 0-2 0,-3-1 1 16,-2 0-2-16,-8 1-1 0,3 2 1 0,-2 3-1 16,1 0 1-16,3 0-1 0,-5 8-1 15,-3 4-1-15,-1 3 1 0,-5 3-1 16,-4 2 2-16,0 6 19 15,-3 1-18-15,0 2 17 0,0 1-5 0,0-1-14 16,-3-1 12-16,3-5-10 0,-1-2-1 16,-1-3 0-16,2-7-3 0,-1-4-2 15,-1 4 0-15,2-6-7 0,-1 0-6 16,1 1-13-16,0-6-16 0,0 0-24 16,0 0-29-16,0 0-57 0</inkml:trace>
  <inkml:trace contextRef="#ctx0" brushRef="#br0" timeOffset="752634.8993">16408 17031 408 0,'0'0'54'0,"0"0"-16"0,0 0-10 16,0 0-4-16,0 0-5 0,0 0-3 16,0 0-3-16,0 0-4 0,0 0-3 15,0 0-1-15,-13-43-5 0,13 41 0 0,0 2-2 16,0 0 0-16,0 0 1 0,0 8 0 15,0 3 1-15,2 6 0 0,-1 4-2 16,2-1 3-16,-2 3-3 0,1-7 2 16,1 2-2-16,1-2-1 0,0 0 1 15,2 2 1-15,0-3 0 0,1-2 1 16,0-1 16-16,1 2-20 0,-1-1 17 16,1-3-18-16,-3-3-2 0,-4-3 1 15,2-2-3-15,-3-2 3 0,0 0 1 16,0 0-1-16,0 5 4 0,0-3-2 0,-9 3 2 15,1 0 1-15,-4-5-1 0,2 0 3 16,-1 0-3-16,-4-7 3 0,2-1-17 16,-1-5 18-16,3 1-16 0,3 0 16 15,4 4 2-15,2 6-2 0,1-3 0 16,1 5 1-16,-2-6-1 0,2 0 0 0,0 0 0 16,0-3-1-16,0 6-1 0,6-5-1 15,7-1 0-15,2 4 1 16,6-4 0-16,0 3-1 0,0 3-1 0,1-1-1 15,-1 1-1-15,-6-2-2 0,4 3-2 16,1 2-4-16,0-1-8 0,6 1-8 16,-8 0-9-16,0-5-8 0,0 3-6 15,-7 0-6-15,7-1-7 0,-7 0 0 16,-6 1 11-16,5-1 18 0,-6 0 20 16,2 2 12-16,-2-1 3 0,-4 2 3 0,0-6 3 15,2 1 5-15,-2-3 9 0,0-2 0 16,0 3 7-16,-5-8 5 0,-2 7 1 15,0-6 12-15,3 7 3 16,-1-3 4-16,-2-1 0 0,0 1-6 0,1-4-5 16,2 7-5-16,-2-2-7 0,1 0-6 15,2 6-1-15,2-2-3 0,1 5-1 16,-3-1-6-16,3 1-1 0,0-2-4 16,-1 2-2-16,1 0-2 0,-3-3-3 15,3 3 0-15,0 0-1 0,0 14 2 0,3 6-1 16,4 5-1-16,2 3-1 0,-2 1 2 15,3 1-2-15,-3 2 2 0,1-2-3 16,-3 4 1-16,1-1 15 0,1 2-8 16,-1-1-11-16,1-1-30 0,-1-10-77 15,3-2-107-15,-5-8-64 0</inkml:trace>
  <inkml:trace contextRef="#ctx0" brushRef="#br0" timeOffset="753685.3429">17811 16962 392 0,'0'0'55'0,"0"0"-16"0,0 0-12 0,0 0-12 15,0 0-6-15,0 0-4 0,0 0-1 16,0 0-2-16,0 0 0 0,55-39-1 16,-28 35-1-16,1-4-1 0,-1-1-1 15,-1 1 2-15,-1 2-1 0,-2 2-3 16,-4-1-2-16,-3 3-7 0,-3 1-8 0,-8-1-14 16,3 2-23-16,-8 0-24 15,4 0-18-15,3 0-10 0</inkml:trace>
  <inkml:trace contextRef="#ctx0" brushRef="#br0" timeOffset="753876.2146">17814 17140 282 0,'0'0'86'0,"0"0"-17"0,0 0-20 15,0 0-17-15,0 0-9 0,0 0-11 16,82-5-4-16,-56-2-1 0,0 1-5 15,3 2-3-15,0-1 1 0,3 0-5 16,0 2-2-16,1 0-5 0,0 2-23 16,2 1-44-16,-3 0-51 0,3 1-135 15</inkml:trace>
  <inkml:trace contextRef="#ctx0" brushRef="#br0" timeOffset="754308.3049">19020 16686 458 0,'0'0'55'0,"0"0"-16"0,0 0-10 16,0 0-7-16,0 0-3 0,0 0-5 15,-21-85-3-15,23 70-4 0,5-2-4 16,5 4 0-16,-1 2-3 0,5 2-2 16,-3 3 1-16,2 3-1 0,4 1-1 15,-1 2 1-15,6 0 0 0,-3 0 1 16,-1 8 1-16,-1 1-1 0,-2 3-2 0,-2 1 0 15,-1 1 0-15,-3 4 2 0,-4 1-1 16,-4 3 1-16,-3 0-1 0,0 2-2 16,-9 2 0-16,-3 2 1 0,0 0 0 15,-2-1-1-15,-1 1 2 0,3-2-2 16,0-5-3-16,2-4 2 0,5-5-10 0,0-3-9 16,-1-3-22-16,2 2-33 0,-6-4-43 15,1-1-38-15</inkml:trace>
  <inkml:trace contextRef="#ctx0" brushRef="#br0" timeOffset="754616.0901">19315 16533 338 0,'0'0'58'0,"0"0"-24"0,0 0-6 15,0 0-13-15,0 0 4 0,0 0-2 16,0 0-4-16,0 0-6 0,0 0-1 16,61-78-3-16,-51 78-1 0,7 0-1 15,3 5 1-15,-2 7 6 0,-1-1-6 16,-2 5 6-16,0-2-7 0,-2 4 0 16,-1 0-2-16,-2 1 1 0,-3 3 1 15,-2-1-1-15,-2-1 1 0,-3 5-1 0,0-1-1 16,-6 3-1-16,-4 1 0 0,-3 0-1 15,-2 4-3-15,-1 2-3 0,0-4-3 16,-1 2-24-16,1-1-34 0,-1-2-61 16,1-2-132-16</inkml:trace>
  <inkml:trace contextRef="#ctx0" brushRef="#br0" timeOffset="754854.7229">18866 17343 614 0,'0'0'24'0,"0"0"13"0,0 0-26 16,0 0 3-16,0 0-6 0,0 0-7 15,42-78-1-15,-23 62-21 0,0 4 16 16,3 2-22-16,2 2 13 0,0 4-14 15,2 4-23-15,-6 0-39 0,3 0-52 16,0 0-61-16</inkml:trace>
  <inkml:trace contextRef="#ctx0" brushRef="#br0" timeOffset="755050.9585">19672 17183 611 0,'0'0'38'16,"0"0"-14"-16,0 0-8 0,0 0-8 15,0 0-3-15,0 0-4 0,0 0-2 16,0 0-1-16,0 0-3 0,0 0-11 16,-16-5-31-16,6 7-116 0,1 5-146 15</inkml:trace>
  <inkml:trace contextRef="#ctx0" brushRef="#br0" timeOffset="771523.7911">6086 10731 107 0,'0'0'28'0,"0"0"4"0,0 0 3 0,0 0 1 15,0 0-1-15,0 0 1 0,0 0-3 0,0 0 1 16,0 0 2-16,-39-38 0 0,38 36-3 16,1 2 0-16,-2-2-8 15,2 2-6-15,-1-2-4 0,-1 1-7 16,1 1-1-16,-2-1-4 0,3 1-2 15,-3-2-2-15,3 2-1 0,0-2-1 0,0 2-3 16,-3-1 2-16,3 1 0 0,0 0 0 16,0 0 0-16,-1 0 2 0,1 0 1 15,0 0 3-15,0 0-1 0,0 0 0 16,0 0 2-16,0 5-3 0,0 1 1 0,0 4-1 16,0 1 0-16,0-2 0 15,1 0 0-15,2 0-1 0,0-1 0 16,3 0 1-16,4 4 1 0,-6-5 0 15,6 4 1-15,-2-5-3 0,0-1 2 0,-1 0-1 16,2 0 2-16,0-1 1 0,-5-2 2 16,8-2 0-16,-1 0-1 0,5-2 1 15,3-7 0-15,0-3 2 0,-6-4-4 16,6-4 0-16,-2-2-1 0,-4 1 3 16,4-2-2-16,-4-1 1 0,2-2-4 0,1-3-6 15,0-3 4-15,1 2-2 0,2-3 3 16,-3 4 1-16,-2 5-1 0,-4 6 0 15,-1 4 0-15,-3 6 0 0,-2 4-2 16,-1 0-4-16,-3 4-3 0,0 0-7 16,0 0-2-16,1 0-3 0,1 0-4 15,5 0-8-15,5 0-16 0,-1 2-39 16,5 8-30-16</inkml:trace>
  <inkml:trace contextRef="#ctx0" brushRef="#br0" timeOffset="772143.3001">6007 10891 160 0,'0'0'49'16,"0"0"-5"-16,0 0-16 0,0 0-14 0,0 0-4 15,0 0 0-15,0 0 6 0,0 0 5 16,0 0 6-16,0 0-2 0,-12-44-5 15,9 39-4-15,3 5-9 16,0-1-4-16,0 1-3 0,0 0-3 0,-4-2-1 16,4 2 1-16,0 0 1 0,0 0 1 15,0 0-2-15,0 0-1 0,0 0 1 16,0 0-1-16,0 2 3 0,0 3 1 16,8 2 0-16,-2-2 0 0,0 4 1 15,4 0 5-15,2 3-1 0,-1 0 2 0,1-4 1 16,-2-1-2-16,-3-3-2 0,2 0 2 15,1-1-4-15,0 0 2 0,-1-2 1 16,4-1 0-16,3 0 3 0,1-7 3 16,2-2-6-16,1-2 1 0,-1-1-1 15,-3 0-1-15,1 0 4 0,-1-2-1 16,0-3-1-16,-1 0 0 0,-1-2 1 16,-1-5-3-16,1-1-1 0,-2-2-2 15,5-1 0-15,-4-3-1 0,3 1-1 16,-4 0 2-16,-2 3-2 0,3 3-4 0,-4 1 3 15,-5 8-6-15,-1 6 4 0,1 1-3 16,-1 5-5-16,-1-1-10 0,2 1-10 16,-4 3-9-16,4-2-16 0,-1 1-20 15,9 1-18-15,-1 0-42 0</inkml:trace>
  <inkml:trace contextRef="#ctx0" brushRef="#br0" timeOffset="772725.1041">5905 10891 161 0,'0'0'32'0,"0"0"-5"16,0 0-5-16,0 0-6 0,0 0-8 15,0 0-3-15,0 0-4 0,0 0-5 0,0 0 1 16,0 0-1-16,-4-20 1 0,4 20 3 15,0-2 4-15,0 2 2 0,1 0 1 16,4 0 0-16,1 0-2 16,1 0 1-16,-1 2 0 0,2 3 0 0,4 2-1 15,-5-2-1-15,3 3-1 0,2 0-3 16,-5-1 0-16,3 1-1 0,-3-1 0 16,-1 0 3-16,3 4 8 0,-3-4 8 15,4 4 3-15,-6-3 1 0,3-2-6 16,1 1-7-16,-4-4-1 0,0 2 1 0,2-3 0 15,-3-1 1-15,1 2-1 0,-4-3-2 16,6 0-2-16,7 0 1 16,3-6 1-16,7-7 1 0,3-7 1 0,0-2-3 15,3-6-3-15,-3 0-1 0,2 1-1 16,-2 0 0-16,-3 0-1 0,0 1 0 0,-4 0-1 16,-2 0-1-16,-1 2 1 15,1-2-3-15,-5 3-3 0,2 0 2 16,-2 2-4-16,-3 1-12 0,2 4-20 15,-4-1-38-15,-1 5-35 0,3-2-77 0</inkml:trace>
  <inkml:trace contextRef="#ctx0" brushRef="#br0" timeOffset="785139.8073">6198 12819 60 0,'0'0'10'0,"0"0"1"0,0 0 7 16,0 0 6-16,0 0 8 0,0 0 7 0,0 0 2 16,0 0-7-16,0 0-9 0,0 0-10 15,9-15-7-15,-9 15-5 0,0-2-3 16,0 2-1-16,2-2-3 0,-2 2 1 16,0 0-1-16,0 0 2 0,0 0 1 15,0 0 1-15,0 0 2 0,0 0 3 0,-2 0 2 16,-7 4 4-16,-3 4-3 0,-4 5 2 15,6-6-3-15,-2 2 1 0,1 1-1 16,1 0-1-16,-6 4-1 0,1 0-3 16,-3 2-1-16,0 2-2 0,-5 0 0 15,3 3 0-15,-2 1-1 0,-1-1 1 16,0-1-2-16,0 0 2 0,1-3-1 16,0-1 1-16,4-2-3 0,3-5 1 15,3 0-2-15,4-3-1 0,-1 0-1 16,3 2-1-16,-1-3-2 0,0 2-8 0,4-4-1 15,0 3-5-15,2-2-8 0,-2 6 5 16,1-1 1-16,1-5 4 0,1 7-1 16,0-5 4-16,0 0 0 0,0 0-2 15,0-6-1-15,-2 0-6 0</inkml:trace>
  <inkml:trace contextRef="#ctx0" brushRef="#br0" timeOffset="785900.9674">5372 13482 186 0,'0'0'47'0,"0"0"-7"0,0 0-4 0,0 0-3 16,0 0-1-16,0 0-2 0,0 0-5 16,0 0-6-16,0 0-7 0,0 0-5 15,14-21-6-15,-14 19-6 0,0 2-1 16,0 0-2-16,0 0 1 0,-1 0 4 15,-8 6 2-15,-5 6 1 0,-4 6 0 0,4-2 0 16,-1-1-1-16,-2 2 1 0,2-2-4 16,0 0 2-16,-4-1 1 0,6-1 0 15,-2 0 6-15,-2 0 0 0,1 0-2 16,0-2 1-16,-4-2 0 0,1 2 3 16,-1-2-2-16,-3 2 0 0,-3-1-3 15,4-3 0-15,5-3 2 0,8-1-2 16,3-1 1-16,6-2 1 0,0 0-1 15,0 0-2-15,-1 0-3 0,-1 2-6 16,1-2-8-16,-2 0-12 0,2 0-8 0,-1 0-3 16,2 0 6-16,0 0-1 0,0 0-3 15,0 0-4-15,6 0-4 0,4-4-5 16,0 3-12-16</inkml:trace>
  <inkml:trace contextRef="#ctx0" brushRef="#br0" timeOffset="786464.8536">4831 14033 24 0,'0'0'9'0,"0"0"-3"0,0 0-2 0,0 0 0 16,0 0-4-16,0 0-5 0,0 0-2 15,0 0-3-15,0 0 3 0,0 0 5 0,-3-3 5 16,3 3 2-16,0 0-4 0,0 0-8 15,0 0-11-15</inkml:trace>
  <inkml:trace contextRef="#ctx0" brushRef="#br0" timeOffset="786904.7837">4831 14033 253 0,'-97'-17'48'0,"97"17"-13"15,-3 0-12-15,3 0-6 16,-3 0-5-16,3 0-6 0,-4 0-3 15,4 0 0-15,-1 0 3 0,-1 0 3 0,1 2 3 16,-1-2 2-16,1 0 0 0,1 0 0 16,-2 0 0-16,2 0-2 0,-1 0-2 15,1 0-3-15,-2 0-3 0,2 0-2 16,-1 0-1-16,1 0-2 0,0 0-2 16,0 0 0-16,0 0 0 0,0 0 1 0,0 0 1 15,0 0 0-15,0 1-2 16,0-1-2-16,3 2 0 0,1-1 3 15,6 1 2-15,-1-1 1 0,3-1 0 16,5 0-6-16,-7 0-4 0,10 0-3 0,-1 0-2 16,3 0-26-16,4-1-4 0,0-2-9 15,0 1-8-15,-3 1 14 0,6-1-11 16,0 2-15-16,0 0-3 0</inkml:trace>
  <inkml:trace contextRef="#ctx0" brushRef="#br0" timeOffset="787164.9971">5538 14015 430 0,'0'0'61'0,"0"0"-16"0,0 0-17 0,0 0-6 15,0 0-8-15,0 0-5 0,0 0-5 16,0 0-4-16,0 0-3 0,9 0-5 16,-8 0-5-16,-1 0-6 0,2 0 5 15,5-2-2-15,9 1-4 0,4-1 0 16,6 1-30-16,2-1-29 0,-2-1-24 16,0 0-30-16</inkml:trace>
  <inkml:trace contextRef="#ctx0" brushRef="#br0" timeOffset="789142.9082">4497 14047 196 0,'0'0'30'16,"0"0"-12"-16,0 0-11 0,0 0-11 16,0 0-2-16,0 0-1 0,0 0-6 15,0 0 4-15,0 0-1 0,0 0 2 16,38-43 6-16,-18 49-2 0,-3 3 0 16,2 2 1-16,-9-4-3 0,3 3-1 0,-7-3 0 15,1-1 1-15,-1 2 1 0,-2-5 5 16,0 2 0-16,-4-5 6 15,0 0 7-15,0 0 16 0,2 0 12 16,-2 0 8-16,1 0-2 0,-1 0-9 0,0 1-8 16,0-1-10-16,0 0-2 0,-3 0-1 15,-5 0-4-15,-1-3 0 0,-1 0 0 16,1-2 0-16,-2 1-5 0,2-2 2 16,2 0-2-16,-2-2-3 0,2 2 1 15,4 2-1-15,2-6-1 0,-1 6 1 0,1-1-5 16,-1 1 1-16,2 4-2 0,-1-2-6 15,1-3-2-15,0 1-1 0,1-5 0 16,8 0 1-16,5 1-1 16,-2 1-1-16,-3 4-2 0,1-1 0 0,-6 4 1 15,3-1 0-15,4 1 3 0,-7 0 0 16,3 0 1-16,-1 0 2 0,-6 0 3 16,0 0 0-16,0 0 2 0,1 0 1 15,1 0 2-15,-1 0 5 0,-1 0 3 16,0 8 2-16,-1 2-1 0,-8 4-2 0,-4 1-3 15,3-4 1-15,-2-2 1 0,4-3 2 16,2-3 3-16,3 0 2 0,3-3 1 16,-6 0-1-16,2 1-1 0,-2-1-2 15,2 2-3-15,-2-2 1 0,3-2-4 16,-3-5-1-16,0-1 1 0,1 4-1 16,5-5-1-16,0 2-2 0,0-6-1 15,0-5-4-15,5 1-1 0,4-3 1 16,0 4-2-16,2 5-5 0,-2 4 5 15,0 0-8-15,2 4 9 0,-2 0-1 0,1 3-1 16,-1 0 7-16,1 0-6 0,0 2 7 16,-4 4-7-16,5-1 3 0,-5 0-1 15,0 2-2-15,-3-1 5 0,3 1-2 16,-5 4 2-16,-1 4 0 0,0 0 3 16,-4 6 2-16,-6-1 0 0,-3-2-1 0,1-4-2 15,3-3 2-15,2-4-1 0,-1-2 3 16,0-1 0-16,4-2 2 15,1-1 0-15,-4-1 0 0,0 0-1 16,-5 0-1-16,-4-5-1 0,9 0 0 0,-5-4 0 16,6 1-1-16,1-1-1 0,-1 0 0 15,6 4 0-15,-1-5-2 0,1 3-1 16,0-5-2-16,1-1-2 0,9 2 0 16,3 0-1-16,-3 4 0 0,6 2 2 15,2 4-3-15,-4 1 0 0,6 0-1 0,-5 0-1 16,-5 1 4-16,6 4 1 0,-5 2 0 15,-2-2 0-15,-2 4-1 0,-1-1 1 16,-5 1 2-16,1 5 2 0,-2 1 0 16,-6 3 3-16,-4-1 1 0,-6-2 1 15,7-6 0-15,-5-1 3 0,5-4 0 16,-4-3 5-16,2 1 2 0,-1-2 2 16,1 0-2-16,2 0-7 0,-4-7-5 15,0-4-3-15,3 0 0 0,1 1 0 16,2 0-2-16,4 0 0 0,0 1-2 0,3-2-1 15,0 1 0-15,0-1-2 0,3-3 1 16,4 5-3-16,3-2 0 0,2 4 3 16,-2 2-1-16,6-1 2 15,-3 5-2-15,-2 1-2 0,8 0 2 0,-9 0 2 16,2 0 3-16,-4 3 0 0,-3-2 1 0,-1 1-1 16,-1-1 2-16,-3-1-1 15,0 0 1-15,0 0-1 0,0 0 1 16,0 0 0-16,0 5 0 0,-10 4 2 15,-12 3 0-15,-7 5-2 0,-4-1-1 0,1 0 1 16,-1-1-2-16,4-1 2 0,3-4 2 16,6-3-1-16,5-3 1 0,5-1 1 15,3-2 0-15,3 1 1 0,-2-2-1 16,0 0-1-16,3 0 0 0,-5-5-2 16,6 1-2-16,1-1 1 0,1-4 0 15,0 0-3-15,7-4-1 0,3-3-2 0,6 3 0 16,1 2 0-16,-2 0-6 15,1 5 0-15,-2 2-1 0,-4 2 2 16,3 1 5-16,0-1 5 0,3 1-1 0,4 1 0 16,-8 0 0-16,5 0 0 0,-8 0 0 15,-3 0 0-15,0 0-1 0,-6 0 1 16,3 0 2-16,1 1 1 0,-3 1 2 16,5 1 0-16,-6-3 0 0,0 0 0 15,0 4 1-15,0 1-1 0,-6 2 2 0,1 1-2 16,-1-2 0-16,0 0-2 0,3-3 2 15,0 0 0-15,-1-1 4 0,1 1 0 16,-3-2 2-16,3 2 0 16,3-3 0-16,-1 0-3 0,1 0 0 0,-6 0 0 15,2 0 0-15,-2-4-1 0,-4-2 0 16,7-2 0-16,0 1-2 0,2 2-1 16,-1-7 0-16,2 1-2 0,0-5-2 15,2-7-2-15,2 8-6 0,3 1 2 16,-3 3-5-16,-2 7 5 0,1-1 2 0,1 3 1 15,2 2 2-15,5 0 3 0,1 0-2 16,0 0-1-16,-1 7 4 16,1 3-11-16,-5 5 5 0,4 5-9 0,-6 2-21 15,-4 2-28-15,-1 0-54 0,0 3-99 16</inkml:trace>
  <inkml:trace contextRef="#ctx0" brushRef="#br0" timeOffset="790207.9193">4201 14516 180 0,'0'0'64'0,"0"0"1"0,0 0-7 16,0 0-6-16,0 0-3 0,0 0-6 0,0 0-9 15,0 0-6-15,0 0-6 0,1-14-3 16,-1 13-2-16,0-4-1 0,0-1 1 16,0 2-2-16,-1 0-5 0,1 4-3 15,-2-1-2-15,2 1-3 0,-1 0 1 16,-1-2-4-16,1 2-1 0,-1 0-1 0,1 0-4 16,-1 0-1-16,1 0 0 15,-5 0 0-15,-1 8 3 0,-6 8 8 16,-3 10-4-16,-1 2 6 0,2 1-5 15,1-2-2-15,2-3 0 0,5-1-1 0,1-8 0 16,3 0 0-16,2-4 0 0,1 1-1 16,0 5 0-16,0-5 3 0,1 4 0 15,4 0 2-15,3-3 0 0,2 4-1 16,-2-6-1-16,3-4-2 0,4-2 1 16,2-3 1-16,5-1-1 0,2-1 0 0,2-3-5 15,-1-6-2-15,-1 0 0 0,-2-2 0 16,0-3 6-16,-5 0 2 0,-1 1 2 15,-2 3 2-15,-5-3-1 16,-3 6 4-16,-6 2 1 0,3 1 3 0,-3-2-2 16,0-1-2-16,0-2-3 0,-7-3-4 15,-8 6-2-15,-4 0-1 0,-4 4 0 16,-3 2-1-16,-4 3 3 0,4 5-3 16,-3 3 2-16,7-1 1 0,-1 0 0 15,11-3 4-15,-2 1-1 0,5-4 0 0,5-2 0 16,1 1-1-16,3-3 1 0,-3 0-1 15,3 0 2-15,0 0-1 0,0 1 0 16,0-1 1-16,0 0 0 0,0 0-1 16,6-3 3-16,6-6-2 0,5-1 0 15,2 0 0-15,1 0-1 0,3 1 0 16,2 1-1-16,1 0 0 0,-2 4 0 16,1-1 0-16,-9 2 1 0,3 2-1 15,-1-1 0-15,0 2 2 0,6 0-1 16,-2 0 0-16,-9 0-1 0,4 2-2 0,-5 2-1 15,2 4-1-15,-2 6 3 0,0 3 0 16,-4 6 1-16,-2 9 0 0,-3 11 2 16,-3 9-1-16,0 10 3 15,-3 7-4-15,-7 1 3 0,0 0 3 0,1-5-4 16,2-8 4-16,-2-7-4 0,5-7-4 16,1-9 1-16,0-11-3 0,3-5 0 15,0-7-1-15,0-7-1 0,0 1-12 16,0-5-15-16,0 0-30 0,0 0-44 15,0 0-75-15</inkml:trace>
  <inkml:trace contextRef="#ctx0" brushRef="#br0" timeOffset="791322.8544">7126 11826 63 0,'0'0'11'0,"0"0"-4"16,0 0-1-16,0 0-6 0,0 0-1 16,0 0-1-16,0 0-2 0,0 0 0 15,0 0-3-15,0 0-1 0,-25-1-6 0,11 12-13 16</inkml:trace>
  <inkml:trace contextRef="#ctx0" brushRef="#br0" timeOffset="792484.4165">6938 12019 7 0,'0'0'11'0,"0"0"0"16,0 0-2-16,0 0-3 0,0 0 0 15,0 0 0-15,0 0-1 0,0 0-3 0,-71 80-1 16,58-63-2-16,-3 0 1 0,3 2-2 15,-4 4-2-15,-2 1 1 0,0 2-10 16,-4 3 0-16,0 0-5 16</inkml:trace>
  <inkml:trace contextRef="#ctx0" brushRef="#br0" timeOffset="792687.8173">5963 13033 10 0,'0'0'12'16,"0"0"-8"-16,0 0-1 0,0 0-3 16,0 0-4-16,0 0-1 0,0 0-2 15,-78 54-2-15,72-46 5 0</inkml:trace>
  <inkml:trace contextRef="#ctx0" brushRef="#br0" timeOffset="795121.0903">5298 14129 4 0,'0'0'10'0,"0"0"4"15,0 0-1-15,0 0 2 0,0 0 2 16,0 0-2-16,0 0 0 0,0 0-4 16,0 0-1-16,0 0-4 0,0 0-1 15,0 0-3-15,0 0 0 0,0 0 0 0,0 0-1 16,0 0 0-16,0 0-1 0,-3 0 1 15,3 0 0-15,0 0 1 0,0 0-1 16,-1 0 2-16,-1 0 1 16,1 0 1-16,-1 0 0 0,1 0-2 0,-1 1 2 15,1-1 1-15,-1 0-1 0,0 0 6 16,-1 0 0-16,3 0-1 0,-3 0 0 16,3 0-4-16,-3 0-1 0,3 0-1 15,-1 0-1-15,-1 0 0 0,1 0-1 16,-1 0 1-16,1 0-2 0,-1 0 0 0,1 0-1 15,-1 0 0-15,1 0-3 0,1 0-7 16,-3 0-6-16,3 0-10 0,0 0-11 16,0 0-31-16</inkml:trace>
  <inkml:trace contextRef="#ctx0" brushRef="#br0" timeOffset="795600.7392">4154 14119 53 0,'0'0'7'0,"0"0"-4"16,0 0-2-16,0 0-1 0,0 0-5 0,0 0-6 15,0 0-2-15,0 0-2 0,0 0-4 16</inkml:trace>
  <inkml:trace contextRef="#ctx0" brushRef="#br0" timeOffset="799503.8713">22213 16572 173 0,'0'0'41'16,"0"0"-3"-16,0 0-5 0,0 0-1 15,0 0-1-15,0 0-3 0,0 0-2 16,0 0-4-16,0 0-3 0,1-39-4 0,-1 33-5 15,0 1-5-15,0 1-1 0,-4 1-3 16,1 0 1-16,-7 1-2 0,-9-2-1 16,-2 4 0-16,-6 0-1 0,-3 0 2 15,1 4 1-15,-2-1 0 0,3 2-1 16,0-4 0-16,1 2-1 0,-1-3 2 16,10 2 0-16,-3-2 0 0,1 0 1 15,7 0 0-15,-7 0 1 0,8 0 0 16,5 0 4-16,1 0 3 0,6 0 3 15,-1 0 3-15,1 0-4 0,-2 0-3 0,1 0-2 16,1 0-3-16,0 0-3 0,0 0 0 16,9-2-1-16,2-2-1 0,5-1 2 15,1 5-3-15,1 0 2 0,5 0-3 16,-2 6 1-16,0 4 1 0,-4 2 0 16,2 3 1-16,-3 1 0 0,0 3 0 0,-3 1 0 15,-2 4 0-15,-4-3-2 16,-1 3 1-16,-4 1 0 0,-2 2 1 15,0 0-1-15,-5 2 0 0,-3 1 1 16,-5 1-1-16,0-3 2 0,-3 0-2 0,-2-4 2 16,0-2-1-16,-1-3 2 0,1-1-2 15,1-5 2-15,6-3-2 0,0-1 0 16,4-3 0-16,4-3 0 0,-2 4 0 16,2-3 0-16,0-1 2 0,1 2-2 15,2-5-2-15,0 4 2 0,0 4 0 0,9 2-1 16,5 3 0-16,5-6-1 0,4 1-1 15,6-7-1-15,5 2-5 16,0 0-5-16,3-3-8 0,-1 0-12 16,1 0-19-16,1 0-27 0,-4 0-30 0,3-4-38 15</inkml:trace>
  <inkml:trace contextRef="#ctx0" brushRef="#br0" timeOffset="800221.6686">22548 16672 510 0,'0'0'31'0,"0"0"-11"0,0 0-11 0,0 0-5 16,0 0-3-16,0 0-2 0,0 0 0 16,0 0 0-16,0 0-1 0,-32 68 1 15,32-40-3-15,0 6 0 0,0-4 0 16,3 2 1-16,2-2 1 0,-2-1 2 16,1-3-1-16,-1-8 0 0,-2-7 1 0,2-3-2 15,-2-4 1-15,1 0 2 16,-1 3 4-16,-1-7-1 0,0 0 1 15,3 0 1-15,0-13-2 0,3-5 0 16,1-6 2-16,-4-3 3 0,0-1 0 0,-2-2 1 16,1 1-2-16,-1-1-2 0,1 2-2 15,-1 4 0-15,2-1 0 0,-1 11-3 16,1-3 1-16,-2 8-1 0,-1 3 0 16,2 1-1-16,-2 5-4 0,0-1 0 15,0 1-1-15,1 0 2 0,7 0 1 0,3 0 0 16,2 7-1-16,5 7-1 0,-4 1 1 15,-2 5 3-15,0 1-2 0,1 2 3 16,-4 1-4-16,-1 2 2 16,2 0-3-16,-2-5 3 0,-2 0-1 0,-1-6 1 15,-2-5 0-15,-1-6 2 0,-2-4 1 16,0 0 2-16,0 0 1 0,4 0 0 16,3-9-3-16,-1-9 0 0,1-6 1 15,-1-2-1-15,-3 0 2 0,2 3-3 16,-2-3 3-16,0 2-2 0,-1 7 2 0,-1-1-1 15,1 0 1-15,-1 4-2 0,-1 2-1 16,2 1-2-16,-1 7 1 0,-1-2 0 16,2 2-1-16,-2 4 1 0,0-2-1 15,0 2-1-15,6 0-1 0,3 5 1 16,3 4 0-16,3 11 2 0,-3-2-1 16,0 3 0-16,0 1-1 0,-2 4-1 15,0-2 1-15,0 5 2 0,-1 2-6 16,-1-1-1-16,0-1-5 0,0-4-8 15,-2 2-30-15,1-3-50 0,-1-6-80 0</inkml:trace>
  <inkml:trace contextRef="#ctx0" brushRef="#br0" timeOffset="802512.2044">23297 16797 31 0,'0'0'12'0,"0"0"-2"15,0 0-1-15,0 0-1 0,0 0-2 16,0 0 4-16,0 0-3 0,0 0 3 16,0 0 0-16,0 0 2 0,-7-25 4 15,7 23 0-15,-1 0 0 0,1 1 3 0,-2 1-3 16,2-4 0-16,0 3 1 15,-1 0 1-15,1-1 2 0,-2 2 3 16,2-3 1-16,-1 2 0 0,-1-2-4 16,-1-1-1-16,-1 0-2 0,1 0-1 0,2 0 0 15,1 4-1-15,-6-3 0 0,3 2-4 16,0-4-4-16,0 2-3 0,3 3-2 16,-7 0-2-16,-3 0 3 0,-4 1-3 15,-3 9 2-15,5 2-4 0,0 2 4 16,2 4-4-16,3 5 2 0,-1-1 2 0,4 4-2 15,1 1 1-15,2 0-1 0,1 0-3 16,0-3 1-16,1 2 1 0,6-5 1 16,4-1 3-16,1-2-5 0,2-3 2 15,1 0 0-15,3-4 0 0,2-2 0 16,2-1-1-16,0-4-1 0,1-1-1 16,0-3-1-16,-3 0 3 0,0-4 0 15,-1-4 1-15,-3-1 3 0,-5 3 0 16,-2-6 0-16,-4 4 2 0,-4-2 0 15,-1-7-1-15,0 2 1 0,-6-5-3 0,-4 5 1 16,-4 0 0-16,0 4 3 0,2 2 0 16,-2 3-2-16,0 0 1 0,4 1-4 15,-7 2 0-15,5 0-1 16,0 3-1-16,0-1 2 0,6 1-1 0,1 0-1 16,5 0 1-16,-1-2-1 0,1 2-1 15,-2 0 1-15,1 0-1 0,-1 0 1 16,1 0 1-16,0 0 0 0,1 0 1 0,0 0 1 15,0 0-1-15,0 0-1 16,0 0 1-16,4 0 1 0,3 0-1 0,6 0 0 16,8 0 1-16,-1 0-1 0,6 0 0 15,-4 0 0-15,2 0-1 0,-1 0 0 16,-3 3-2-16,-1 5 2 0,0 2-1 16,-4 3 1-16,-1 0 0 0,-5 4 0 15,-2 1-1-15,-6 2 1 0,-1 2 0 0,-1 4 0 16,-8-1 0-16,-1-1 1 0,-3-1-3 15,1-2 3-15,1-3-2 0,4-4 0 16,1-1 16-16,2-4-17 16,2-4 10-16,-1 3-22 0,2-3-19 0,-1 0-39 15,1-2-44-15,1-3-48 0</inkml:trace>
  <inkml:trace contextRef="#ctx0" brushRef="#br0" timeOffset="803013.7128">23847 16795 423 0,'0'0'54'16,"0"0"-16"-16,0 0-13 0,0 0-9 16,0 0-9-16,0 0-1 0,0 0-4 15,0 0-2-15,0 0 1 0,0 0 0 0,39-28-1 16,-13 23-1-16,3 4 0 0,0-1-1 15,-2 2-4-15,-7 0-3 0,-2 0-4 16,-5-3-8-16,-2 3-6 16,2 0-16-16,-3 0-20 0,1 0-31 0,-4 5-10 15,-2 1-24-15</inkml:trace>
  <inkml:trace contextRef="#ctx0" brushRef="#br0" timeOffset="803183.5454">23832 16981 240 0,'0'0'57'0,"0"0"-12"16,0 0-9-16,0 0-10 0,0 0-9 15,102-12-5-15,-68 5-6 0,0 1-4 16,-1 1-1-16,-1 0-4 0,-2-1-6 0,-1 1-5 16,-2 2-3-16,2 2-11 0,-4-3-42 15,-1 4-54-15</inkml:trace>
  <inkml:trace contextRef="#ctx0" brushRef="#br0" timeOffset="803704.7386">24716 16652 459 0,'0'0'46'15,"0"0"-10"-15,0 0-12 0,0 0-8 0,0 0-5 16,0 0-3-16,0 0-5 0,0 0-3 15,0 0-1-15,0 0 0 0,-51-28 0 16,36 40-1-16,4 3 1 16,4 6-2-16,1-2 1 0,1-4 0 0,3 3 1 15,2 1-1-15,0 0-2 0,0 7 2 16,6-2 0-16,-2-2 0 0,3 0 2 16,1-4-1-16,0-1 1 0,1-4 0 15,1-3-1-15,0-1 0 0,-1-5 0 16,4 3 0-16,3-6 3 0,0-1-1 0,5-1 1 15,-3-7 2-15,-1-6 0 0,-4-1 0 16,0-3 1-16,-3-4-1 0,-2 0 0 16,-3-2 3-16,-2 0 0 0,-3-2 4 15,0 1-1-15,-4 2 3 0,-6 1-2 16,-2 3-2-16,-2-2-2 0,-1 6-3 0,-1 1-5 16,-1 3 2-16,4 2-5 15,-3 8-2-15,-4 1-8 0,1 1-27 16,-6 10-51-16,5 3-143 0,8 2-54 15</inkml:trace>
  <inkml:trace contextRef="#ctx0" brushRef="#br0" timeOffset="814919.9872">7710 5591 19 0,'0'0'9'15,"0"0"-3"-15,0 0-2 0,0 0 0 16,0 0-1-16,0 0 5 0,0 0 1 16,0 0 5-16,0 0 3 0,0 0 1 15,-6-5 3-15,6 3-4 0,0 2-4 16,0 0-2-16,0 0-8 0,0-2-3 16,0 2-2-16,0 0-1 0,0 0 3 15,0 0 0-15,0 0 2 0,0 0-2 16,2 0 1-16,-1 0-1 0,1 0 0 15,5 0 1-15,-3 0 0 0,2 0 0 0,0 0 4 16,-6 0 5-16,4 0 3 0,2 0 3 16,-2 0 0-16,9 0-4 0,-7 0-1 15,4 0-3-15,3 0-1 0,-1-1-2 16,1-1-3-16,-2 1-2 0,8-2 3 16,-7 0-3-16,8 2 1 0,-4-3 1 15,-3 3-2-15,6-2 1 0,-2 1-1 16,-5 0 0-16,6 0 0 0,-6 2 0 0,2-2 2 15,4 2-2-15,-5-1 0 16,4-1 0-16,-4 0 0 0,-1 1 0 0,-2 0 0 16,4 1 0-16,-2 0 0 0,1 0 0 15,-2 0 0-15,1-1 0 0,7 1 0 16,-9-2 1-16,10-1 1 0,-1 0-1 16,0 0 2-16,5-1-2 0,-2 0 0 15,-9 1-1-15,6 0 1 0,-3 1 0 0,-3-1-1 16,4 2 1-16,-4 0-1 0,0 1 2 15,0-2-2-15,3 2 0 0,4 0 0 16,-8 0 0-16,5 0-2 0,-4 0 4 16,-1-2 1-16,11 1 1 0,-1 0 3 15,5-3-2-15,2-1 1 0,-4 3-3 16,-1-3-1-16,-5 2 1 0,-3 1 4 16,-3-1 5-16,0 2-2 0,7-2 2 15,-8 1-3-15,5 1-3 0,1-2-1 16,-6 1-1-16,3-1-1 0,-1 3-2 0,-2-3 2 15,1 2-1-15,-3 0-2 0,5 1 2 16,-4 0-1-16,1 0 3 0,-2 0-2 16,12 0 0-16,-4 0-1 0,0 0 2 15,-1 0-1-15,3 0-2 0,-8 0 0 16,5 0-4-16,-1 0 4 0,3 1 2 16,1 0 0-16,-4 2 1 0,0-3-1 15,6 0-2-15,-4 0 3 0,6 0-2 16,-7 0 1-16,-1 0 0 0,6-3-1 15,-8 2 1-15,5 0-2 0,-5-1 0 0,-2 0 0 16,2 1-2-16,-2 1 2 0,-2-2 0 16,-3 2 0-16,0 0 2 0,-1 0-2 15,0 0 0-15,0 0 0 0,0 0 0 16,-6 0 0-16,0-1 0 0,0 1 1 16,2 0 0-16,0 0 0 0,-1 0-1 0,1 0 2 15,-1 0 0-15,5-2-1 0,0 1 3 16,-2-1-4-16,2 2 0 15,-2-2-1-15,2 1-3 0,-2 0 1 16,2-1-1-16,0 1 0 0,0 1 2 0,7-2-1 16,0 1-4-16,-6-1-1 0,-1 2-2 15,-2 0-2-15,3 0-1 0,-1 0-9 16,1 0-12-16,-7 0-15 0,2 0-7 16,1 0-7-16,-2 2-10 0</inkml:trace>
  <inkml:trace contextRef="#ctx0" brushRef="#br0" timeOffset="815891.0904">7741 5599 111 0,'0'0'27'0,"0"0"-4"0,0 0 2 15,0 0-4-15,0 0 1 0,0 0 1 16,0 0-2-16,0 0-2 0,0 0-2 0,-3-7-4 16,3 7-2-16,0-1-3 0,0 1 0 15,0-2-2-15,0 2-3 0,0-3-1 16,3-1 1-16,8 1-1 0,2 1 3 16,1-1 3-16,4 1 2 0,2 0 0 15,-1-1 2-15,7 2-2 0,0 0-1 0,0 1-2 16,1 0-1-16,-1 0-2 0,2 0-2 15,-2 0 0-15,2 0 0 16,-1-2 1-16,3 0-1 0,1 0-2 16,-1-2 2-16,3-2 1 0,4 0-2 0,1-1 2 15,3-2-2-15,1 2-1 0,0-2 1 16,-3 3 0-16,-1 0-1 0,-1 2 1 16,-1 1 0-16,0 0-1 0,-1 2 1 15,-2-2-1-15,-1 3-1 0,-3 0 1 16,-3 0-1-16,0 0 1 0,-1 0-1 0,-2-1 1 15,0 1 0-15,3 0 1 0,-3 0 0 16,-1-2 0-16,4 2-1 0,-3-1 0 16,-5 1-1-16,2 0 1 15,-2 0 0-15,-6 0 0 0,11 0 0 0,-5 0 0 16,-6 0-2-16,6 0 2 0,-4 0-1 16,-2 0 0-16,1 0 0 0,-3 0 1 15,10 0 0-15,-4 0 1 0,7-3 1 16,-7 2-1-16,3-1 0 0,-2 0 0 15,1-1 0-15,-1 3 1 0,-1-5-2 0,1 1 1 16,-5 1 0-16,7 0-1 0,-9 0-1 16,3 1 1-16,0 1 0 0,-3 0-1 15,3-1 1-15,-7 2-3 0,0 0 2 16,-6 0-1-16,4 0-2 0,2 0-2 16,1 0-2-16,-1 0-2 0,-6 0 2 0,0-1 4 15,0 1 0-15,1 0 4 0,-1 0 4 16,0 0-1-16,0 0 2 15,3 0 0-15,-3 0-1 0,0 0-2 16,0 0 0-16,0 0-3 0,0 0-2 0,0 1-9 16,0-1-10-16,0 2-15 0,-3-2-18 15,0 2-19-15,-3 2-9 0,-5 0-30 16</inkml:trace>
  <inkml:trace contextRef="#ctx0" brushRef="#br0" timeOffset="816971.5844">7703 5628 156 0,'0'0'51'0,"0"0"-7"16,0 0-18-16,0 0-15 0,0 0-12 16,0 0 0-16,0 0 3 0,0 0-1 0,0 0 1 15,0 0-1-15,17-46 0 16,-14 43-1-16,0 1 0 0,-3 2 1 0,6 0 0 15,0 0 2-15,5 0 0 16,1 0 1-16,-2 0 0 0,1 0 7 0,1 0 5 16,7 2 4-16,-3-2-1 0,8 0-2 15,1 0-4-15,1 0-2 0,1-1 0 16,-2-3-2-16,4 0-3 0,-3 0 0 16,0 1-4-16,-2 1-2 0,1 0 1 15,0 0-2-15,-1 0-1 0,2 1 1 0,2 1 1 16,-1 0 1-16,6 0 1 0,-1 0-1 15,0 0 0-15,4 0-1 0,-2 0 1 16,-3 1-1-16,0 1-1 16,-1 0 2-16,-1-1-1 0,4 0 2 0,-1 1 0 15,0 0-1-15,-2-2 0 0,-2 0-1 16,-1 0 3-16,1 0-2 0,-1 0 3 16,2-4 0-16,0 2-2 0,1-3 1 15,-1 0-2-15,-4 3 0 0,4-2 1 16,-3 1-2-16,-9 1 0 0,2 0 0 0,-5 0 0 15,-2 2-1-15,2 0 0 0,-2 0 1 16,0 0 0-16,-1 0 0 0,2 0 0 16,0 0 0-16,-1 0 1 0,-2 0 0 15,3 0 1-15,-9 0-1 0,8 0 0 16,-5 0-1-16,3 0 3 0,3 0-1 16,0 0 1-16,-1 0 2 0,-2 0-1 15,4 0-3-15,-8 0-1 0,4 0-2 16,-3 0-1-16,-1 0 1 0,6 0 2 15,-6 0 2-15,5 0 5 0,2 0 0 0,0 0 0 16,2 0-1-16,-11 0-5 0,10 0 0 16,-8 0 1-16,0 0-1 0,0 0 0 15,-6 0 1-15,0 0-2 0,0 0 3 16,1 0 0-16,1 0 0 0,-1 0 2 16,1 0-1-16,0 0-2 0,0 0 0 0,-1 0-1 15,1 0-1-15,-1 0 1 0,1 0-1 16,-1 0 0-16,-1 0 1 15,3 0 0-15,-3 0 2 0,3 0-2 16,-2 0 0-16,1 0 0 0,-1 0 0 0,5 0 1 16,1 0-2-16,-1-2 0 0,4 1-2 15,-4-1 0-15,4 1 1 0,0 0 1 16,-1-1 0-16,2 1 0 0,-6-1-1 16,-1 2-6-16,-4 0 0 0,0-2 0 15,0 2 2-15,3 0 0 0,-3 0 1 0,3 0-3 16,-2 0-1-16,1 0-3 0,-2 0-20 15,0 0-28-15,0 2-42 0,-6 5-72 16</inkml:trace>
  <inkml:trace contextRef="#ctx0" brushRef="#br0" timeOffset="820284.5662">9408 6096 20 0,'0'0'14'15,"0"0"-4"-15,0 0-3 0,0 0-3 16,0 0-6-16,0 0-8 0,0 0-8 16</inkml:trace>
  <inkml:trace contextRef="#ctx0" brushRef="#br0" timeOffset="820848.7399">9431 6588 198 0,'0'0'63'16,"0"0"-12"-16,0 0-23 0,0 0-18 15,0 0-14-15,0 0-23 0,0 0-61 16,0 0-123-16</inkml:trace>
  <inkml:trace contextRef="#ctx0" brushRef="#br0" timeOffset="822279.4137">2591 13597 241 0,'0'0'33'0,"0"0"-2"0,0 0-9 16,0 0-11-16,0 0-5 0,0 0-2 15,0 0-3-15,0 0 2 0,0 0-3 16,0 0 1-16,75-71 1 0,-60 67-2 0,8-3 4 15,-4 1-3-15,2 0 3 0,2 0-1 16,3-1 3-16,2 0 0 0,2 0-3 16,8-1-3-16,1 1 0 0,7-3 1 15,5 2 5-15,4-5 4 0,4-1-2 16,0-1-2-16,2-3-2 0,0 1-5 0,-5-1 1 16,-2 3 0-16,-8 0-2 15,-4 4 2-15,-9 2-2 0,-5 2-2 16,-8 3 6-16,-4 1 2 0,-5 2-1 15,-5 0 2-15,0 1-5 0,-6 0-2 0,0-2-3 16,0 2 2-16,0 0-1 0,3 0 1 16,-3 0-2-16,3 0-5 0,-2 0-7 15,1 0-14-15,-1 0-23 0,-1 0-1 16,0 0-13-16,0 0-30 0</inkml:trace>
  <inkml:trace contextRef="#ctx0" brushRef="#br0" timeOffset="822671.765">2747 13655 340 0,'0'0'58'0,"0"0"-15"0,0 0-18 15,0 0-9-15,0 0-6 0,0 0-5 16,0 0-5-16,0 0-2 0,0 0 0 16,-10 2 4-16,25-9 4 0,6-2-2 15,11-5 1-15,4 1 0 0,10-4 2 16,7-1 0-16,3-2 3 0,2-1-7 0,-3 1-1 15,-2-1 1-15,-2 3-4 0,-2 1 2 16,-1 1-1-16,-2-1-4 0,-4 0 0 16,0 3-2-16,-6 1 2 0,-4 2-3 15,-3 3 0-15,-10 3-1 0,-2 2-4 16,-5 1-1-16,-7 0-23 0,1 2-29 0,-6 0-22 16,0 0-7-16,0 0-39 15</inkml:trace>
  <inkml:trace contextRef="#ctx0" brushRef="#br0" timeOffset="822932.8028">2526 13839 500 0,'0'0'28'16,"0"0"-1"-16,0 0-9 0,0 0-9 0,0 0-2 16,101-70-2-16,-69 53-2 0,7-1-2 15,-6 2 2-15,3-1-1 0,-1 0-3 16,-3 3-2-16,3 2-2 0,1 0-1 16,4-2-4-16,7-3-1 0,0-1-24 15,4-2-58-15,-2 0-99 0</inkml:trace>
  <inkml:trace contextRef="#ctx0" brushRef="#br0" timeOffset="824252.0954">7029 5282 92 0,'0'0'43'0,"0"0"-1"0,0 0 2 0,0 0-1 16,0 0-5-16,0 0-2 0,0 0 1 15,0 0 1-15,0 0-3 0,-9-38-6 16,8 33-8-16,-1 1-7 0,-1-7 2 16,3 7-5-16,-1-2 6 0,1 1-1 15,0 5-2-15,-3-1-3 0,3 1 0 16,0-2-2-16,0 0 1 0,0 1-4 0,0 0-2 15,0-1-3-15,0 1-2 0,0-1-2 16,0 2 2-16,0-1-1 0,0 1 0 16,0 0 9-16,6 7-7 0,1 8 5 15,-1 5-3-15,0 1-1 0,2 2 0 16,-3-2-1-16,-1 2 0 0,-1-1-2 16,0-7 1-16,-3 3 0 0,3-6 1 15,-2 0 0-15,-1 1 0 0,0-6-2 16,2 5 1-16,-2-6 1 0,0 0-1 15,0 0 1-15,0-6-2 0,0 0-1 0,0 0-4 16,0 2-4-16,0-1-8 0,0-1-24 16,0 2-38-16,0-2-40 0,0 0-46 15</inkml:trace>
  <inkml:trace contextRef="#ctx0" brushRef="#br0" timeOffset="824626.8048">7243 5150 394 0,'0'0'68'16,"0"0"-15"-16,0 0-16 0,0 0-14 15,0 0-7-15,0 0-7 0,0 0-1 16,0 0-6-16,0 0-2 0,0 0-6 16,6-13 0-16,-6 13 3 0,0 2 2 15,0 12 2-15,-6 9 1 0,-1 7 4 16,-5 5-5-16,-1 2 4 0,0 3-7 16,2 2-1-16,-1-2-2 0,2 2-2 15,0-3 3-15,3 0-1 0,-1-5 2 16,2-2 3-16,-2-3 1 0,4-5-1 0,-1-8 1 15,2-5-7-15,3-6-11 0,0-5-10 16,-1 0-14-16,1 0-10 0,0 1-14 16,-2 0-31-16,2 1-77 15</inkml:trace>
  <inkml:trace contextRef="#ctx0" brushRef="#br0" timeOffset="825271.697">7175 5588 169 0,'0'0'52'0,"0"0"-1"16,0 0-2-16,0 0 1 15,0 0 1-15,0 0-8 0,0 0-11 16,0 0-11-16,0 0-9 0,-3 0 1 0,3-7-1 16,0 1 1-16,0 2 0 0,0-1-3 15,0 5-3-15,0-1-2 0,0 1-4 16,0-2-1-16,0 0-1 0,0 1-3 16,0 0-1-16,3-4-2 0,0 0-1 15,4-1 2-15,3-1 1 0,-1 2 0 0,3-1-1 16,-1 3 1-16,-7 1-3 0,7 2-3 15,-7 0 2-15,9 0-2 0,-3 0 0 16,-3 0 2-16,3 9 5 16,-4-2 2-16,-3 6 3 0,0 3-2 0,-3 0-2 15,0 3 2-15,-6 1-1 0,2-4 2 16,-3-5 5-16,-2 1-3 0,6-5 1 16,-3 0 1-16,0 2 1 0,3-5-1 15,-2 1 1-15,5-5-3 0,0 0 0 16,0 0-1-16,0 1-1 0,0 0 0 0,0-1 0 15,0 2 0-15,-3-2 0 0,3 0 0 16,0 2 0-16,0-2 0 0,0 0 0 16,0 0-1-16,0 0-2 0,0 0 2 15,8 0 2-15,-3-2-1 0,-1 0 2 16,5 0-2-16,-5 0 0 0,1 1 0 0,2-1-1 16,-7 2-5-16,4 0 3 0,-1 0-2 15,4 2 1-15,1 2 4 16,-7 4-1-16,1 8 6 0,-2 4 3 15,-3 4-2-15,-8 1 0 0,0-5-4 0,-5 0-3 16,6-3 7-16,-6-4-5 0,4 0 3 16,-3-2-2-16,1-4-2 0,1-2-2 15,2-2-9-15,5-3-30 0,-4 0-61 16,4 0-96-16</inkml:trace>
  <inkml:trace contextRef="#ctx0" brushRef="#br0" timeOffset="826179.8495">7404 5080 128 0,'0'0'40'16,"0"0"4"-16,0 0-7 0,0 0-8 15,0 0-4-15,0 0-5 0,0 0-1 16,0 0 2-16,0 0-2 0,0 0-1 16,1-28-2-16,-1 23-5 0,0 0-2 15,0 5-2-15,0-1-1 0,0 1 0 16,0-2-2-16,-1 0-1 0,-1 1 1 15,1 0 0-15,-2-4-1 0,-2 0 1 0,1 3 0 16,4-1 1-16,0 3-2 0,-3-2 3 16,2-2-3-16,-2 2 1 0,0-1-2 15,-1-1-1-15,4 4-1 0,-2-1-1 16,2 1 0-16,-1 0-2 0,-5 0 0 16,0 0-2-16,-4 1 2 0,0 4 1 0,1 2 1 15,-4 3-1-15,6-5 0 0,-2 7 2 16,2-4-2-16,3 0 1 0,-1 2 0 15,1-6-1-15,1 4 1 16,2-3-1-16,-1 0 1 0,1 2 1 0,1-2-1 16,0 5 1-16,0 0 1 0,6 3 0 15,2-3 1-15,-2-3-1 0,3 1 0 16,-2-2 0-16,3-1 0 0,5-1 0 16,-1 3 0-16,-1-3 4 0,4-1-5 15,-2 2 5-15,-5-4-5 0,7 2 2 0,-5-1 0 16,-1-1-2-16,4 4 2 0,-4-2-1 15,1 2 2-15,-3-1-1 0,-5 3 1 16,2 1-2-16,-6 3 4 16,0 6-1-16,0-1 4 0,-10 7 0 0,-2-2 0 15,-2-3-2-15,-1-1 2 0,5-5-1 16,-3-3 3-16,7-3 0 0,2-3 3 16,1 0 0-16,3-3 0 0,-3 0 4 15,3 0 1-15,-4 0-2 0,-3 0-4 16,-2 0-4-16,2-4-4 0,1-5-1 0,-3-6-2 15,5-3-1-15,4-9 0 0,0 3 1 16,0-3-4-16,7 1-1 0,2-1-1 16,-2 2-4-16,3 3 5 0,0 1-1 15,2 1-2-15,-2 3-4 0,3 0-2 16,-3 2-8-16,-1 5-8 0,1 0-8 0,-3 5-27 16,-4 1-27-16,0 1-54 15,-3 3-103-15</inkml:trace>
  <inkml:trace contextRef="#ctx0" brushRef="#br0" timeOffset="836931.8124">7846 5697 170 0,'0'0'44'0,"0"0"-5"0,0 0-13 16,0 0-4-16,0 0-4 0,0 0-2 15,0 0 4-15,0 0-3 0,0 0-3 16,-10-13-4-16,10 11-8 0,0 1-1 16,0 0 0-16,-1-1 1 0,1 1-5 0,-2-1 1 15,2 0-5-15,-1 1-2 0,1 0-1 16,-2 0-2-16,2 1 4 15,0-2 1-15,0 2 5 0,0 0 2 16,0 0-1-16,0 0 1 0,0 0 0 0,0 0 1 16,0 0 0-16,5 0 0 0,0 0 3 15,8 0 4-15,4 0 3 0,1 0 1 16,1 0-2-16,0 0-7 0,-1 0 1 16,-6-3-3-16,8-1 0 0,-1 3 0 15,-9-2-1-15,12 0 1 0,-5-1 1 0,2 2 0 16,5-3 1-16,-3 1-2 0,2-1 2 15,1-2 2-15,2 0 3 0,3-4 4 16,3-3-3-16,6-2-4 16,-2 0-2-16,3 1-1 0,0 1-4 0,-4 2 1 15,-2 3-1-15,-1 3 2 0,0-1 1 16,1 2 1-16,0 0 1 0,-1 3-2 16,1-1-3-16,-4 3-1 0,-1 0 0 15,-2 0 1-15,-2 0 3 0,-2 0 0 16,1 3 0-16,0-3 0 0,0 0 1 0,1 0 2 15,0-3-1-15,-1-3-1 0,2 2-2 16,-3-1 1-16,-7 0 1 0,0 0-4 16,-2 3 2-16,-7 1-1 0,4-2-2 15,-4 3 1-15,5-2 1 0,1 0 1 16,-1 1 1-16,2 0-1 0,-1 1 0 16,2 0-1-16,-2 0 0 0,1 0-2 15,-7 0 1-15,5 0 1 0,-5 0 0 16,7 0 1-16,0 0 1 0,-3 0-2 15,3 0 1-15,-4 0-2 0,5 0-1 0,-9 0-1 16,-1 0-1-16,-4 0 1 0,0-2-1 16,0 2 3-16,3 0 0 0,-3 0 2 15,3 0 1-15,-2 0 2 0,1 0 2 16,-1 0 2-16,1 0 2 0,-1 0 0 16,2 0-1-16,-2 0 0 0,1 0 0 0,-1 0-3 15,1 0 0-15,-1 0-2 0,-1 0 0 16,0 0-1-16,0 0-2 0,3 0 0 15,-3 0 0-15,0 0 0 16,0 0-2-16,3 0-1 0,-3 0 0 0,1 0 0 16,-1 0 0-16,0 0 1 0,2 0 1 15,-2 0-1-15,0 0 0 0,1 0-4 16,-1 0-2-16,0 0-8 0,2 0-7 16,-2 0-3-16,0 0-14 0,1 0-17 15,-1 0-18-15,0 0-38 0</inkml:trace>
  <inkml:trace contextRef="#ctx0" brushRef="#br0" timeOffset="837339.3011">8181 5597 135 0,'0'0'13'15,"0"0"-4"-15,0 0-5 0,0 0-4 16,0 0 1-16,0 0 13 0,0 0 8 15,0 0 9-15,0 0 11 0,0 0-13 0,29 28 1 16,-11-22-3-16,8 1-4 0,3-4 2 16,1-2-5-16,3-1-7 0,1 0-4 15,-1 0 0-15,0-4-2 0,2-3 0 16,2-1-4-16,-2 0 0 0,4-2-8 16,-3-2 1-16,-1 1 3 0,0-1-2 0,-1-1 0 15,-2-1 0-15,-2 0-7 0,-2 1-7 16,-2 1-8-16,-7 3-31 15,-9 4-41-15,-4 4-63 0</inkml:trace>
  <inkml:trace contextRef="#ctx0" brushRef="#br0" timeOffset="838091.7859">8806 5136 111 0,'0'0'14'16,"0"0"5"-16,0 0 5 0,0 0 3 0,0 0 4 15,0 0 0-15,0 0-2 16,0 0 0-16,0 0 4 0,0 0-1 15,-7-33 2-15,5 32-3 0,2-1-4 16,-1 1-2-16,1-1-5 0,-2 0-2 0,2 1-8 16,-2-1-3-16,2 1-4 0,-3 1-4 15,3-2 1-15,-3 2-1 0,0 0-1 16,0 0 1-16,-3 8-1 0,-1 2 4 16,3 0 0-16,-3 2-1 0,2-4 0 15,2 2 0-15,-4 5-1 0,6-4 6 0,-4 5-6 16,-2 3 4-16,3 0-1 15,-5 7-3-15,5 0 2 0,-2 0-3 0,-4-2 0 16,6 2-3-16,-2 0 3 0,1 1-1 16,1-1 3-16,-2 0-2 0,4-8 1 15,0 1 0-15,1-6-3 0,1-1 2 16,0 2-1-16,0-8-1 0,0 1 2 16,0-7-3-16,-2 0 2 0,2 0-1 15,0 1 0-15,0 1-4 0,0 0-5 16,0-1-6-16,0 1-12 0,0 0-13 0,0-1-20 15,0-1-32-15,5 0-44 0</inkml:trace>
  <inkml:trace contextRef="#ctx0" brushRef="#br0" timeOffset="838483.8866">8770 5103 379 0,'0'0'55'16,"0"0"-13"-16,0 0-17 0,0 0-11 0,0 0-9 15,0 0-2-15,0 0-3 16,0 0-1-16,0 0-1 0,0 0 1 15,-10-6 2-15,6 15 3 0,-2 6 1 16,-3 5-2-16,3 1 2 0,-2 1 2 0,2-2-6 16,-1 5 6-16,1-2-5 0,0 1-3 15,-1-2 2-15,3-6-2 0,1-1 1 16,1-3-2-16,1 0 1 0,-1 1-1 16,1-1-1-16,1 0 1 0,0 0 1 15,0-1-2-15,0-1 2 0,0 2-4 0,0-7 0 16,0 5-3-16,0-3-2 0,0-3-9 15,0 7-7-15,0-5-17 0,0 6-23 16,0 0-26-16,-3 1-31 0</inkml:trace>
  <inkml:trace contextRef="#ctx0" brushRef="#br0" timeOffset="839443.4208">8484 5346 148 0,'0'0'33'0,"0"0"-5"0,0 0-3 16,0 0-2-16,0 0-2 0,0 0 2 0,0 0 2 16,0 0 1-16,0 0 3 15,0 7 3-15,0-7-3 0,0 0-1 16,0 0-3-16,-6 0-6 0,3-1-1 15,-4-3-6-15,-2-1-1 0,1 0-4 0,0 2-2 16,1-3-1-16,0 2 0 0,-2-3-1 16,2 3 1-16,-2-4-1 0,-1 0 0 15,0 1 1-15,1-3-2 0,-1-1-1 16,3 4-1-16,0-7 0 0,-1 1 1 16,1-2-5-16,-3-4 6 0,4-1-8 15,2-1 6-15,1-1 1 0,2 0-2 0,-1-3 1 16,2 0-2-16,0-5 3 15,2-2-3-15,2 0 0 0,2-2 0 16,1 4-2-16,0 1-1 0,3 3-3 0,1 3 0 16,0 2 0-16,1 4 1 0,2 1 1 15,-1 2-1-15,-4 3 2 0,2 1-1 16,-2 0 2-16,0 5-2 0,-2-2-3 16,-3 7-3-16,-4 0-9 0,0-3-14 15,0 3-21-15,0 0-19 0,0 0-16 0,0 0-29 16</inkml:trace>
  <inkml:trace contextRef="#ctx0" brushRef="#br0" timeOffset="840859.7985">8339 4359 110 0,'0'0'18'16,"0"0"12"-16,0 0 13 0,0 0 4 16,0 0 3-16,0 0-4 0,0 0-4 15,0 0-7-15,0 0-7 0,0 0-9 16,0-54-4-16,0 52-3 0,0 1-3 16,0-1-3-16,0 1-2 0,0-2-2 15,0 2-1-15,0 1-3 0,0-1-3 0,0 1-2 16,0 0 2-16,-4 0 0 15,-3 6 3-15,-2 6 3 0,-1 6-1 16,-2 1 0-16,2-1 0 0,4 0-1 0,-1 0 0 16,0-4 0-16,4 1-1 0,0-4-1 15,2 1 1-15,-1 0 1 0,1 2 1 16,1 4 6-16,0-6-5 0,0 6 4 16,3-6-3-16,0-3-2 0,5 2 2 15,-2-5 1-15,3-3-1 0,-2 2 1 0,-3-4 2 16,9-1-1-16,-3 0-1 0,2-1 2 15,4-6-2-15,-7 3 3 0,-1-2 3 16,-1-2-5-16,-1-1 4 16,0-6-7-16,0 0 3 0,-1-2 0 0,-2 1-1 15,0-4 1-15,-1-2-1 0,-1-5-1 16,-1 2-1-16,0-3 2 0,0 1-2 16,0 0 2-16,0-1 1 0,-1 0 2 15,-2 3-1-15,-2 2 0 0,1 9-2 16,0-4 0-16,1 8-3 0,-3-1 2 0,0 2 0 15,-1 0-2-15,0 1 2 0,-2 2-2 16,-1 0 0-16,0 2 0 16,1-1 0-16,-1 2-1 0,-1 0 1 0,5 2-1 15,-4-1 0-15,4 2-1 0,-7 0-4 16,4 0 2-16,-1 0 1 0,-3 7 0 16,3 3 2-16,-2 5 0 0,1 0 1 15,4 2-1-15,-1 3 1 0,2 0-1 16,-2 1 0-16,4 2 0 0,-1-1 0 15,2-6-1-15,2 1 2 0,-1-4-1 0,2-1 0 16,0 0 1-16,0-2 0 0,0 6-1 16,5-7 2-16,2 3 0 0,-4-4 0 15,8-4 2-15,1 2-2 0,7-1 1 16,-5-2-1-16,5-2-1 0,0-1-1 16,0 0 0-16,5-4 1 0,-2-3 1 15,0-1 0-15,-1 0 0 0,-9 1 0 16,5 2-1-16,-8 0-2 0,-5 3-2 15,2 1-6-15,-6 1-13 0,0 0-24 16,0 0-42-16,2 0-43 0,-2 0-52 0</inkml:trace>
  <inkml:trace contextRef="#ctx0" brushRef="#br0" timeOffset="841424.3111">8511 4429 397 0,'0'0'49'0,"0"0"-22"0,0 0-5 16,0 0-7-16,0 0-5 0,0 0 0 0,0 0-1 15,0 0-1-15,0 0-3 0,-13-11-2 16,13 10-1-16,-1 0-2 0,1-1-1 16,-2 0 0-16,2-4-1 0,-1-1-1 15,1 0-1-15,0-3 1 0,0 4 1 16,0-6 0-16,3 4 1 0,1-2 0 0,-1 3 0 16,3 0-2-16,1 1 1 15,0-1 1-15,-1 2-1 0,-2 3 2 16,7-1-2-16,-6 3 1 0,7 0-1 15,-2 0-1-15,0 0 1 0,0 9 1 0,-4 0 0 16,0 6 0-16,-5 4 1 0,-1-1-2 16,0 5 0-16,-1-4 0 0,-5-1-1 15,-1 1 2-15,-2-4 3 0,-2 2 1 16,0-2 0-16,4-4 6 0,-1 1-6 16,3-5 4-16,2-2-4 0,2 0-1 0,1-5 1 15,0 0 0-15,0 0 1 16,0 1 2-16,0 1-1 0,0-1 0 15,-2-1 1-15,2 1-2 0,0-1 0 16,0 0 0-16,0 0-2 0,6 0-4 0,4-7 4 16,6-2-5-16,1 0 6 0,1-2 1 15,2-1-2-15,6-2 0 0,0-3-4 16,3-2-2-16,3-1-7 0,1-1-18 16,5-1-24-16,-2 1-50 0,3 2-74 15</inkml:trace>
  <inkml:trace contextRef="#ctx0" brushRef="#br0" timeOffset="854572.1599">6692 11519 76 0,'0'0'27'0,"0"0"-5"0,0 0 0 15,0 0-1-15,0 0 1 0,0 0 1 16,0 0 1-16,0 0-1 0,0 0-1 0,0 0 1 16,2-15-1-16,-2 14-4 0,0-1-3 15,1 0 0-15,-1 1 1 0,0 0 0 16,0-2 4-16,0 2-4 0,0 0-1 16,0 0-2-16,0-1 0 0,0 0-2 15,0 1 0-15,0 0-3 0,0 1-5 0,0-2-3 16,0 2-5-16,0 0-4 15,0 0-2-15,-1 0 6 0,-4 8 5 16,-5 8 4-16,1 9 0 0,-2-2-6 16,2 4 0-16,2-5-1 0,0-5-2 0,1 1 3 15,3-1 1-15,0-6 0 0,3 1 1 16,-1 0-3-16,1-6-3 0,0 0-2 16,0 6-5-16,0-8-11 0,0 1-9 15,0 1-16-15,0-3-16 0,1 0-8 16,2 0-7-16,0 1-17 0</inkml:trace>
  <inkml:trace contextRef="#ctx0" brushRef="#br0" timeOffset="854835.8522">6709 11460 387 0,'0'0'55'0,"0"0"-16"15,0 0-15-15,0 0-13 0,0 0-8 0,0 0-6 16,0 0-4-16,0 0 0 0,0 0 5 16,0 0 6-16,-20 37 3 0,10-2-2 15,1 1-3-15,-1-1-2 0,0-2 0 16,4-4 0-16,2-8-1 0,-2-3-1 16,2-7-3-16,4-5-2 0,0-1-1 0,0-5-3 15,0 6-4-15,0 0-14 16,0 0-15-16,0 0-22 0,0-6-19 15,0 0-22-15</inkml:trace>
  <inkml:trace contextRef="#ctx0" brushRef="#br0" timeOffset="859050.7877">6095 11325 187 0,'0'0'32'0,"0"0"-12"0,0 0-19 16,0 0-13-16,0 0-5 0,0 0 1 15,0 0 3-15,0 0 1 0,0 0-3 16,-9-2-5-16,9 2-3 0,0 0-2 16,0 0 2-16,0 3-2 0,3 2-4 15</inkml:trace>
  <inkml:trace contextRef="#ctx0" brushRef="#br0" timeOffset="861869.1657">1758 12266 20 0,'0'0'14'0,"0"0"-19"16,0 0-8-16,0 0-2 0,0 0 14 0,0 0 1 16,0 0 0-16</inkml:trace>
  <inkml:trace contextRef="#ctx0" brushRef="#br0" timeOffset="864209.2426">7281 11078 30 0,'0'0'27'16,"0"-87"-3"-16,0 42-2 0,-2-2-26 16,-2-1 0-16,-2 1 0 0,3 1-1 15,-3 3 8-15,2 1-5 0,-3 0-4 16,1 2-16-16,0-3-3 0,2 0 1 15,1-1 14-15</inkml:trace>
  <inkml:trace contextRef="#ctx0" brushRef="#br0" timeOffset="869767.758">7256 11732 120 0,'0'0'24'0,"0"0"-3"15,0 0-3-15,0 0-2 0,0 0-2 16,0 0-2-16,0 0-2 15,0 0 2-15,0 0-2 0,-4-9-1 16,4 9-2-16,0-2 0 0,0 2 0 0,0-2 3 16,0 2 2-16,0-1 6 0,0 1 1 15,0-1 0-15,0 1-4 0,0-2-5 16,0 1-1-16,0-1-1 0,0 1-1 16,0-1 2-16,0 0-2 0,0 1-1 15,0-1-1-15,0 1-1 0,0-1-2 0,0 0-1 16,0 1-1-16,0 0 0 0,0 0 1 15,0-1-1-15,0 0 1 0,0 2 0 16,0-1 0-16,0 1 0 0,0-2 1 16,0 2-1-16,0-1 1 0,0 1-1 15,0-2 2-15,0 2-3 0,0-1 1 16,0 1 2-16,0-2-2 0,0 2 0 16,0 0 0-16,0-1-2 0,0 1 3 15,0 0 0-15,0 0 4 0,0 0-1 16,0-2 1-16,0 2 0 0,0 0 2 0,0 0 0 15,0-1-1-15,0 1 1 0,0 0-3 16,0 0 0-16,0-3-2 16,0 3-1-16,0 0 0 0,0 0 0 15,0 0-1-15,0 0 0 0,0-2 2 0,0 2 0 16,0-2-2-16,0 1 2 0,0-1-2 16,0 1 2-16,0 0-1 0,0-7 0 15,0 2 1-15,0-6-1 0,0 0-1 16,0 0-2-16,0-1 2 0,0 3-1 15,0-2 0-15,0 5 2 0,0-4-1 0,0 4 0 16,0-6 4-16,0 2 0 0,0-3 0 16,-3-6-1-16,0 1-4 0,0-8 0 15,2 9 1-15,1-3 0 0,-2 0 0 16,2 1-1-16,-1 0 2 0,-1 0-1 16,1-2 2-16,-1 0-2 0,1-10-5 0,-1 0 2 15,2 0-2-15,-1 1 4 0,-1 3 2 16,-2 1 0-16,4-2 0 15,-4 1-1-15,0-1 1 0,1 2 1 16,-2-2-2-16,2-1-1 0,-1-1-1 0,1 1-1 16,0 3 5-16,2 1-1 0,-3 2-1 15,1 1-2-15,0 2 0 0,0-1 1 16,0-1 0-16,-3 2-1 0,5-3 0 16,-2-2-4-16,0-1 3 0,1-3 1 15,-2-1-3-15,1 0 4 0,2-3-5 0,-5 1 5 16,5-1 0-16,-4-1-2 0,1 2 3 15,-1-1 0-15,0 2-1 0,-1 1-1 16,3-1 0-16,-1-2-5 16,-1 3 3-16,-2-1 1 0,4 1 1 0,-2 1 0 15,2 3 3-15,-2-1-3 0,1 3 1 16,1 0-1-16,-1 3 2 0,-1-1-1 16,0 1-3-16,0 0 4 0,1 1-6 15,-2-2 5-15,2 0-1 0,-1 0 1 16,1 1 0-16,-3-1-2 0,3-2 4 0,-1 3-2 15,1-4 1-15,-1 0 0 16,1-1 0-16,1-1-2 0,-1-1 2 16,1 8 0-16,2 0 2 0,-1 7-1 15,1 1 1-15,-2-7-2 0,1 8 1 0,-2-6-1 16,4 0 2-16,-3 8-3 0,0-8-1 0,2 1-2 16,-2 5 2-16,0-6-1 15,2 6 3-15,-1-2-1 0,1 1 0 16,-1-1 0-16,1-6 1 0,-2 8-3 15,3-8-2-15,0 1 3 0,-3 5-3 0,3-6 4 16,0 8 1-16,-3 6-1 0,3-6 1 16,0 7-1-16,-1-1 1 0,1 2 0 15,0 4 0-15,-2-2 0 0,2 2-2 16,0-1 2-16,0-1-1 0,0 1 0 16,0-1 1-16,0 0-2 0,0 1 2 0,-1-1-1 15,1 1 0-15,0-1 0 16,0 1 1-16,0 0-2 0,-2-1 1 15,2 0 1-15,0 1-1 0,0-1 0 16,0 2 1-16,-1-3-2 0,1 2 2 0,0 0-1 16,0-1 0-16,-2 0-1 0,2 1 1 15,0-1 0-15,0 1 1 0,0-1 0 16,-1 0 0-16,1 1-1 0,0-1 1 16,0 1 0-16,0 0-1 0,-2-1 2 15,2 1-1-15,0-1-1 0,0 1 1 0,0-1-1 16,-2 0 0-16,2 1 1 0,0-1 0 15,-2 1-1-15,2-1 1 16,0 1 0-16,-1-1 0 0,1 1 1 16,0 0-1-16,-3-1 0 0,3 0 0 0,0 1 1 15,0-1-2-15,0 0-1 0,0 2-1 16,-3-1-3-16,3 1 1 0,0 0 2 16,0 0-1-16,-1 0 3 0,-4 11-1 15,-1 4 1-15,-1 7-1 0,0 0 1 16,3 1 0-16,-2 2 2 0,0 1 1 0,0 3-10 15,-1 1 8-15,1-1-4 0,-1 2 2 16,4-1 4-16,-3 1-3 0,2-4-3 16,0-2 1-16,1 0 1 0,0-2 0 15,0-1 3-15,0-5-1 0,2 0-1 16,-1-7 0-16,1-5-1 0,1 1 1 16,0-6-1-16,-2 0 2 0,2 0 0 15,0 2 1-15,0-1 2 0,0-1-1 16,0 1 1-16,0-1-1 0,0-7-4 15,5-8 1-15,-1-3 1 0,3-1 0 0,0 0 2 16,-2-2-3-16,-1-2 0 0,3 0 0 16,1-1-2-16,-1-2 2 0,-3-1-1 15,2 2 0-15,0-2 1 0,-2 0-4 16,-1-2 0-16,0 0-2 0,1 0 2 16,-4 0 2-16,3 1-1 0,-2-1 3 0,1 1 0 15,-2 8 0-15,0 1 1 16,0 6 1-16,0 6-1 0,0-6 1 15,0 6 0-15,0 1-1 0,0 0 2 16,0 6-2-16,0-1 0 0,0 1 0 0,0-2-1 16,0 1-1-16,0-1 0 0,0 0-4 15,0 1-1-15,0-1-2 0,0 2 1 16,0-1 1-16,0 1 3 0,0 0 2 16,0 0 3-16,0 6 2 0,0 7-3 15,0 4 2-15,0 0 0 0,1 1-1 0,2-1 1 16,-1 0-2-16,1-1 0 0,0 6 2 15,-2-4-2-15,5 1 0 0,-1-1 0 16,0-1 5-16,1 3-6 16,-2-1 5-16,2 0-4 0,0 0-1 0,2-1 1 15,-2 0-2-15,1-6-1 0,-1 2-1 16,4-1 4-16,-3 1-1 0,5 4 1 16,-1 1 0-16,0-4-1 0,-4-5-1 15,0 1 2-15,-1-4-3 0,-5-4 1 16,4 5 0-16,-4-5-1 0,-1 0 2 0,3 2 0 15,-3-5 0-15,0 0 0 0,0 0 0 16,0 0 0-16,3 3 2 0,-3-2 1 16,0 0 3-16,0-1 0 0,1 2 0 15,-1-2 0-15,0 2 2 0,0-2-2 16,0 1 0-16,-1 1-2 0,-8 1-3 16,-8 2-1-16,-2-1-1 0,-3 0 1 15,1 0 1-15,-4 3-1 0,2 1-1 16,-3-1 1-16,-3 2 0 0,3 1-2 15,3-1 0-15,0 3 0 0,4 0-2 0,-1-1-1 16,2 1 1-16,4-5 0 0,7-2 0 16,4-2 1-16,3-3-6 0,-2 0-14 15,2 0-42-15,0 0-63 0,2-9-141 16</inkml:trace>
  <inkml:trace contextRef="#ctx0" brushRef="#br0" timeOffset="871392.0738">7404 9361 215 0,'0'0'54'16,"0"0"-7"-16,0 0-10 0,0 0-6 15,0 0-3-15,0 0-7 0,0 0-2 0,0 0-5 16,0 0-3-16,0-35-5 0,0 33-5 15,0 0-3-15,0 1-3 0,0 1 0 16,0-1 3-16,0 1 2 16,0 0 1-16,0 12 1 0,0 7 0 0,-2 6-1 15,2 1 0-15,0 0 0 0,0-1-2 16,0 3 2-16,0-1-1 0,0 0 0 16,2-1 1-16,2 0-1 0,0-3-1 15,-1-8 0-15,1 0 0 0,-1-6 1 16,0 0 0-16,0 2 1 0,-1-6-1 0,-1-1 0 15,-1-4 1-15,0 0 1 0,0 0 4 16,2 1 1-16,-2 1 7 0,1 0 7 16,-1-2 1-16,0 0-2 15,0 0-5-15,0 0-9 0,0-2-3 0,0-12-1 16,-1-6 2-16,-5-5-3 0,0-1 2 0,0-1-1 16,3-4-2-16,-4 3 0 15,3-4 1-15,-1 1-1 0,1 2 3 16,1-1-1-16,-1 3 0 0,1-1-1 15,0 3 1-15,-3-1-3 0,2 0-2 0,-2 0 3 16,5 8-5-16,-2 1 6 0,1 7-1 16,1 4 1-16,1 1-1 0,0 5 1 15,-2-2-1-15,2 2-1 0,0-1-1 16,0-1-4-16,0 1-1 0,0-3 1 16,0 0 2-16,8 0 1 0,-1 1 3 0,7 1 1 15,7 2-1-15,-1 0-2 0,6 0-3 16,-2 0 1-16,-2 0 0 15,0 0 1-15,1 2 5 0,-7-2-5 16,1 0-4-16,-5 0-4 0,-8 0 1 0,6 0 2 16,-3 0-6-16,-1 0-18 0,4 2-23 15,-4-1-34-15,-2 0-16 0,1 6-28 16</inkml:trace>
  <inkml:trace contextRef="#ctx0" brushRef="#br0" timeOffset="871654.5005">7405 9485 458 0,'0'0'44'16,"0"0"-14"-16,0 0-8 0,0 0-8 0,0 0-5 15,0 0-3-15,0 0-3 0,0 0-2 16,0 0-1-16,87-4 1 0,-60 1-1 16,2 0 0-16,3 0-2 0,0-1-6 15,0 1-7-15,-5-1-18 0,2 3-37 16,-9 1-60-16,-4 0-130 0</inkml:trace>
  <inkml:trace contextRef="#ctx0" brushRef="#br0" timeOffset="872419.8914">7806 9570 489 0,'0'0'48'16,"0"0"-16"-16,0 0-9 0,0 0-9 15,0 0-5-15,0 0-3 0,0 0-2 16,0 0-4-16,0 0-3 0,-19-30-3 0,19 30-3 15,-2 0-1-15,1 0 4 0,-1 14 3 16,2 6 3-16,-1 5 1 0,-1 0 1 16,2-6 1-16,0-1-2 0,0 2-1 15,0-8 1-15,0 6-1 0,0-7 0 16,0-2 1-16,0 0-1 0,2-4 0 16,-1-1 0-16,-1-4-1 0,0 0 1 15,0 0 2-15,2 2 0 0,-2 0 4 16,1-1-1-16,-1-1 0 0,2 2-1 15,-2-2-2-15,0 0 0 0,1 0 1 0,-1-5 2 16,0-3 0-16,0-7-1 0,0-6-1 16,0 7 1-16,0-7 1 0,0 1 2 15,0 7 0-15,0-10-2 0,0 3-2 16,-1 0-3-16,-1-1 0 0,2 3 0 16,0 7 1-16,0 5 0 0,0-6 0 0,0 6 0 15,0-1-1-15,0-4-1 16,0 6-2-16,0-2-1 0,2-1-1 15,-1 5-1-15,2 0 0 0,0 0-1 16,3 1 1-16,0 2 2 0,5 0 1 0,5 0 1 16,0 0 1-16,3 4-3 0,-2 0-2 15,-1 0-5-15,-3-1-10 0,4 1-11 16,-7-1-14-16,8 0-19 0,-7-2-25 16,-2-1-21-16,5 2-50 0</inkml:trace>
  <inkml:trace contextRef="#ctx0" brushRef="#br0" timeOffset="872669.188">7768 9724 546 0,'0'0'32'0,"0"0"-13"15,0 0-12-15,0 0-7 0,0 0-3 16,0 0 1-16,0 0 1 0,0 0 2 16,0 0 1-16,0 0-1 0,68-22-1 15,-39 13-1-15,-2 2-1 0,2-1-3 16,-1 2-9-16,-2-2-15 0,-3 1-38 0,-1 2-49 16,-7 2-77-16</inkml:trace>
  <inkml:trace contextRef="#ctx0" brushRef="#br0" timeOffset="873000.5884">8163 9485 524 0,'0'0'52'0,"0"0"-16"16,0 0-14-16,0 0-9 0,0 0-5 0,0 0-3 16,0 0-5-16,0 0-3 0,0 0 1 15,0 0 1-15,-32 2 0 0,26 18 1 16,3 4-2-16,3 3 1 0,0 2-1 16,0 0 2-16,0-1-1 0,3 0 1 15,3-2-1-15,-2-2 1 0,1-7-1 0,-1 0-1 16,0-7-1-16,-1-1-1 0,0 0-3 15,-2-4-7-15,5 2-11 0,-3-3-17 16,0-1-20-16,0 0-22 16,0-3-21-16,5-2-26 0,3-7-24 0</inkml:trace>
  <inkml:trace contextRef="#ctx0" brushRef="#br0" timeOffset="873232.8197">8343 9450 481 0,'0'0'70'0,"0"0"-21"0,0 0-12 16,0 0-13-16,0 0-7 0,0 0-9 15,0 0-6-15,0 0-2 0,0 0-2 16,0 0 0-16,0-10 1 0,0 23-1 0,0 6 0 16,0 9 1-16,3 3 0 15,0 2 0-15,0 2 1 0,-1-2-2 16,1-2-1-16,-2-2-2 0,3-5-1 15,-1-3-5-15,1-5-10 0,-1-3-24 0,0 2-46 16,0-6-71-16,-3 8-119 0</inkml:trace>
  <inkml:trace contextRef="#ctx0" brushRef="#br0" timeOffset="873460.9117">8137 9756 538 0,'0'0'32'16,"0"0"-10"-16,0 0-7 0,0 0-7 16,0 0-4-16,0 0-2 0,69-82-4 15,-46 71-1-15,2 2-5 0,-1-1-6 0,4 5-12 16,-1-3-45-16,2 3-61 0,-1-1-138 15</inkml:trace>
  <inkml:trace contextRef="#ctx0" brushRef="#br0" timeOffset="874768.047">8806 9807 388 0,'0'0'57'0,"0"0"-19"0,0 0-4 16,0 0-9-16,0 0-5 0,0 0-5 15,0 0-2-15,0 0-6 16,0 0-2-16,0 0-3 0,-27-70-2 15,27 51 0-15,4-7 0 0,-1 3 0 0,5 0 3 16,-3 1-1-16,-1-1-1 0,1 0 0 16,-1-3-2-16,-1 0 0 0,1 0 1 15,-2 2 0-15,2 6 1 0,-4 0 1 16,1 6-1-16,-1-1 1 0,0 1-1 16,0 6 1-16,0 2 0 0,0 4 0 15,0-3 0-15,0 3 1 0,0 0-3 16,0-2 0-16,0 1-5 0,0-1-1 15,0 0-2-15,-1 2-1 0,1 0 2 16,0 0 3-16,0 0 1 0,0 0 1 0,0 12 2 16,0 6-1-16,3-2 2 0,1-1-2 15,-1-1 1-15,0-4 0 0,4 4 0 16,-2-1 0-16,0-3 0 0,1 4 0 16,1-4 0-16,-2-2-1 0,5 2 1 15,1-2 0-15,-3-3 1 0,3 2-1 16,2-2 0-16,-4-1 0 0,4 2 0 0,-6-3 1 15,-1 2-2-15,1-1 1 0,-4-1-1 16,2 5 1-16,-3-3 0 16,-2-1 0-16,3 7-1 0,-3 1 0 0,-3 3-1 15,-1 0 0-15,-3-3 2 0,1-4 0 16,-3-2-1-16,2 0 1 0,4-3 3 16,0 1 1-16,3-4 5 0,0 0-1 15,-4 0 0-15,-2-4-3 0,0-2-3 16,-2-9-1-16,5-2-2 0,3-3-1 0,0-5 0 15,5 0 1-15,4 5 0 0,0-2 2 16,1 5-2-16,0 2 0 0,2 2 1 16,-3 3-4-16,2 3 3 15,-4 1-1-15,2 1-1 0,4 2 1 0,-3-1-2 16,0 4 1-16,3 0 1 0,3 0 0 16,-2 6 0-16,4 4 0 0,-4 4-2 15,-2 3 1-15,-1 4 0 0,-2 0 2 16,0 3 3-16,-2 1-1 0,0-1 2 15,-4-1-3-15,0-6 1 0,0-1-2 0,-3-4 1 16,0-1-1-16,1 1-2 0,-1-8-4 16,0 3-3-16,0-7-7 0,0 0-16 15,0 3-31-15,0-2-34 0,-4 2-47 16</inkml:trace>
  <inkml:trace contextRef="#ctx0" brushRef="#br0" timeOffset="874924.7711">9006 9375 462 0,'0'0'60'16,"0"0"-31"-16,0 0-13 0,0 0-7 15,0 0-12-15,0 0-6 0,0 0-3 16,0 0-7-16,0 0-13 0,0 0-29 16,76-25-34-16,-45 38-45 0,-1 2-45 15</inkml:trace>
  <inkml:trace contextRef="#ctx0" brushRef="#br0" timeOffset="875346.8606">9364 9413 502 0,'0'0'31'0,"0"0"-17"15,0 0-11-15,0 0-7 0,0 0 0 16,0 0 0-16,0 0 4 0,0 0 0 0,0 0 0 15,0 0 0-15,15 77-1 0,-15-48 0 16,0-1 1-16,0 0-4 0,0-2 2 16,-3-8 1-16,0-1 0 15,2-7 1-15,-2 1 0 0,0-1 1 0,1-5 2 16,1 1 4-16,1-6 1 0,-3 0 1 0,3 0 0 16,0 0-1-16,-3 1 1 15,0-1 1-15,-5-7 0 0,-1-5 0 16,3-8-3-16,3-1-2 0,3-2-2 15,0-1-1-15,0-1 0 0,5 0-2 0,2 2 0 16,1 0 0-16,1 0 0 0,1 5-2 16,2 1 1-16,-5 7 0 0,2 1-2 15,-2 4 0-15,-4 1-1 0,7 4 1 16,0 0 0-16,3 0 1 0,3 7 0 16,-3 4-3-16,0 2 2 0,-4 6 1 0,0 1-1 15,-1 2-1-15,-2 4-3 16,-2 1-7-16,-1 0-10 0,-3 1-9 0,0-1-19 15,0-2-30-15,2-1-28 16,-1-7-48-16</inkml:trace>
  <inkml:trace contextRef="#ctx0" brushRef="#br0" timeOffset="875987.4789">9935 9328 589 0,'0'0'34'16,"0"0"-12"-16,0 0-12 0,0 0-5 15,0 0-9-15,0 0-3 0,0 0 0 16,0 0 0-16,0 0 3 0,-59 19 0 0,48-2 1 15,2 1 0-15,2 0 2 0,1 2 3 16,-1-5-1-16,4 2 0 0,3-6-1 16,-1 2-3-16,1 1 3 15,0-2-1-15,0 1 1 0,0 0 1 0,0-1-1 16,0-6 0-16,1 3 0 0,-1-4 0 16,3-1 0-16,-3 1 1 0,0-5-1 15,0 0 1-15,0 0 3 0,7 1-2 16,-1 1 2-16,4-2 0 0,4 0-1 15,-1-3 0-15,6-5 0 0,-3-3 1 0,1 1 0 16,-2-2 2-16,-4 1 1 0,-2 1 1 16,1-4 0-16,-1 0 0 0,1-4 0 15,-1-3-1-15,-3 2 1 0,-2 0 0 16,0 4-2-16,-1-4 0 0,-3 0-3 16,0-2 1-16,-3-7-3 0,-4 4-5 0,-2 1 4 15,-4 2-6-15,-4 0 3 0,-3 4 1 16,-2 3 1-16,0 3-2 15,5 4 2-15,7 5-2 0,0-1 0 16,-2 3 0-16,-1 3-1 0,-4 6-2 0,4 4 3 16,1 4 3-16,5 2-4 0,1-4 5 15,3 3-4-15,3 2 2 0,0 2 1 16,2 2 1-16,4-2-1 0,2-1 0 16,4-5 0-16,-2-2-3 0,6-1 3 15,-2-1 0-15,2-2 0 0,-1-3 0 0,-1-2-2 16,1-2-2-16,-4 1 1 0,5 1 0 15,1-2 2-15,-1 0-6 0,7 0-18 16,-1-3-33-16,-3 0-59 0,-2 0-165 16</inkml:trace>
  <inkml:trace contextRef="#ctx0" brushRef="#br0" timeOffset="876181.7697">10099 9636 562 0,'0'0'2'16,"0"0"-11"-16,0 0-37 0,0 0-66 0,0 0-156 15</inkml:trace>
  <inkml:trace contextRef="#ctx0" brushRef="#br0" timeOffset="878567.3218">4086 11648 111 0,'0'0'34'0,"0"0"4"0,0 0 4 15,0 0 0-15,0 0-6 0,0 0-3 16,0 0-4-16,0 0-3 0,0 0-4 16,12-16-4-16,-12 14-6 0,1 2-6 15,-1-1-6-15,0 1-2 0,0 0-3 0,0 0 2 16,-7 0-7-16,1 7 3 0,-7 1 1 15,6-1 4-15,-5 4 5 0,-2-1 3 16,4 1-2-16,-9 3-1 16,0 0-1-16,2-2 0 0,-3-2 0 0,2 3 0 15,-2-5-2-15,7 0-1 0,-1 0 0 16,-1 0-1-16,8-3 4 0,-9 3-2 16,10-3 2-16,-3-3 2 0,-2 3 0 15,8-3 3-15,0 1 3 0,3-3 2 16,-1 0 1-16,1 0-1 0,-2 0-2 0,1 1-2 15,1-1-2-15,-2 0-2 0,2 0-1 16,-1 2-2-16,1-2-2 0,-2 0-2 16,2 0-3-16,0 0-3 0,0 1 1 15,0-1 3-15,0 0 0 0,0 0 5 16,0 2 2-16,0-2 1 0,0 1-1 16,5 0 1-16,-1 1-1 0,5 0 0 15,2 1-2-15,-2-1 0 0,6 1 1 16,-1-1 2-16,6 3-1 0,-1 0 1 15,4-1-2-15,-3 0-1 0,-1 1 0 0,0 0-2 16,-3 1 4-16,1 1-4 0,-2 2 4 16,-1 1-5-16,1 0-2 0,-5-2-2 15,-3 1-5-15,2 2-8 0,-3-4-13 16,-1 1-9-16,-2-4-13 0,-3-4-3 16,0 0 7-16,0 0 12 0,0 2 14 15,0-1 7-15,0 1-3 0,0-2-2 16,0 0 3-16,0 0 5 0,0-2 9 15,0-13-1-15,0 2 3 0,0-7 2 16,0 0-1-16,0 6 4 0,0-7 1 0,0 9 1 16,0-3 7-16,0-5 5 0,0 6 3 15,0-7 2-15,0 3 10 0,0 4 7 16,0-7 12-16,0 7 8 0,0 1 2 16,0-3-2-16,-3 3-2 0,3 1-4 15,-4 5-10-15,4 2-7 0,0 5-4 0,0-2-5 16,0 2-5-16,0-1-7 0,-1-2-7 15,1 3-8-15,-2 0-2 0,2 0 1 16,0 0 1-16,0 13 3 0,0 9 1 16,0 6 0-16,0 4-2 0,0 0 0 15,0 1 0-15,0 1 0 0,2-1 4 16,3-1-4-16,-2-3 2 0,4-5-6 16,-2-2-3-16,-1-7-2 0,-1-5-19 15,3 1-36-15,1-5-86 0,-3 2-138 16</inkml:trace>
  <inkml:trace contextRef="#ctx0" brushRef="#br0" timeOffset="880025.0798">756 12620 506 0,'0'0'57'0,"0"0"-19"15,0 0-14-15,0 0-8 0,0 0-10 16,0 0 3-16,0 0-7 0,0 0 4 16,0 0-4-16,0 0-1 0,-22-49-3 15,22 49-3-15,0 0-2 0,-1 0 0 16,1 0 6-16,0 0-2 0,0 0 7 0,0 12-2 15,0 5-2-15,0 4 1 0,4-2-3 16,-1-6 2-16,0 1 0 0,3 1-1 16,-5-6 2-16,5 6-1 0,-2 1 0 15,-1-6 1-15,0 5-2 0,3 0 2 16,-3-4-1-16,0 4 0 0,0 1 0 0,-2-6 0 16,3 5 1-16,-1-4-2 15,-3 0 1-15,3-1 0 0,0-1 0 16,-2 3 0-16,1-9 0 0,-1 2 1 15,-1-5-1-15,0 0 1 0,0 0 0 0,2 1 3 16,-2 1 1-16,1 0 3 0,-1-1-1 16,0-1-2-16,2 1 0 0,-2-1-3 15,0 0-1-15,0-6 0 0,-2-3 1 16,-2-7 0-16,1 5-2 0,-3-5 1 16,3 0 1-16,-2 0-1 0,-3-4 0 0,4 6 0 15,-2-1 0-15,0-2 0 16,-1 1-1-16,0-7 0 0,1 1 1 15,3 1-1-15,0 0 1 0,-3 1-2 16,1 7-4-16,2-3 4 0,0 1-4 0,0 5 5 16,2-7 0-16,-1 8 0 0,1 4 2 15,-1-5-1-15,2 3 0 0,-1 2-1 16,-1-8 1-16,2 7-3 0,0-4 1 16,0-7-1-16,0 8 2 0,6-6-1 15,0 3 1-15,3-1-1 0,4-2 0 0,-3 3 0 16,4 0 0-16,-5 4 0 0,4 1-2 15,0 0 1-15,-3 2-3 0,3-2-4 16,-4 3 0-16,-2 1-1 16,2 0 4-16,1 0 1 0,-3 0-8 0,5 0-14 15,-1 0-21-15,-1 1-31 0,5 0-42 16,1 2-57-16</inkml:trace>
  <inkml:trace contextRef="#ctx0" brushRef="#br0" timeOffset="880268.4595">604 12815 595 0,'0'0'40'0,"0"0"-18"16,0 0-10-16,0 0-8 0,0 0-2 15,0 0 0-15,0 0-1 0,0 0 0 0,74-83-1 16,-54 69-3-16,2 4-2 0,4-1-1 16,-3 2-8-16,0 1-25 0,-1 3-32 15,4-2-47-15,1 1-67 0,5-1-53 16</inkml:trace>
  <inkml:trace contextRef="#ctx0" brushRef="#br0" timeOffset="881780.1575">786 12859 375 0,'0'0'67'0,"0"0"-14"0,0 0-7 16,0 0-12-16,0 0-6 0,0 0-3 15,0 0-8-15,0 0-5 0,0 0-4 16,-13-12-6-16,12 11-2 0,1 1-2 16,-3 0-3-16,3 0 0 0,0 0 2 15,0 1 1-15,-3 11 3 0,3 8-2 0,0 5 1 16,0-2 0-16,0-2-1 0,0-5 1 15,0 0-2-15,0 2-1 0,0-6-1 16,3 6 0-16,3-3 0 16,-3-5 1-16,1 5 1 0,0-6 2 0,2-1 0 15,0 2 0-15,-2-2 0 0,2-1 1 16,-6-5-1-16,3 4 1 0,-3-6-1 16,0 0 3-16,0 0 1 0,3 1 1 15,-3-1 4-15,4 0 1 0,-4 2-1 16,3-2-2-16,-2 0 1 0,-1 0 3 0,2-3 3 15,-1-3-1-15,-1-6-3 0,0-5-6 16,-3-1-3-16,-5-7-1 0,2 2-2 16,0-3 1-16,-1 2 0 0,-2 0 2 15,5 0-2-15,0 1 2 0,-1 2-2 16,4 5 1-16,-5 2 0 0,3 4 1 0,3 7-1 16,-3-9 1-16,2 7-1 15,-1-1-1-15,1 2-1 0,1 4-1 16,-3-1 0-16,3-3-3 0,0-2 1 15,0 2-5-15,3-6 2 0,4 3 1 0,3-2 2 16,-1 0 3-16,7 0 1 0,-3 1-7 16,4 0-6-16,-2 3-5 0,-1-2-13 15,-4 4-18-15,-5 2-29 0,3-4-34 16,-2 4-33-16,6 1-75 0</inkml:trace>
  <inkml:trace contextRef="#ctx0" brushRef="#br0" timeOffset="882021.0839">730 13093 510 0,'0'0'73'0,"0"0"-19"15,0 0-23-15,0 0-15 0,0 0-7 0,0 0-8 16,0 0-1-16,0 0-1 0,0 0-2 15,0 0 1-15,69-72-1 0,-57 59-5 16,4 3-5-16,-3 2-2 16,-3 5-3-16,3-5 0 0,3 2-6 0,-6-1-20 15,9-4-28-15,-2 2-38 0,0-2-52 16</inkml:trace>
  <inkml:trace contextRef="#ctx0" brushRef="#br0" timeOffset="882679.6117">905 12772 436 0,'0'0'77'0,"0"0"-17"16,0 0-11-16,0 0-11 0,0 0-10 0,0 0-4 15,0 0-8-15,0 0-4 0,0 0-5 16,-25-19-4-16,25 19-2 0,0-1-3 16,-1 1-1-16,1-2-3 0,-3 2 2 15,3 0 1-15,0 0 1 0,0 2 1 16,3 11-1-16,4 9 2 0,5 8 0 0,-5 3 2 15,6 2-1-15,-3 2 0 16,-1 1-1-16,1-3-1 0,-6-3 0 0,2-4 0 16,-3-10-2-16,0-1 1 0,-2-6-2 15,-1-7-4-15,2 3-2 0,-2-7-2 16,0 0-3-16,0 0-12 0,0 0-35 16,-9 0-33-16,-4-7-22 0,-6-5-10 15,10-4 6-15</inkml:trace>
  <inkml:trace contextRef="#ctx0" brushRef="#br0" timeOffset="882887.2129">880 12945 293 0,'0'0'48'0,"0"0"-18"0,0 0-5 15,0 0 2-15,0 0 2 0,0 0 2 16,0 0-2-16,0 0-8 0,0 0-3 16,0 0-4-16,-5-2-1 0,5 0-4 0,0 2-1 15,0-4-2-15,8-1 0 16,4-5-2-16,5-1-2 0,-1 1-2 15,4-1-1-15,-1 3 0 0,1-1-3 16,2 2-1-16,-3 0-3 0,-3 3-10 0,-2 1-11 16,-4 1-23-16,-7-1-16 0,9-1-19 15,-8 2-13-15,9-2-30 0</inkml:trace>
  <inkml:trace contextRef="#ctx0" brushRef="#br0" timeOffset="883130.6061">1038 12747 612 0,'0'0'51'0,"0"0"-17"15,0 0-10-15,0 0-7 0,0 0-3 16,0 0-3-16,0 0-2 0,0 0-3 16,0 0-3-16,-10-3-3 0,10 3-3 15,0 0-1-15,0 0 0 0,0 0 1 16,0 15 2-16,11 8 2 0,1 10-1 0,2 4-1 15,-2 2 0-15,3 4 0 0,-1 2-3 16,-4-1 1-16,4-1-4 0,-5-5-8 16,-3-5-9-16,0-4-41 0,2-6-71 15,4-3-149-15</inkml:trace>
  <inkml:trace contextRef="#ctx0" brushRef="#br0" timeOffset="884745.6092">1655 12342 484 0,'0'0'33'0,"0"0"-10"0,0 0-4 16,0 0-6-16,0 0-6 0,-52-87-1 16,45 80-1-16,-4-4-3 0,5 4 1 0,0 4 1 15,3-1-1-15,3 4-1 16,0-1-5-16,0 1-3 0,-3 0 0 15,-1 0-1-15,-6 6 2 0,1 6 3 16,-1 8 0-16,1 2 0 0,2 0 3 0,3 1-1 16,-1 1 0-16,1-1 0 0,1-3 0 15,0 2 0-15,0-5 0 0,-1-2 0 16,3-2 0-16,-1-3 0 0,1 2-3 16,-1-6-2-16,2 5-1 0,0-7 0 15,0 1 1-15,0 2 3 0,6 1 5 0,1-2-3 16,6 2 9-16,3-5-5 0,6-3-4 15,7 0 1-15,0 0-7 0,0-6 4 16,1-3 0-16,-1-2 3 16,-3-1 1-16,0-2 1 0,-6 1 0 0,-1-1 1 15,-6-1 1-15,0 0-1 0,-4-1 1 16,-5 3-1-16,-1-3 2 0,1 6-1 16,-4-2 1-16,0 0 4 0,0 6 1 15,0-4 3-15,0 8-2 0,0-3-3 16,-4 2-4-16,4 3-5 0,-3 0-4 0,-3 3 0 15,-4 7-3-15,0 5 1 0,3 4 1 16,4 1-1-16,0 1 4 16,3 0 2-16,0 0-4 0,0 1-1 15,3-1-1-15,6-3 0 0,-1-1 6 0,-2-5-6 16,3 0 2-16,-2-3-5 0,3-1-1 16,2-1 3-16,-5-2 4 0,4-4-1 15,-2 1 0-15,4-2-1 0,3 0-2 16,0-8 5-16,7-4-1 0,-6-1 5 15,-8 2 0-15,0-3 6 0,-5 5-1 0,-1-4 3 16,-2-6-1-16,-1 3-2 0,0-6-5 16,-7 3 1-16,-3 1-5 0,0 4 1 15,-6 1 2-15,0 5-5 0,2 1 3 16,-1 3-3-16,7 2 3 0,2 0 0 16,-6 2 0-16,6 0 0 0,-2 0-2 15,-2 0 2-15,5 0-1 0,-1 0 0 16,2 0 2-16,4 0-1 0,-3 0 0 15,3 0-2-15,0 0 0 0,0-1-2 16,6-10 2-16,7-4 1 0,10-4-6 0,6-1 1 16,0 1-3-16,1-2-2 0,-1 3 3 15,-3 2-1-15,-1-1 2 0,-2 1 3 16,-1 4 3-16,-3-3 1 0,-2 3 1 16,-5 3 1-16,-4-1-1 0,1 3 3 15,-6 5 4-15,0-2 1 0,-3 4 5 0,0-1-1 16,0 1-5-16,0-1-1 0,0-1-4 15,0 2-3-15,-2-2 1 0,-11 2 0 16,0 0 0-16,-4 8 2 0,1 3 0 16,3 1 0-16,-3 4-1 0,6-1-2 15,1 4 1-15,1 0 0 0,3-4-1 16,2 1 0-16,3 2 1 0,0 1-1 16,5 1 1-16,2 0 0 0,4-3-2 15,-2-2 2-15,5-3-1 0,-5-2-1 16,4-3-2-16,0-1 2 0,-7-1-1 0,9 1 3 15,-7-3 0-15,-5-2 2 0,1 1-2 16,-4-2 4-16,0 0 3 0,0 0 0 16,2 1 3-16,-1-1-1 0,-1 2-1 15,0-2 0-15,2 2-2 0,-2-2-3 16,0 1-1-16,1-1 0 0,-1 1-2 0,0-1 0 16,0 1-3-16,0-1-2 15,0 2-5-15,0-2-2 0,0 2 3 16,0 4-1-16,-1 3 1 0,-5 5 1 15,-3 2-3-15,-2 1-3 0,-1-2-10 0,5-2-21 16,0-8-32-16,5 0-23 0,2-5-15 16,-1 0-16-16</inkml:trace>
  <inkml:trace contextRef="#ctx0" brushRef="#br0" timeOffset="885550.9401">2406 12032 442 0,'0'0'69'0,"0"0"-21"16,0 0-19-16,0 0-10 0,0 0-11 15,0 0-4-15,0 0-5 0,0 0-3 16,0 0 1-16,0 0 0 0,-9-7 1 16,2 21 5-16,-3 7-2 0,3 3 0 15,-1 1-1-15,1 0-3 0,3 0 1 0,4-1-1 16,0-3 1-16,0-2 0 0,4-5 0 15,3 0 0-15,1-3-1 0,2-1 2 16,4 3 4-16,1-6 0 16,-4-1 2-16,4-4 2 0,2-1-3 0,-1-1-1 15,4-3 2-15,-5-6-2 0,-1-3 2 16,1-5-1-16,-1-4 0 0,-1-3-1 16,1-1 1-16,-3 1 1 0,-4 1 1 15,0 2 2-15,-4-2-1 0,-3 2-2 16,0 0 2-16,0-1-2 0,-10 3 4 0,3-1 0 15,-4 3 1-15,-3 3-4 0,-5 1-4 16,-1 4-4-16,-6 1-3 16,-3 5 2-16,-3 3-2 0,-4 3 2 0,6 8 0 15,-1 1 1-15,4 3-2 0,7 2 1 16,8-5-1-16,3 0 1 0,6-3 1 0,2 2 0 16,1 4 1-16,1-2 1 15,10 3 1-15,0-4 1 0,5-4 0 16,2-2 0-16,-4-1 0 0,2-4 1 15,3-1-2-15,1 0 3 0,6 0-1 0,-10 0 0 16,1 0 1-16,-7 0-3 0,-5-1 0 16,5-1-1-16,-3 2 1 0,-3-2-1 15,2 2 0-15,-6 0 2 0,0 0-1 16,0 0 0-16,0 0 1 0,3 0 0 16,-3 0 0-16,3 0 1 0,-3 0-1 0,3 0-1 15,-2 0 0-15,-1 0-2 16,2 0 1-16,-2 0 0 0,1 0-1 15,-1 0 1-15,0 0 0 0,2 0 0 16,-2 0 0-16,0 0-2 0,2 0 4 0,-2 0-2 16,0 0 0-16,2 0-2 0,-2 0 1 15,0 0 1-15,0 0 0 0,0 0-1 16,0 0 0-16,1 0-1 0,-1 0 2 16,0 0-2-16,0 0 0 0,0 0-1 15,0 0 0-15,2 0 0 0,-2 0 3 0,1 0 0 16,-1 0 0-16,0 0 2 0,0 0-2 15,3 0-2-15,-3 0 2 0,3 0 0 16,-3 0 0-16,7 0 0 0,-2 0-1 16,-1 2-2-16,6 1 1 0,-4-2-1 15,1 4-1-15,2-2 1 0,-2 1-6 16,0 1-8-16,-4-4-23 0,0 3-26 16,-3-4-51-16,0 0-46 0,0 0-91 15</inkml:trace>
  <inkml:trace contextRef="#ctx0" brushRef="#br0" timeOffset="886193.1169">2705 12148 241 0,'0'0'69'0,"0"0"-1"16,0 0-13-16,0 0-5 0,0 0-9 15,0 0-11-15,0 0-6 0,0 0-5 16,0 0-4-16,0 0-4 0,2-25-2 16,-2 24-2-16,0 0-1 0,0-1-2 15,1-3-1-15,2 0-3 0,3-3 1 0,-2-2-2 16,-1 6 1-16,1 1 0 0,-4 3 0 15,3-2-2-15,0-1 0 0,0 1 0 16,0 0-1-16,-3 2 2 16,0-2-1-16,7 2 1 0,-1 0 0 0,4 0 1 15,2 2 0-15,-5 5 0 0,3 2 0 16,-6 1 2-16,2 5 2 0,-3 3 0 16,-3-6 0-16,0 9 0 0,0-9 0 15,0 2-1-15,0 0-1 0,0-9 1 16,0 2-1-16,0-7-1 0,0 0 2 0,0 0-4 15,0 2 1-15,0 2 1 0,3 1 0 16,0-1 3-16,5 1-1 0,-3-4 0 16,5-1-1-16,10 0-1 0,-2-3-2 15,6-6 0-15,-1-2 1 0,2-1 0 16,-2-3 1-16,0-2-2 0,0 1-4 16,-4 0-3-16,1 0-14 0,-1 2-25 15,-3 2-69-15,1 3-147 0</inkml:trace>
  <inkml:trace contextRef="#ctx0" brushRef="#br0" timeOffset="887343.4877">10171 9579 355 0,'0'0'59'0,"0"0"-13"0,0 0-18 16,0 0-9-16,0 0-3 0,0 0-3 15,0 0-2-15,0 0 0 0,0 0-2 16,0 0-2-16,-13-71-3 0,13 71-1 16,0-1-2-16,0 1-1 0,2-2-1 15,2-1 1-15,-1 1-1 0,10-1 1 16,-7 3 1-16,7 0-1 0,4 0-1 0,-4 0 0 15,6 0 1-15,-3 3-1 0,1 2 0 16,-2 0 0-16,-4 0-2 0,1 5 1 16,-5 2 1-16,0 0 2 0,-4 4 2 15,-3 6 1-15,-3 2 1 0,-7 8 2 16,-3-1-2-16,-4-3 1 0,2-1 0 0,-2-2-1 16,4-3-1-16,0-6-1 15,7-4-2-15,2-5 1 0,1-3-1 16,1 0 1-16,2-4 0 0,0 0-2 15,0 0 0-15,0 2 2 0,0-2 1 0,0 0 0 16,0 2 3-16,3-2 1 0,9-2 0 16,8-8-2-16,8-1-2 0,2-5-2 15,2 1 0-15,1-3 0 0,0 1 0 16,-1 2-2-16,-3 2 2 0,0-1-2 16,-2 3 0-16,-4 4-1 0,-6 0 0 0,-2 3-1 15,-6 1 3-15,-3 1-4 0,-2 2-1 16,-4 0-8-16,0-1-21 15,0 1-40-15,0 0-108 0,-10 6-105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1-16T06:43:03.9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19319 10919 128 0,'0'0'47'0,"0"0"-1"0,0 0-5 15,0 0-3-15,0 0 3 0,0 0-2 16,0 0-5-16,0 0-7 0,0 0-13 0,-30-69-6 15,30 69-3-15,0-1-3 0,0 1-3 16,0 0 0-16,0-2-5 0,0 2 2 16,-2 0 2-16,2 0-1 0,0 0 5 15,0 0 0-15,0 10 0 0,0 1 1 16,3 2-2-16,3 3 4 0,-2-7-3 16,2 6 1-16,1-3 1 0,-2-2-2 15,3 1 0-15,-3-3 0 0,0-2-1 16,1 2 2-16,0-3-1 0,0 2 0 15,-2-5 2-15,5 1 1 0,-3-2-1 0,4-1 1 16,6 0-2-16,-2-6 0 0,8-8-1 16,-2-2-1-16,3-6 1 0,5-6-2 15,2 0 0-15,5-2 0 0,1 1 0 16,0-1 2-16,0 1-2 0,-3 2 0 16,-1-1 1-16,-3 2-1 0,-3 0 1 0,-3 2 0 15,-1 1-1-15,-2 4-1 0,-1 1 0 16,-3 1-4-16,-6 6-4 0,-1 4-5 15,-6 4-26-15,-3 3-26 16,0 0-35-16,0 0-43 0</inkml:trace>
  <inkml:trace contextRef="#ctx0" brushRef="#br0" timeOffset="521.1746">19127 11123 291 0,'0'0'39'16,"0"0"1"-16,0 0-7 16,0 0-3-16,0 0-4 0,0 0-3 0,0 0-10 15,0 0-4-15,0 0-9 0,-44-12-2 16,44 12 2-16,0 0 2 0,0 0 3 16,3 9 0-16,7 5 0 0,5 4 2 15,-4-1 4-15,1 1-4 0,-1-1 4 16,0-1-5-16,-2 0 1 0,-1-6-2 15,-1 1-1-15,2-1 1 0,-3-2-1 0,4 3-1 16,-4-5 0-16,1-2-1 0,0 2 0 16,2-3 1-16,-1 2-1 0,-3-4-1 15,5-1 3-15,3 0-1 0,3-2 0 16,8-13 1-16,1-3-1 0,2-7-1 16,4-7-4-16,2-6 2 0,5-5-3 0,2-2 3 15,6-5 2-15,2-3-3 0,4-1 1 16,-1 1-2-16,-3 5 2 15,-2 4-3-15,-4 4 1 0,-3 7-2 16,0 6-8-16,-5 5-13 0,-2 7-32 0,-3 7-51 16,-10 4-91-16</inkml:trace>
  <inkml:trace contextRef="#ctx0" brushRef="#br0" timeOffset="1530.1841">21263 17130 226 0,'0'0'6'0,"0"0"-1"0,0 0 0 0,0 0 4 15,0 0 0-15,0 0 12 0,0 0 7 16,0 0 4-16,0 0-2 0,0-4-10 0,5 13-5 16,1-2-4-16,-1 2-1 15,0 5-4-15,0-4-1 0,1 2-3 16,2 3-1-16,-2-2 1 0,3 2 0 15,-1 0 13-15,2 2-13 0,-1-2 18 0,0 0-14 16,-1-5 1-16,3 0 13 0,0-2-16 16,2 2 12-16,0 0-12 0,1-8-2 15,3-1-2-15,0-1-10 0,9-7 12 16,-1-7-12-16,4-2 15 0,2-5-5 16,7-5-14-16,1-3 13 0,0-3-17 0,2-1 18 15,-1-4 0-15,-4 0 0 0,-1-2 0 16,-3-2-2-16,-4 0 1 15,-2 2-1-15,0-1 0 0,-5 5-5 16,-1 3-1-16,-3 7-2 0,-7 8-2 0,-4 7-6 16,-3 6-26-16,-3 4-10 0,0 0-34 15,-3 6-35-15</inkml:trace>
  <inkml:trace contextRef="#ctx0" brushRef="#br0" timeOffset="1977.9022">21230 17440 471 0,'0'0'15'0,"0"0"4"16,0 0 2-16,0 0-4 0,0 0-6 16,0 0-7-16,0 0-3 0,0 0 1 15,0 0-1-15,0 0 4 0,-9-7 0 16,16 17 0-16,6 5-1 0,0 0 0 0,3-2 0 16,0-1-3-16,-3-4 3 0,0-1-1 15,-1-2 0-15,-1-3 0 16,2 5 1-16,-4-4-2 0,2 0 0 15,-1 0 1-15,3-3-1 0,-1 2 1 0,0-2 0 16,6 0-3-16,-2-2 3 0,7-5-1 16,-1-4-4-16,1-1 1 0,-1-6 0 15,4 0 5-15,1-4-4 0,4 1 0 16,1-2 0-16,2 0-3 0,3-4-8 16,1-5 12-16,0 0-13 0,0-4-5 0,1-3 13 15,1-1-19-15,1 0 12 0,1-5-7 16,1 1-23-16,-1-1-47 0,-3-2-92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1-14T04:42:16.6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8349 5048 37 0,'0'0'17'16,"0"0"-3"-16,0 0-1 0,0 0 3 16,0 0-1-16,0 0 1 0,0 0-2 0,0 0-2 15,0 0-3-15,-10-12-3 0,7 11 0 16,3 1-1-16,0-3 3 16,0 3 3-16,0 0 4 0,-1-2 8 15,1 1 1-15,0-1 4 0,-2 0-4 0,2 1-3 16,0 0-6-16,-1-1-1 0,1 1-4 15,0-1-1-15,-3 1 0 0,3-2-3 16,0 2-4-16,-1 0 1 0,1-1-3 16,0 1 0-16,0-1 0 0,0 0 0 15,0 2-2-15,-2-1 0 0,2 1 1 0,0-1 0 16,0 1-4-16,0-1 3 0,0 1-3 16,0 0 3-16,0 0 2 0,0 0 0 15,0 0 2-15,0 0 1 16,0 0-2-16,3 1 1 0,3 1 0 0,-2 3 0 15,0-2 0-15,-1 1-1 0,0-1 0 16,-3-3 0-16,0 0 0 0,0 0-2 16,2 1 2-16,-1 1-1 0,1-1 0 15,2 2 2-15,0 0-1 0,-1-1-1 16,3 1 0-16,-6-3 1 0,3 1-1 0,0 0 2 16,0 1 0-16,1 1 1 0,-4-3 1 15,0 0 1-15,6 0 0 0,4 0 2 16,3-1 0-16,4-10-1 0,-4-1-2 15,0-4 0-15,3-4-1 0,-2 0-1 16,-2-3-1-16,0 0 0 0,1 2 1 16,-6 1 4-16,3 0-1 0,-1 2 1 15,-5-3-1-15,5-3-3 0,0-1-1 16,-1 1-1-16,1 1-1 0,-3 1-2 16,-2 6 0-16,-1 6-1 0,0 7-3 0,-3 3-2 15,0-2-3-15,0 2-2 0,1-1-7 16,1-1-2-16,0 2-1 0,3 0-9 15,-1 3-13-15,2 14-20 0,-2 6-43 16</inkml:trace>
  <inkml:trace contextRef="#ctx0" brushRef="#br0" timeOffset="1136.6404">9007 6024 133 0,'0'0'35'0,"0"0"-3"0,0 0-8 0,0 0-4 16,0 0-5-16,0 0-6 0,0 0-3 16,0 0 0-16,0 0-1 0,0 0-2 15,-45-8 0-15,44 8-1 16,-2-2-1-16,3 2 0 0,-3-2 1 0,3 2 0 15,-3-1 0-15,3 1 0 0,-1 0 2 16,1-2-1-16,-2 2 0 0,2 0-1 16,-1 0-1-16,1-1 0 0,-3 1 1 15,3 0 0-15,-1 0 0 0,1 0 1 16,-2 0-2-16,2 0 2 0,-1 0-3 0,1 0 1 16,0 0 1-16,0 0-4 0,-2 0 2 15,2 0 2-15,0 0 0 16,0 0 3-16,0 1 0 0,0 4 0 15,3 2 0-15,0 3-3 0,0-7-1 0,1 4 1 16,-4-4 1-16,3 0-1 0,0 2 0 16,-3-3-1-16,4 2 2 0,-2-1-3 15,1 0 1-15,-3-3-1 0,0 0 1 16,0 0 0-16,1 2 1 0,1-1 3 16,-1 0 1-16,1-1 1 0,-1 2 2 0,1-2 0 15,0 0 0-15,-2 1 0 0,7-1-3 16,4-1-2-16,-4-3-1 0,9-4-4 15,-6-1 2-15,3-1 2 0,-3 2-3 16,0-2 0-16,0 0 1 0,2-1-7 16,-2-3 3-16,4 0-1 0,-2 1 1 0,1-2 2 15,0-2 0-15,0 0-4 16,3-1 0-16,0 0-1 0,0-1-1 16,-3 2 4-16,0-3-1 0,-3 2 4 15,-3 6 1-15,0-1-1 0,-2 6 0 0,-4 2-1 16,2 2 1-16,-3 3-3 0,0-1-4 15,0 1-2-15,0-2-16 0,0 2-22 16,0-2-32-16,0 2-56 0</inkml:trace>
  <inkml:trace contextRef="#ctx0" brushRef="#br0" timeOffset="5643.9894">9337 5296 69 0,'0'0'10'0,"0"0"-4"0,0 0-3 16,0 0 0-16,0 0-2 0,0 0 0 0,0 0-1 16,0 0 0-16,0 0 0 15,0 0 1-15,-12 3 0 0,11-2-1 16,1-1 2-16,-2 0 2 0,2 0 1 16,0 0 2-16,-1 0-1 0,1 0 0 0,0 0-2 15,0 0-1-15,0 0-3 0,0 0-2 16,0 0 0-16,0 0-2 0,0 0 2 15,0 0 0-15,0 0 1 0,0-1 0 16,0 0 1-16,0-1 0 0,0 0 1 16,0 1-1-16,0-1-6 0,1 1 5 0,1-1 0 15,-1 0-2-15,-1 1 7 0,2 1-8 16,-2-1 1-16,1 1 2 16,-1-2 1-16,2 2 1 0,-2-1-2 15,1 1 2-15,-1 0 1 0,2 0 1 0,-2 0 1 16,1 0 0-16,-1 0-2 0,0 0 1 15,0 0 0-15,0 0 0 0,0 7 0 16,0 4 0-16,0 1-2 0,-3 5-1 16,-3 0 0-16,-4-1 0 0,-1 7-1 15,-1-4-1-15,4-5 1 0,0-2 1 16,2-4 0-16,2-5 1 0,4 2 2 0,0-5 0 16,-3 0 2-16,3 0 1 0,0 1-1 15,-1-1 1-15,-1 0 0 16,-1 0-2-16,-4-8 1 0,3-7 0 0,-2-5-3 15,3-2 2-15,3-1-3 0,0 0 0 16,0 6-1-16,3 1 0 0,0 5-2 16,0 5 3-16,-2 2 0 0,-1 4-1 15,0-2-2-15,0 2-4 0,0-1-6 16,2-1 0-16,-2 0-1 0,0 1 2 0,1-1 2 16,-1 1 3-16,0-1 4 0,2 2 0 15,-2-1 1-15,0 1 1 0,1-1 3 16,-1 1-3-16,0-2 4 0,3 2-4 15,-3 0 2-15,0 0-1 0,1 0 0 16,-1 0 1-16,2 0 0 0,-2 0-1 16,1 0 0-16,1 0-1 0,-1 0 2 15,-1 0-2-15,3 0 1 0,3 0 1 16,-2 0 1-16,2 2 0 0,-2-1-1 16,-4-1 0-16,0 0-2 0,0 0 3 0,7 1-1 15,-1-1 0-15,0 0 2 0,0 2-3 16,-6-2-2-16,0 0 3 0,0 0 0 15,0 0 0-15,3 0 4 0,-2 0-4 16,2 1 2-16,-2-1-1 0,1 0 0 16,-1 0 0-16,1 2 1 0,-1-2-1 0,1 0 0 15,-1 1 2-15,1-1 0 16,-1 2 3-16,-1 0-1 0,2-1 0 16,-2 1-3-16,0-1 2 0,0 5-1 15,0 0 0-15,0 0 1 0,0 0 1 0,0-6 0 16,0 0 3-16,0 0 1 0,0 2 0 15,0-1-1-15,0 1-1 0,0 0-4 16,0-1 0-16,0 1-3 0,0-1 0 16,0-1-2-16,0 1 1 0,-2-1-1 15,2 2-1-15,-1-2 1 0,1 0-3 0,-2 1 0 16,1-1 0-16,-1 0-2 0,1 0 3 16,-2 0 0-16,-3-3 0 0,2-6-1 15,0 2 1-15,1 3-2 16,0-6 2-16,1 6-3 0,1-1 4 0,-1 0-1 15,2 5 3-15,-1-1 1 0,1 1-2 16,0-2-2-16,0 1-4 0,0-1-5 16,0 1 3-16,0 0 2 0,0-6 2 15,0 1 2-15,1-3 2 0,5 0-1 16,-1 1 2-16,-1 1-2 0,0 4 0 0,0 0 0 16,-4 3-2-16,0-2 3 0,3-1-2 15,2 0 3-15,-2 0 0 0,1 2 2 16,-1-1-3-16,1 1-1 15,1-1-6-15,0 1 1 0,-5 1-3 0,0-2 4 16,0 2 2-16,5 0 1 0,-1 0 4 16,-1 0-4-16,1 2 3 0,-2 1-1 15,1 0 1-15,0-1 3 0,1 2-1 16,-4-4 3-16,0 0 0 0,0 0 0 16,0 8 0-16,0 5 2 0,-7 4-2 0,-2 5 2 15,-1-4-2-15,0-5-2 0,4-6 5 16,3-2 3-16,3-5 0 0,0 0 4 15,0 0-4-15,-1 2-1 0,-1-1-2 16,1 1-1-16,-1-2-1 0,1 1 1 16,-1-1 2-16,-4 0-3 0,-2 0 1 15,1 0-5-15,-5-4-4 0,4-3 0 16,-1-3-2-16,4 2-2 0,1-2 5 16,1 0-3-16,2 5-2 0,1 0 1 15,-2-1 0-15,2 0 0 0,0-1-2 0,0 2 1 16,0-2 2-16,0 1-1 0,0 1 2 15,0-7 2-15,2 8-3 0,-1 0 3 16,-1-1 0-16,0 5-6 0,3-3-1 16,0 0 0-16,0 0 2 0,4-2 3 15,-2 4 0-15,0-1-1 0,5 1 0 0,-4 1-2 16,4 0 3-16,2 0 0 0,-5 4 3 16,0 1-2-16,-4-2 1 0,1 0-3 15,-4-3 2-15,0 0 0 16,0 0 1-16,2 0 1 0,-1 0-1 0,1 1 0 15,-1 1 0-15,1-1 1 0,-1 1-1 16,-1 0 0-16,0-2 3 0,3 1-1 16,-3 1 1-16,0-1 3 0,0 1-2 15,0 5 0-15,0 7 2 0,0-2 0 16,-3 5-1-16,2-6 0 0,-4-3-2 0,0 2 0 16,2-7-1-16,1 1 0 0,2-4 1 15,-1 0-1-15,1 0 2 0,0 2 1 16,-3-2 0-16,3 0-2 0,0 1 1 15,-3-1-4-15,2 0-5 0,-4-3 2 16,1-6-2-16,1 1 1 0,1 4 3 0,-2-7-3 16,3 7 4-16,-2-1-2 15,3 1 1-15,0-3-3 0,-3 3-5 16,3-1-4-16,-1-5-6 0,1 4 2 16,0-5 2-16,0 0 6 0,0 1 5 0,0-1 2 15,1 2 2-15,2 2-1 0,0 2 1 16,1 2-3-16,-1 0 1 0,0-1-2 15,0 2 1-15,1 1-2 0,-1-1 1 16,3 0-1-16,-2 1 0 0,3 1 0 16,-7 0 2-16,5 0 1 0,-1 0 0 0,0 0 2 15,5 1 0-15,-6 3 2 16,1-2-4-16,-1 1 2 0,0 0-1 16,-2 2 1-16,1-2 3 0,1 1-2 15,-3 1 3-15,0 0-2 0,0 2 0 0,0 4-1 16,0-7-2-16,0 7 2 0,0-2-1 15,-2 1 1-15,1 0-1 0,-5-2 4 16,3 1-4-16,3-5 2 0,-1 1-1 16,1-5 3-16,0 0-1 0,-4 2 3 15,2 2-1-15,-1 1-1 0,2-2-2 0,1-3 0 16,-6 0 1-16,0 1-1 0,3-1 0 16,-8 0-3-16,5 0 2 0,-3 0 0 15,0 0-1-15,4-1 0 16,-4-4 2-16,5 3-2 0,-1-1 2 0,2 1 3 15,3 2 0-15,-4-2 0 0,1-1-3 16,1 0 0-16,-1 0-4 0,3 3 0 16,-2-2-1-16,2 2-1 0,0-7 0 15,0-4 0-15,0 0-2 0,7-4 5 16,0 3-4-16,-1 3 2 0,2 1-1 0,-4 2-4 16,0 3-4-16,0 0-1 0,1 1 1 15,-5 2 5-15,0-1 6 0,3 1 1 16,1 0 0-16,-1 3-2 15,3 3-2-15,-5-1 2 0,1-1 2 0,1 6 0 16,-1-6 3-16,-2 0 0 0,2 3 4 16,-2-7 1-16,0 0 2 0,0 4 1 15,0 2-1-15,-2 4 2 0,-3-2-1 16,-1-1 0-16,2 0 0 0,-4-1 1 16,2 2-3-16,-2-4 2 0,2 3-5 0,2-6-1 15,1 2 1-15,-2-2-1 0,1 1 1 16,1-1 0-16,-1 2 0 0,4-3 1 15,-1 0-2-15,1 0-3 0,-2 0-1 16,-2 0-1-16,-2 0-1 0,0-7-7 16,0-1 1-16,5 3-4 0,-2 1 1 0,3-2 1 15,0 0 0-15,0-5-2 16,0 2-3-16,0 0 5 0,7-3 0 16,2 3 4-16,3-3 2 0,-4 3 0 15,5 1-3-15,-1 2 1 0,-1 2-1 0,-2 1-3 16,0-1 1-16,-2 4-1 0,-3-1-2 15,2 1 4-15,-3 0 0 0,0 0 2 16,1 8 1-16,-1 7-11 0,-3 3-14 16,-6 6-38-16</inkml:trace>
  <inkml:trace contextRef="#ctx0" brushRef="#br0" timeOffset="37219.7041">807 9535 99 0,'0'0'25'0,"0"0"-1"0,0 0 3 16,0 0 3-16,0 0 2 0,0 0-3 16,0 0-3-16,0 0-2 0,0 0 1 15,0 0-3-15,-26-21-2 0,26 20-4 16,-2-1-4-16,2 1-3 0,-1-1 0 16,1 1-7-16,0 1 0 0,-2-2-2 0,2 2-3 15,-1-2 2-15,1 2-5 0,0-1-1 16,-2 1-1-16,2 0 3 0,-1 0 1 15,1 0 3-15,0 0 3 0,0 0 0 16,0 0-1-16,1 1 0 0,2 3-1 16,3 2 1-16,-2-4 0 0,2 5-1 15,0 0 1-15,0-1 0 0,1 1 1 16,0-3-1-16,0 2-1 0,-1-1 1 16,3-1 0-16,-6-3 0 0,7 2 1 15,-6-1 2-15,-1-2 1 0,10 0 3 0,-3 0 2 16,5-7 2-16,3-4-5 0,-3-3 1 15,2 1-2-15,-2-4-2 0,-1 0 0 16,1-1 0-16,-1 0-1 0,1-1-2 16,2 1-1-16,-1-2 0 0,1 0-1 15,4 0-1-15,-3 0-3 0,5 0 0 0,2 2-11 16,1 0 1-16,3 3-6 0,0 0-7 16,-3 1-3-16,-3 3-7 15,-10 4-14-15,3 1-13 0,-7 1-6 16,-5 4-8-16</inkml:trace>
  <inkml:trace contextRef="#ctx0" brushRef="#br0" timeOffset="37837.1573">710 9671 45 0,'0'0'33'0,"0"0"3"15,0 0-2-15,0 0-7 0,0 0-4 16,0 0-3-16,0 0-5 0,0 0 0 15,0 0-4-15,0 0-3 0,-15-46-4 16,15 45-4-16,0-1 1 0,-4 2-4 16,4-2 2-16,0 2 0 0,0-1-2 0,-3 1 1 15,3-2 0-15,0 2 0 16,0-1 2-16,0 1 1 0,-1-2 1 0,1 2 4 16,0-2 1-16,0 2 0 15,0-1 3-15,0 1-1 0,0-1 0 0,0 1 2 16,-2-2-1-16,2 2-2 0,0 0-3 15,0 0-2-15,0-1-3 0,0 1-1 16,0 0-1-16,0 0-1 0,0 0 0 16,0 0 2-16,0 0 0 0,0 0 2 15,0 0 0-15,0 0-1 0,0 0 1 0,3 3 1 16,0 1-2-16,1 1 1 0,-1 2 0 16,1-4-1-16,-1 0 1 0,0 1 1 15,-3-4-1-15,0 0 2 16,0 0 1-16,2 1 6 0,-1-1 2 0,5 0 5 15,4 0 3-15,0-5-3 0,5-8-4 16,2-9-3-16,0-5-3 0,5-6-3 16,1-5 0-16,3-3-3 0,3 1-2 15,3 1-3-15,0 0-1 0,1 4-5 16,5-1-1-16,-1 2-2 0,8 2-6 0,0 3-16 16,4 5-16-16,4 7-20 0,-12 6-22 15,-5 7-27-15</inkml:trace>
  <inkml:trace contextRef="#ctx0" brushRef="#br0" timeOffset="40458.1061">4231 10173 157 0,'0'0'16'0,"0"0"-5"15,0 0-1-15,0 0-4 16,0 0-5-16,0 0-3 0,0 0-3 0,0 0-5 15,0 0-1-15,-18-15-1 0,17 15-1 16,1 0 2-16,-3 0 3 0,3 0 2 16,0 0 3-16,0 0 1 0,-3 0 4 15,3 0 0-15,0 0-1 0,0 0 1 16,0 0 2-16,0 0-1 0,-4 0 2 0,4 3-1 16,0-2-1-16,0-1 2 0,0 1 2 15,0-1 2-15,0 2-1 0,0-2 1 16,0 2-1-16,0-2 0 0,0 1-3 15,0-1-1-15,0 0-2 0,0 2 1 16,0-2-1-16,0 0-1 0,0 1 0 16,0-1 1-16,0 0-2 0,0 2 0 15,0-2-3-15,0 0 0 0,0 0-3 16,0 1-2-16,0-1-7 0,0 0-1 16,0 0-7-16,0 0-5 0,0 0-8 0,0 0-11 15</inkml:trace>
  <inkml:trace contextRef="#ctx0" brushRef="#br0" timeOffset="41064.5874">4170 10024 76 0,'0'0'29'0,"0"0"-2"15,0 0-2-15,0 0 1 0,0 0 3 0,0 0-3 16,0 0 1-16,0 0-6 0,0 0-4 16,0 0-4-16,-7-23-2 15,7 22-7-15,0 0 0 0,-3 1-3 16,3-2 0-16,0 2-1 0,0-2-1 0,-3 2 0 15,3-1-1-15,0 1-3 0,0-2 0 16,0 2-2-16,0-2-1 0,0 2 1 16,-1-1 0-16,1 1 1 0,0 0 2 15,-2 0 0-15,2 0 2 0,0 0-1 16,0 0 1-16,0 0 1 0,0 0 1 0,0 0 0 16,0 0 1-16,0 0-1 0,0 0 0 15,0 0-1-15,0 0 2 0,0 0-1 16,0 0 0-16,0 0-1 0,0 1 0 15,2-1-1-15,-1 2 0 0,-1-2 1 16,0 2 1-16,3-2-1 0,-3 1 1 16,0-1 1-16,3 0 0 0,-3 2 0 15,0-2 3-15,0 0 1 0,3 2 4 16,-2-2 3-16,-1 0 2 0,2 0 2 16,-1 0-2-16,1 0-1 0,3 0-4 0,-2-5-3 15,3-3-1-15,4-4 1 0,0-4-3 16,5-5-6-16,2-1-3 0,-1-6 1 15,4 3-5-15,3-1 7 0,-2 1-2 16,-3 4-2-16,-3 2 2 0,2 1-4 16,-4 1-1-16,0 0-1 0,-1 0 1 0,-5 5 2 15,0 0 1-15,-1 5-4 16,-5 3-4-16,2 1-13 0,-3 3-21 16,0-1-38-16</inkml:trace>
  <inkml:trace contextRef="#ctx0" brushRef="#br0" timeOffset="42045.3413">4144 10056 149 0,'0'0'43'0,"0"0"4"16,0 0-1-16,0 0-5 15,0 0-10-15,0 0-2 0,0 0-2 16,0 0-2-16,0 0-4 0,0 0-8 16,-26-12-4-16,23 10 0 0,3 2-1 0,0-2-1 15,-3 1-2-15,3-1-3 0,-4 1 0 16,4 1-1-16,-1-1 0 0,1 1 0 15,-2-2-1-15,2 2 0 0,-1-1-1 16,1 1 0-16,-2-2 0 0,2 2 0 16,-1-1 1-16,1 1 0 0,-2 0 0 0,2 0-1 15,-1-1 1-15,1 1-1 16,-2 0 1-16,2 0 0 0,0 0 0 16,-1 0 0-16,1 0 0 0,0 0 0 15,-3 0 0-15,3 0-2 0,0 0 2 0,0-2 0 16,0 2 0-16,0 0 2 0,0 0-1 15,0 0 0-15,0 0 1 0,0 0 3 16,0 0 3-16,-3 0 2 0,3-2 3 16,0 2-3-16,0-1-3 0,-3-4-4 15,-1-1-4-15,-2-1 2 0,-1-1 1 0,4 0-1 16,-3 1 1-16,2 0-3 0,-3 0 0 16,4 4-1-16,-3-4 0 0,3 5 2 15,2-1 1-15,-1 0 0 16,2 3-3-16,-1-2-1 0,1 2-5 0,0 0-1 15,-2-1-2-15,2 1-3 0,-1 0-1 16,1 0 2-16,0 0 2 0,0 0 5 16,0 0 5-16,0 0 0 0,0 0-1 15,0 0 3-15,3 4-3 0,1 5 3 16,2-1 1-16,2-1-2 0,1 4 2 0,-3-3-1 16,3 3-1-16,-5-6 0 0,3 3 0 15,-1-2 1-15,0 2-1 0,0-3 0 16,-2 2 0-16,3-1-1 0,-3-3 2 15,-1 0-1-15,0-2 1 0,0 0 0 16,0 2 2-16,0-1 1 0,3-2 2 16,2 0 0-16,1-2 1 0,3-8-3 15,-1-1-1-15,-1 0-2 0,2-6 0 16,4-1 0-16,-3-2-1 0,7-3-4 16,2-5-6-16,2-3 2 0,1-1-2 0,1 0 8 15,0 5-2-15,-3 2-1 0,-5 6-1 16,-6 7 1-16,0 1-1 0,-6 5 1 15,-3 3-5-15,2 0-6 0,-5 3-3 16,0 0-5-16,0 0 2 0,2 0 0 16,-1 0 4-16,1 0 3 0,-1 0 0 15,-1 3-6-15,0 6-23 0,0 6-36 16</inkml:trace>
  <inkml:trace contextRef="#ctx0" brushRef="#br0" timeOffset="64888.8409">19738 4600 122 0,'0'0'21'0,"0"0"-4"0,0 0-8 15,0 0 2-15,0 0-2 16,0 0 2-16,0 0-2 0,0 0-3 15,0 0-2-15,-7-22-7 0,7 20-5 0,0 1-2 16,0-1-1-16,0 1 3 0,0-1 5 16,2 0 1-16,2 1 1 0,6 1 2 15,2 0 0-15,-4 0 0 0,3 0 0 16,-4 0-1-16,3 3 0 0,-4 2 0 16,-1 1 0-16,-2-3 2 0,2 5 0 0,-4-4 3 15,1 0-1-15,2 9 1 0,-4-7-1 16,0 0-3-16,0 4 1 0,0-5 3 15,0 0 2-15,0-1 7 0,0-4 10 16,0 0 12-16,0 0 7 0,0 1 4 16,0-1-10-16,0 2-12 0,-7-2-12 15,2 0-8-15,-3-3-3 0,-4-6 1 16,4 3 2-16,-1-5-4 0,4 4-1 16,2 2-1-16,0-4-5 0,2 5 4 15,0-2-2-15,1 1-6 0,0 0-3 0,0 1-3 16,0-1 3-16,4 0 5 0,6 5 1 15,6 0 1-15,3 0 1 0,0 2-1 16,-3 4 2-16,-4 0 3 0,2 0-1 16,-2 2 0-16,-3-4-6 0,3 4 1 15,-6-2 1-15,-2-3 1 0,2 5 4 16,-5-3-1-16,1-1 2 0,-2 4 2 16,0-1 2-16,-5 1 1 0,-5 1 3 15,3-3 5-15,3-4 4 0,1 1 5 16,-3-3-3-16,1 0-1 0,-7 0-5 0,-3-2-6 15,1-3 1-15,-1-1-3 0,1 0-5 16,2-3 0-16,3 3-3 0,-2-5 2 16,5 4 2-16,2-2-1 0,-1 1 1 15,4 3-1-15,-1-5-2 0,2 5-1 16,0-3 1-16,2-2-4 0,5 4 3 0,1 0-3 16,4 3 1-16,4 0 1 0,0 3 0 15,5 0 0-15,-3 1-5 16,-6 4-2-16,2 0 1 0,-3-1-3 15,-3 1 8-15,2-1 0 0,-5-2 0 0,-1 1 2 16,-1-2 2-16,0 2 1 0,0 0 3 16,0 1 3-16,-3-4 1 0,0 0 2 15,0 0 0-15,0 0 1 0,0 0 3 16,0 4-6-16,-11 0-3 0,-6 3-3 16,-3 0-2-16,4-2 0 0,6-2 1 0,5-2 0 15,0-1 0-15,-2 0-1 0,-2 0-3 16,0-1-1-16,5-2-5 15,-3-3-3-15,5 1-7 0,-1 0-17 0,2 2-25 16,1-2-30-16,0-2-40 0</inkml:trace>
  <inkml:trace contextRef="#ctx0" brushRef="#br0" timeOffset="68108.9558">20138 4640 5 0,'0'0'6'0,"0"0"-3"0,0 0 0 16,0 0-3-16,0 0-3 0,0 0 0 15,0 0-3-15,0 0 1 0,0 0 5 16,0 0 0-16,-3-3 0 0,3 3 0 16,-2 0 0-16,2 0 0 0,0 0 0 15,0-2 0-15,0 2 0 0,0 0 0 0,0 0 0 16,0 0 0-16,0 0 0 16,0 0 0-16,0 0 4 0,0 0 2 15,0 0 0-15,0 0 1 0,0 0-1 16,0 0-1-16,0 0-1 0,0 0 2 0,0 0 3 15,0 0-2-15,0 0 1 0,0 0-1 16,2 0-3-16,3 0 1 0,1 0-2 16,-1 0 1-16,6 0-1 0,-5 0 2 15,-2 0-3-15,2 2 4 0,-1-2 1 16,1 0 3-16,5 0 2 0,0 0 0 0,-6 0-2 16,6 0 2-16,-5 0-2 0,6 0-1 15,-1 0 8-15,1 0-3 16,-2 0 0-16,1-2-1 0,1 1-9 15,-8 1-3-15,9-2-2 0,-7 2-1 0,4 0 4 16,3 0-2-16,-1 0 2 0,-2 0-1 16,3-1-1-16,-1 1 0 0,0 0 0 15,0-1 0-15,-2 1 0 0,3-2-1 16,-3 2 1-16,1-1 0 0,-4 1 0 16,4 0 0-16,-5 0-2 0,0 0-2 0,8 0 2 15,-8 0 1-15,4 0-2 0,3 0 2 16,-1 0 0-16,-1 0 1 0,-5 0-1 15,6 0 1-15,-6 0-1 16,5 0 1-16,1 0 1 0,-2 0-1 0,1 0 0 16,1 0 0-16,-2 0 0 0,-3 0 0 15,5 0 0-15,-6 0 0 0,0 0-1 16,1 0-2-16,-3 0 1 0,2 0-1 16,-2 0 2-16,2 0 2 0,-6 0-1 15,0 0 3-15,0 0-2 0,2 0 3 0,-1 1 1 16,0-1 4-16,2 0-1 0,-2 0 2 15,1 0 3-15,-1 0-1 0,1 0 1 16,-2 2-3-16,1-2 0 0,-1 0-2 16,2 0-1-16,-2 0 0 0,1 0-4 15,-1 0 1-15,2 0-3 0,-2 0-1 0,1 0-1 16,-1 0 1-16,2 0-3 0,-2 0 1 16,1 0-4-16,-1 0-3 15,0 0-4-15,2 0-8 0,-2 0-12 16,1 0-11-16,-1 0-37 0,1 0-33 0</inkml:trace>
  <inkml:trace contextRef="#ctx0" brushRef="#br0" timeOffset="68752.9876">21156 4598 45 0,'0'0'15'0,"0"0"1"0,0 0 5 0,0 0 0 16,0 0 5-16,0 0-1 0,0 0-2 16,0 0-6-16,0 0-2 0,0 0-8 15,0 0-1-15,0 0-2 0,0 0-1 16,0 0 0-16,0 0-3 0,0 0-1 16,0 0-3-16,0 0 0 0,0 0 4 15,0 0 2-15,0 0 3 0,4 1-1 0,3-1-1 16,8 1-2-16,4-1 0 0,-5 0-2 15,3 2-1-15,-4-2 0 0,-1 0 1 16,8 0 2-16,0 0-1 0,4 0 2 16,-1-2 1-16,1 0 3 0,1-1 3 15,-3 0 3-15,-5-1-1 0,-1 3-2 16,-6-1-4-16,-6 1-4 0,2 1 1 16,-6 0 2-16,0-2 0 0,0 2 6 15,1 0-1-15,1 0 1 0,-1-1 0 16,1 1-3-16,-1 0-4 0,1 0-2 0,-1 0-1 15,1 0-1-15,0 0 1 0,0 0-2 16,-1-1 1-16,1 1 1 0,-1 0 0 16,1 0 2-16,-1 0-2 0,1 0 1 15,-1 0-1-15,0-2 0 0,1 2-2 16,-1 0-3-16,1 0-2 0,-1 0-1 0,1 0-2 16,-1 0 0-16,1 0-4 0,-2 0 1 15,1 0-5-15,-1 0-2 16,2 0 1-16,-2 0 3 0,1 0 0 15,2 0-2-15,-2 0-10 0,1 0-12 0,-1 0-40 16</inkml:trace>
  <inkml:trace contextRef="#ctx0" brushRef="#br0" timeOffset="69376.5592">22151 4525 139 0,'0'0'36'0,"0"0"-4"16,0 0-7-16,0 0-4 0,0 0 1 15,0 0 1-15,0 0-1 0,0 0-1 16,0 0-4-16,0 0-3 0,-3 1-4 16,3-1-3-16,0 0 1 0,0 0-3 15,0 0-1-15,0 0 1 0,0-1-3 0,0 1-1 16,0 0-1-16,0-2 1 0,0 2 0 16,0 0 0-16,4-3 1 15,1 1-2-15,1 1 0 0,5-2 0 16,-5 3-2-16,8-1 1 0,-3-1 0 0,1 1-1 15,2-1 0-15,-3 2-1 0,1 0 0 16,-6 0-3-16,0 0-3 0,-1 0 0 16,0 0 2-16,0 0 4 0,2 0 3 15,-7 0 1-15,0 0 0 0,0 0-1 16,1 0 2-16,1-2 1 0,-1 2 1 0,1 0 2 16,-1 0-2-16,1 0 1 0,-1 0-2 15,1 0 1-15,-1 0 0 0,0 0 0 16,1 0-1-16,-1 0 1 15,1 0-3-15,-1 0-2 0,1-1 1 0,-1 1 1 16,2 0-2-16,-2 0 3 0,-1 0-6 16,2 0 0-16,-2 0 3 0,1 0 0 15,-1 0 2-15,0 0 1 0,2 0 0 16,-2 0 2-16,0 0-1 0,0 0 3 16,1 0-2-16,-1 0-1 0,0 0-2 0,0 0-1 15,0 0-3-15,2 0-1 0,-2 0-11 16,0 0-21-16,1 0-12 0,-1 0-18 15,1 0-7-15,5 0 7 0,7 0-7 16</inkml:trace>
  <inkml:trace contextRef="#ctx0" brushRef="#br0" timeOffset="69857.6902">23022 4493 382 0,'0'0'69'0,"0"0"-20"15,0 0-11-15,0 0-13 0,0 0-2 16,0 0-9-16,0 0-3 0,0 0-6 16,0 0-5-16,3 1-3 0,-3-1-6 0,0 0-5 15,0 0-14-15,0 0-18 0,0 0-20 16,0 4-46-16,-1 4-63 0</inkml:trace>
  <inkml:trace contextRef="#ctx0" brushRef="#br0" timeOffset="71196.7226">19935 4989 84 0,'0'0'30'16,"0"0"3"-16,0 0 2 0,0 0 5 0,0 0-1 16,0 0-2-16,0 0-7 0,0 0-6 15,0 0-6-15,0 0-2 16,-10-14-2-16,10 13-2 0,-1 0-4 15,1-1-1-15,-2 1-5 0,1-1-1 0,-1 0-1 16,1 0 0-16,1 2-1 0,-2-1-1 16,2 1-1-16,0-1 2 0,0 1 0 15,-1-2 0-15,1 2 2 0,0-1-2 16,-2 1 1-16,2-2-1 0,-1 2-2 16,1-2 3-16,0 2-2 0,-3 0 1 0,3-1-1 15,-1 1 1-15,1 0 1 0,0 0-3 16,0 0 1-16,0-1-1 15,0 1-2-15,0 0-3 0,0 0 2 16,0 0 1-16,0 0 4 0,0 0 2 0,0 6-1 16,1 5 1-16,3-1-2 0,1-1-2 15,-1 2-6-15,0-2 2 0,2 5 0 16,-1-5 3-16,3 3 7 0,-1-1-2 16,-2-2 2-16,2 2-2 0,2 1-1 15,-4-4 2-15,4 4 2 0,0 1-2 0,-1-1 1 16,1 0 2-16,-2 0 0 0,1 0-3 15,-1-4 0-15,0 5-1 0,0 0-1 16,-1-6 1-16,2 4-1 0,-3-4 2 16,1 0-1-16,0 0-1 0,0-2 0 15,-1 1 0-15,2 0-1 0,-1-1 2 16,0 0-1-16,1 0 0 0,-4-2 0 16,4 2 0-16,-4-2-3 0,0-1 3 15,2 2 0-15,-3-3 0 0,1 2 2 16,0 1-4-16,0-2 1 0,-3-2 0 0,0 0-1 15,0 0 1-15,2 2 2 0,-1-1-2 16,1 1 1-16,-1-1-3 0,2 1 2 16,-2-1 0-16,-1 1 0 0,2 0 0 15,-2-1-1-15,1-1-2 0,-1 2-5 16,1-2-15-16,-1 1-25 0,0-1-23 0,2 1-20 16,-2-1-11-16</inkml:trace>
  <inkml:trace contextRef="#ctx0" brushRef="#br0" timeOffset="71815.4723">20334 5705 80 0,'0'0'13'0,"0"0"-3"0,0 0-6 0,0 0 3 16,0 0-1-16,0 0 2 0,0 0-4 15,0 0 0-15,0 0-1 0,54 42 0 16,-53-39-1-16,2 1-1 0,-1-1-1 16,-1 2 2-16,1-1-2 0,2 3 0 15,-3-2 0-15,2-2 1 0,0 2-1 16,-3-5-1-16,1 3 1 0,1 1 0 0,-1 0 1 15,4 3-1-15,-2-2 4 0,2 3-2 16,0 0 0-16,2-1 0 0,-3 0 0 16,-1-4 0-16,3 3 1 0,-2-2-1 15,2-1-1-15,3 4-1 0,-6-6 1 16,2 4-1-16,-2-2 0 0,0 0 1 0,2 3 2 16,-2-4 0-16,-2 2 0 15,4 4 1-15,-3-3 0 0,-1-2-1 0,4 4 3 16,-4-2-2-16,1-1-1 15,1 4 0-15,-2-4-3 0,1 1 2 0,1 2 1 16,-2-2-2-16,0 0 0 0,1-1-1 16,-2-4-4-16,1 3 1 0,1 2-2 15,-1-1-1-15,3 0-2 0,-2 0-8 16,-1-1-5-16,1 0-6 0,1 1-15 16,0-1-9-16</inkml:trace>
  <inkml:trace contextRef="#ctx0" brushRef="#br0" timeOffset="72348.585">20878 6407 97 0,'0'0'19'0,"0"0"0"0,0 0 2 0,0 0 2 15,0 0-2-15,0 0-5 0,0 0-7 16,0 0-6-16,0 0-2 0,41 56 2 16,-32-46-2-16,-1 1 1 0,-2-4 0 15,2 5-2-15,-2-6 0 0,1 1 0 16,0 4 1-16,-1-5-2 0,3 6 2 0,1-1-4 16,-1 3 2-16,3 1-5 0,-1 0-2 15,-1 1-4-15,-1 0-1 16,2 0 6-16,1-1 1 0,-2 1 4 15,3-3-3-15,-3 1-3 0,1-2-2 0,0 2-2 16,-1-1 2-16,0 1 1 0,-3-3 1 16,1-1 4-16,-3-2-2 0,3 0 3 15,0-1-1-15,-1-1 2 0,1-1 2 16,-4-4 0-16,2 2 0 0,-6-3 1 16,0 0-1-16,0 0 0 0,1 0 0 0,1 2-1 15,-1-2-4-15,0 0-17 0,5 1-34 16</inkml:trace>
  <inkml:trace contextRef="#ctx0" brushRef="#br0" timeOffset="72658.0553">21342 7011 439 0,'0'0'40'0,"0"0"-7"0,0 0-15 16,0 0-6-16,0 0-6 0,0 0-3 0,0 0-2 15,0 0-2-15,0 0-6 0,0 0 0 16,9 0-7-16,-9 0-8 0,0 0-13 16,1 0-27-16,-1 0-40 0,0 0-56 15</inkml:trace>
  <inkml:trace contextRef="#ctx0" brushRef="#br0" timeOffset="74432.5299">19769 3439 157 0,'0'0'37'0,"0"0"-3"16,0 0-4-16,0 0-4 0,0 0-2 0,0 0-4 15,0 0 0-15,0 0-1 0,0 0 0 16,0 0-1-16,-22-33 0 0,21 30-1 16,-2-2-1-16,1 2-3 0,2 3-2 15,-1-1-6-15,1 1-1 0,0 0-6 16,-2-1-4-16,2 1-3 0,-1-2-2 0,1 2 0 16,-2 0 3-16,2 0 3 0,0 0 3 15,0 0 4-15,0 0-1 16,0 4 0-16,0 2 1 0,0 2-1 15,0 2 1-15,0-4-2 0,0 1 2 0,-1 4-2 16,1-5 1-16,0 4 0 0,-1 2 1 16,-1-1 0-16,2 0 0 0,-3-1 1 15,2 6-3-15,-3-5 1 0,2 8 0 16,-1-1 0-16,3-4 2 0,-1 5-3 16,-1 1 0-16,2-8 0 0,0 7 0 0,0 0-2 15,0-2 1-15,0 1 1 16,0-2 0-16,0 3 0 0,2 1 1 15,1 4-1-15,-2-1 2 0,-1-7 3 16,2 3-4-16,-2-7 2 0,1 1-2 0,-1 2-1 16,3-2 0-16,-3 1 0 0,1-3 0 15,-1 3 3-15,2-3-2 0,-1 1 0 16,1-3 0-16,-1 2-1 0,-1-7 0 16,1 7 0-16,1-5 0 0,-1 7-1 15,1-3 1-15,-2 3-1 0,1-4 1 0,1 4 0 16,-2-1 1-16,1-1-1 0,-1 1 0 15,0-7 1-15,2 6-1 0,-2-5 0 16,0-1 0-16,0 1 0 0,0-1 0 16,0 1 1-16,0 0-2 0,0-1 1 15,0-5 1-15,0 6-2 0,0-1 1 16,0 1-1-16,0 0 1 0,0-6 0 16,0 0 0-16,0 0 0 0,0 2-1 15,1 6 0-15,-1-2-1 0,0 0 1 16,0-1 0-16,0-5-1 0,0 0 0 0,0 0-2 15,0 2 1-15,0 6-1 0,0-2 0 16,0 0 1-16,0 0 1 0,0-6-2 16,0 0 1-16,0 6 0 0,0-1 0 15,0 1 1-15,0-1 0 0,0-5 2 16,0 0-1-16,0 0-3 0,0 2 2 0,0 0-1 16,0 0 0-16,0-1 1 15,0 1 1-15,0-1 0 0,0 0 1 16,0 1-1-16,0 3 1 0,0 2 0 15,0-3 0-15,2 3 0 0,-2-7 0 0,0 4 0 16,0 2 0-16,0-2 1 0,1 3-1 16,-1-7 0-16,0 0 0 0,0 0 0 15,0 2 1-15,2-1 0 0,-2 0 1 16,0 1 0-16,0 0-1 0,0-1 2 16,0-1-2-16,0 2 4 0,0-2-5 0,0 0-2 15,1 0 0-15,-1 3 0 0,0-3-1 16,0 1-2-16,0-1 1 0,0 1 0 15,0-1 2-15,0 2 0 16,0 0-1-16,0-1-1 0,0 1-3 0,0-2-6 16,0 1-12-16,0-1-9 0,0 2-9 15,0-2-2-15,0 1 2 0,0-1 4 16,0 0-7-16,0 2-12 0</inkml:trace>
  <inkml:trace contextRef="#ctx0" brushRef="#br0" timeOffset="75273.4856">19594 4107 170 0,'0'0'38'16,"0"0"-6"-16,0 0-1 0,0 0-2 0,0 0 2 15,0 0 2-15,0 0-5 0,0 0-4 16,0 0-7-16,0 0-5 0,-13-27-7 16,13 26-3-16,-2-1-3 0,2 0-3 15,-1 1-4-15,1 1-1 0,0-1 2 16,0 1 3-16,0 0 2 0,0 0 4 0,0 0 0 16,0 0-1-16,3 7 0 0,4 4 1 15,-1 0 0-15,1-1 0 0,3 3-2 16,-1-1 0-16,3 6 0 15,-1-2 0-15,-1 0 1 0,2 2 0 16,-4 0-2-16,1-2 0 0,0 2 1 0,-1 2 0 16,-2 2 1-16,0-2 2 0,-2 0 1 15,-1-3-2-15,-1-2-1 0,-1-4 1 16,1-1-1-16,-2 3-1 0,0-9 0 16,1 3-1-16,-1-7 0 0,0 0 2 0,0 0 0 15,0 1 2-15,3 0 1 0,-3 0 5 16,0 1 2-16,0 0 7 15,0-1 1-15,0 1 2 0,0-2-7 16,1 0-4-16,-1 0-3 0,0 0-4 0,2-2 0 16,-1-4 0-16,-1 0-1 0,2-4 0 15,-1 4-1-15,-1 1 0 0,1 0-1 16,-1 0 0-16,0-2 0 0,2-6-1 16,-1 1 0-16,1-1-1 0,1-6 1 15,0 2-1-15,0-6-1 0,1 2 0 0,3-1 1 16,-3 0 1-16,2 2 1 0,-1 3-1 15,-1 3 1-15,0-2-1 0,-1 6 0 16,3-1 0-16,-3 0 0 0,-2 7-1 16,4-5-2-16,-2 0 1 0,-2 4 0 15,3-2-1-15,-2 2 2 0,-1 0-1 0,2 2 2 16,-3 3 1-16,0-2-1 16,0 2 1-16,2-1-2 0,-2 1-2 15,2-1-2-15,-2 1 1 0,0-1 1 16,2 1 4-16,-2-2 0 0,0 2 1 0,0-2 1 15,0 2-1-15,0 0 0 0,0 0 2 16,0 0-1-16,0 0 1 0,-6 0-2 16,0 0 0-16,1 0 0 0,-7 0 0 15,5 0 1-15,-5 0 0 0,0 0-1 16,0 0 1-16,0 2-2 0,-2 0 0 0,2-2 2 16,-1 1-2-16,-1 0 0 15,2-1 0-15,-1 1 0 0,7-1 0 16,2 2-2-16,-2-2 1 0,0 0-3 15,-1 0-2-15,1 2-4 0,6-2-5 0,-1 0-10 16,1 0-10-16,-2 0-31 0,1 1-36 16,-5-1-68-16</inkml:trace>
  <inkml:trace contextRef="#ctx0" brushRef="#br0" timeOffset="77147.8616">20132 3482 130 0,'0'0'20'0,"0"0"4"0,0 0 3 0,0 0 0 16,0 0 4-16,0 0 1 0,0 0-4 16,0 0-4-16,0 0-3 0,-13-27-2 15,13 22 2-15,0 5 2 0,-2-1-2 16,2-4-4-16,0-1-6 0,0-5-8 16,0 2-4-16,2 0-2 0,2 0-3 0,3 2 2 15,2-6 1-15,-3 6 0 0,4-3 1 16,-2 4 1-16,1 2-2 15,0-1 0-15,2 2 1 0,6 1-3 16,-5-2 1-16,6 4-4 0,2 0-1 0,-2 0-1 16,5 6 1-16,-5 5 0 0,-3 0 3 15,-1 2 1-15,-4 1 2 0,-4 3 2 16,-1 2 0-16,-5 2-2 0,0 5 3 16,-11 0-1-16,-3 3 2 0,-6 0 0 15,-3-3-4-15,0-2 3 0,2-4-1 0,-1-2 3 16,9-8 6-16,-1-1 0 0,5-2 0 15,5-4-2-15,-6 1 2 0,7-2 2 16,-1-1 7-16,1 2 3 0,3-3 1 16,0 0 1-16,-2 0-5 0,2 0-1 15,-1 0-7-15,-1 0-3 0,2 0-3 16,-1 0-5-16,1 0-1 0,0-6-3 16,0-3 0-16,4 0-1 0,7-4 1 15,1 5 0-15,4 2 0 0,6-3-1 16,1 5 0-16,2 0 0 0,-8 2-2 0,3 1-3 15,-2 1 0-15,-4 0-5 0,4 0-9 16,-7 1-17-16,-1 5-22 0,1-2-23 16,-2 3-49-16</inkml:trace>
  <inkml:trace contextRef="#ctx0" brushRef="#br0" timeOffset="78560.0183">20544 3417 389 0,'0'0'52'0,"0"0"-12"0,0 0-11 15,0 0-10-15,0 0-8 0,0 0-5 16,0 0-2-16,0 0-4 0,0 0-3 15,0 0-2-15,-13-26-5 0,11 24 2 16,-3 2 1-16,-2 2 3 0,-5 8 4 16,-2 5-1-16,2-1-1 0,3-1-1 15,1 1-1-15,0 0-1 0,4-5-2 16,0 6-1-16,1-4 4 0,1 0 0 16,1 0-3-16,1 0 1 0,0 1-1 15,0-1 1-15,1 4 3 0,2-5-2 0,3 2-6 16,-2-5-4-16,2-1-1 0,1 0 3 15,2-3 7-15,0 0 6 0,3-1 1 16,6-2 1-16,-1 0-1 0,5-3-1 16,-2-3 3-16,-1-3 1 0,-4-3 5 15,-3 3 5-15,-1-5 4 0,-3-2 1 16,-2 5 5-16,0-3-4 0,-3-2 2 16,-2 3-2-16,-1-5-3 0,0 0-3 15,-1 2-2-15,-8-3-3 0,-1 4-4 16,-5 1-2-16,-2 4-2 0,-1-1-2 0,-1 3 0 15,3 3 1-15,7 3-1 0,5 1 0 16,4 1-3-16,-2 0-4 0,2 0-7 16,-1 0-2-16,-1 0-1 0,2 0 0 15,0 0-1-15,0 0 1 0,9 7-2 16,10 0 0-16,3 2-3 0,2-2-15 16,-1 0-8-16,2-4-7 0,-9 0 2 0,2-1 19 15,2-2 12-15,-6 0 6 16,5 0 1-16,-2 0 3 0,-7-2 5 15,2 0 8-15,-5-2 12 0,-3 2 6 0,1-1 8 16,3-2 5-16,-5 1 3 0,0 1 2 16,0 1 6-16,-2-4 2 0,1 2-2 15,-1-1-3-15,2 3-8 0,-3 2-11 16,0-1-6-16,0 1-6 0,0-3-5 16,2 2-3-16,-2 0-3 0,0 1-4 0,0-2-5 15,0 2-3-15,0 0-1 0,0 0 4 16,0 0 3-16,-6 3 5 15,0 3 1-15,-4 3 1 0,3 3-2 16,2-5 0-16,-2 6 1 0,3-4 0 0,-2 1-3 16,0 5 1-16,3-5-2 0,-1 5 2 15,1 1-1-15,0 0 1 0,0 1 0 16,2 0 1-16,1 2-3 0,0-1 2 16,0 2-3-16,0-3 0 0,0-7 1 15,0 0-4-15,4 1-2 0,1-2-3 0,0-2 0 16,1-1 0-16,3 0 1 0,-6-5 0 15,7 1 1-15,0-2 1 0,6-3 2 16,1-6 3-16,-2-1 6 0,-7 0 7 16,-2-4 6-16,-2-1 4 0,-2 5 3 15,-1-11-1-15,-1 2-1 0,0 1-4 16,-7-6 1-16,-2 2-4 0,4 9-2 16,-3-1 0-16,0 2-4 0,3 2 0 15,0 3-2-15,0 0-1 0,2 3 1 16,0 0-3-16,2 1 0 0,1 3-3 0,0 0-5 15,-2 0-9-15,2 0-10 0,0-2-2 16,0 2 6-16,0-2 6 0,12-2 6 16,5 0-1-16,4 0-4 0,0 0-6 15,1 1 0-15,-1 0-4 0,-4 2-4 16,-1-4 3-16,1 1 2 0,-2-3 9 16,2 3 10-16,-4-2 3 0,-3 4 7 15,-3-3 3-15,0 0 4 0,-4 2 2 16,6-2 0-16,-6 2-1 0,0 1 0 15,1 0-1-15,-1-1 0 0,0 0 0 0,0-1-4 16,0 3 0-16,-3 1 0 0,0-2 1 16,0 2 4-16,1 0 1 0,-1-1 2 15,0 1-1-15,2 0-3 0,-2 0-3 16,0 0-2-16,0 0-2 0,1 0-2 16,-1 0 1-16,0 0-1 0,-4 1 1 0,-6 7-1 15,-4 4 1-15,-1 1-2 0,1 0-2 16,0-1 1-16,1 2-1 0,-1-1-1 15,3 2 1-15,1 1-2 0,3-4 1 16,3 1-3-16,1 5-1 0,3-9 0 16,0 12-2-16,0-4-3 0,1 0 0 15,7 3-1-15,3-2-4 0,-1-2-2 16,5-4-2-16,-1-1-3 0,-2-4-9 16,4-3-2-16,-6 0-4 0,4-4 3 15,4 0 15-15,-5 0 10 0,3 0 8 0,-2-8 8 16,-4-4 9-16,3-5 11 0,-3-2 10 15,-2-1 4-15,-4-1-1 0,-1-1 0 16,-2 5 2-16,-1-2-1 0,0 0-6 16,0 3-10-16,-4-5-12 0,0 7-7 15,-4 1-6-15,2 4-4 0,-3 2-9 16,-5-4-21-16,5 7-55 0,0-1-98 16</inkml:trace>
  <inkml:trace contextRef="#ctx0" brushRef="#br0" timeOffset="80340.8759">21442 3588 227 0,'0'0'47'16,"0"0"-12"-16,0 0-8 0,0 0-10 16,0 0-4-16,0 0-3 0,0 0-2 15,0 0-2-15,0 0-4 0,0 0 2 16,7-53-4-16,-7 41 2 0,0-2-1 0,3 1-1 15,-3-1 3-15,0-6-2 0,0 8 1 16,0-8 1-16,0 7 3 0,0-3 1 16,0-3 1-16,1-1 0 0,1 2-2 15,-1-1 1-15,1 10-1 0,-1-4 3 16,1 3 1-16,-2 5 2 0,1 1-1 0,-1 4-4 16,0-3-5-16,0 3-4 0,0-1-6 15,2-1-9-15,-2 2 3 16,0 0 0-16,0 0 5 0,0 0 8 15,0 11-2-15,0 1-3 0,0 6 3 0,-2 1-2 16,1 0 1-16,-2 6-1 0,1-2 0 16,1-1-2-16,1 0-1 0,0-2-2 15,0 0-4-15,4 0-6 0,1-2 2 16,-1-4-1-16,2 0 9 0,2-2 3 16,-3-3-2-16,2 2-2 0,-1-5-2 0,1-3 3 15,2 2 3-15,1-5 6 0,6 0-2 16,3 0-1-16,4-7 2 0,-2-3 1 15,0-3 4-15,-3 1 4 0,-6 3 10 16,1-2 7-16,-4-1 2 0,-2-1-3 16,3-6-4-16,-1-1-7 0,-4 0 1 15,1-1 5-15,0 0 0 0,-3 6 3 16,-1-3 1-16,0 7 2 0,-2-2 4 16,2 0-4-16,-2 6-4 0,0-5-7 15,0 7-7-15,0-1-2 0,0 2-8 0,0 4-7 16,0-2-5-16,0 2 0 0,-6 0 6 15,-4 5 3-15,-5 8 3 0,-1 5-2 16,5 1 1-16,2-4-2 16,6 2 5-16,2 1-2 0,1 0-1 0,0 5 1 15,0-7-3-15,1 0 1 0,4-1 1 16,-1-6 3-16,0 6 1 0,-1-5 1 16,-1-6-1-16,2 4 1 0,-3-3-1 15,1 0-1-15,-1 0 4 0,-1-5 2 16,0 0 2-16,0 0 2 0,2 1 5 0,-2-1 1 15,1 0 1-15,-1 2-1 0,2-2-2 16,1 0-6-16,4-3-3 0,3-7-5 16,2-2 0-16,2 1 1 0,-5 2 0 15,2 2-1-15,2-2 0 0,0-1 0 16,6-1-1-16,-7 2 0 0,2 3-1 0,-4 1-1 16,-1 2-1-16,2 1-2 0,0 2-4 15,3 0-1-15,-2 2 1 16,1 3 0-16,-2 4 4 0,-4 0-1 15,-1 0 2-15,0 5 1 0,-4 2 3 0,-2 1 5 16,0 4 0-16,-6-2 4 0,-6-1 5 16,-5-3 0-16,-2-3 3 0,-4 0 3 15,1-4-2-15,-1-1-1 0,8-2-1 16,5-4 0-16,-3-1-2 0,8 0-2 16,-7 0-4-16,1 0-8 0,2-3-11 0,-3-6-29 15,5 3-62-15,1-1-108 0</inkml:trace>
  <inkml:trace contextRef="#ctx0" brushRef="#br0" timeOffset="80538.2944">22058 3699 586 0,'0'0'30'0,"0"0"-12"16,0 0-12-16,0 0-14 0,0 0-55 15,0 0-225-15</inkml:trace>
  <inkml:trace contextRef="#ctx0" brushRef="#br0" timeOffset="89572.7662">20751 7518 363 0,'0'0'50'0,"0"0"-11"0,0 0-12 16,0 0-6-16,0 0-6 0,0 0-1 15,0 0 0-15,0 0-4 0,0 0-4 16,-22-38-4-16,22 38-2 0,0 0-3 0,-1-2-2 16,1 2-6-16,0 0 0 15,0 0 5-15,0 2 0 0,0 13 7 16,0 7-1-16,0 5 0 0,0 1 0 15,3-1 0-15,-1 0-1 0,1-2 2 0,2-2-1 16,0 0 0-16,0-1 2 0,-1-9-2 16,0 2 0-16,-1-4-2 0,2-2 1 15,-2 0 1-15,-2-4 0 0,3-1 1 16,-4-4-1-16,0 0 3 0,0 0 2 16,2 1 2-16,-2-1 2 0,0 2-1 0,1-2-2 15,-1 0-3-15,0-5-1 0,0-8 2 16,0-8-1-16,-3-4-1 0,-2-2 0 15,-1 4 2-15,0-4 1 16,0 0-1-16,-1-2 0 0,-2 2-3 0,2-2 1 16,0 3-2-16,-1 2 1 0,2 7 0 15,1 0 1-15,1 6-1 0,1 1 1 16,0 0 0-16,1 5 1 0,-1-6-2 16,3 7-2-16,-1-3-1 0,1 3-1 15,0-2-1-15,0 1-1 0,1-5-1 0,4 3 0 16,2 0-3-16,1 1 0 0,1 1 1 15,0 2 1-15,1 1 5 0,6-2 2 16,-4 1 0-16,5 2 0 0,-5-1-1 16,2 2 0-16,-2-1-1 0,-1 1-1 15,2-2-4-15,-8 2-4 0,0 0-4 0,0 0-11 16,1 0-17-16,1 0-37 16,4 0-27-16,-5 0-56 0</inkml:trace>
  <inkml:trace contextRef="#ctx0" brushRef="#br0" timeOffset="89837.812">20697 7756 468 0,'0'0'29'0,"0"0"-6"0,0 0-11 16,0 0-11-16,0 0-5 0,0 0-3 15,0 0 1-15,0 0 4 0,0 0 1 16,31 2-3-16,-4-6-10 0,-1 1-8 16,-2-1-14-16,0 1-22 0,-1 1-28 0,0-2-31 15,1 2-54-15</inkml:trace>
  <inkml:trace contextRef="#ctx0" brushRef="#br0" timeOffset="90620.4169">21174 7708 143 0,'0'0'50'0,"0"0"3"0,0 0-1 0,0 0-8 16,0 0-6-16,0 0-10 15,0 0-4-15,0 0-3 0,0 0-2 16,0 0-3-16,5-72-4 0,-5 71-3 15,0-1-4-15,0 1-4 0,0 0-4 0,0-1-7 16,0 0-4-16,0 2 2 0,0 0 2 16,0 0 4-16,0 11 5 0,-3 10 2 15,-3 6 2-15,0 4 1 0,-2 1-2 16,0-3-1-16,0-1-4 0,4-3 3 16,-1-9 1-16,4 1 0 0,-1-6 1 0,1-7-1 15,1 2-2-15,0-6 1 0,-2 0 1 16,2 0 3-16,0 1-1 0,0 1 2 15,0 0 4-15,0 0 1 0,0-1 1 16,0 1 3-16,0-2-3 0,0 0 5 16,0 1 1-16,0-1-4 0,0 0-4 15,0-10-9-15,2-6 1 0,2-7-2 16,1 0 1-16,3-2 0 0,-1 0 0 16,2 2 0-16,-3 4 0 0,2 4 4 15,-3 6-2-15,-4 4 2 0,2 1-1 0,-3 4-1 16,0-2-1-16,0 2 0 0,1-1-2 15,-1-1-2-15,2 1-5 0,-2-1-4 16,1 2-5-16,-1-2 1 0,2 2 3 16,1 0 5-16,3 8 7 0,4 6 0 15,0 7 1-15,-1 1 0 0,0 6 1 16,0 3 3-16,-3 1-3 0,-2 0 1 16,-1-1-4-16,-1-4-2 0,-1-5-3 15,1-4-8-15,-1-7-10 0,2 2-11 16,-2-3-11-16,-1-5-7 0,2 2-2 0,-2-7 2 15,0 0-9-15,0 0-35 0</inkml:trace>
  <inkml:trace contextRef="#ctx0" brushRef="#br0" timeOffset="90813.9134">21115 7982 315 0,'0'0'20'15,"0"0"-7"-15,0 0-6 0,0 0-6 0,0 0-2 16,0 0-4-16,0 0 1 0,0 0-7 16,0 0-4-16,44-81-6 0,-29 72 1 15,3 1 2-15,6-1-3 0,2-1-1 16,0 2-13-16,-2-2-15 0,-4 6-30 16</inkml:trace>
  <inkml:trace contextRef="#ctx0" brushRef="#br0" timeOffset="92368.9892">20677 7701 165 0,'0'0'44'0,"0"0"-4"0,0 0-5 16,0 0-9-16,0 0-1 0,0 0-2 15,0 0-5-15,0 0-6 0,0 0-4 0,6-15-7 16,-5 14-1-16,-1 1-1 0,2 0-1 15,-2 0 4-15,4 0-1 0,2 4 0 16,1 10 1-16,3 3 1 0,-4 1 0 16,0 2 1-16,-2 1-1 0,-1 1 1 15,1 1-1-15,-1-1 1 0,-1-1-1 16,2-4-3-16,-3 0 0 0,1-5-2 16,-1 0 1-16,1-1-1 0,-2-4 0 15,1-1 3-15,-1-6 0 0,0 0 0 16,0 0 1-16,2 2 2 0,-2-1 3 0,0 1 6 15,1-2 7-15,-1 3 3 0,0-2 1 16,2 0-3-16,-2 1-8 0,0-2-6 16,0 2-1-16,0-2-4 0,0 1 0 15,1-1-5-15,-1 2 0 0,0-2-2 16,0 1-3-16,0-1 0 0,0 2-2 0,0-2 2 16,0 1 1-16,0-1 4 0,0 2 1 15,0-2 1-15,0 2-2 16,1-2 2-16,-1 1 0 0,0-1 1 15,2 2-1-15,-2-2 1 0,0 0 0 0,1 2 0 16,-1 0-1-16,2-1 1 0,-1 6-1 16,-1-1 2-16,2-2 0 0,-1 1-1 15,-1 0 0-15,2 0 0 0,-2 0-1 16,1 0 1-16,-1-5 1 0,0 0-2 16,0 0 2-16,3 1-1 0,-3 0 1 0,0 1 1 15,1-1 3-15,-1 1 1 0,0-2 0 16,2 0-1-16,-2 1-2 15,0-1-2-15,0 0 0 0,0 0 1 16,0 0-4-16,-6-3 2 0,2-5 0 0,-4-6 2 16,3 0 0-16,-3-5-2 0,1-1-4 15,3-3 2-15,1-1-1 0,-1-2-1 16,1-1 8-16,-2 2-4 0,1 0 2 16,-2 3 1-16,2-2-4 0,0-1 0 15,-1 1 2-15,1 1 3 0,1 1-1 0,-1-1-1 16,1 1-3-16,-1-1 0 0,1-3-1 15,0 0 2-15,1 7 1 0,2 0-1 16,0 5 2-16,0 0-1 0,0 1 0 16,0-1 0-16,0 2-1 0,0 6 2 15,0 0-1-15,0 6 0 0,-1-2 2 16,1 2-3-16,0-1 2 0,0-1-2 16,0 1 1-16,0 0 0 0,0-1 0 15,0 0-1-15,0 1 1 0,0-1-1 16,0 1-1-16,0-1 1 0,0 0 0 0,0 2-1 15,0-1 0-15,0 1 0 0,0-1-1 16,0 1 0-16,0-2 0 0,0 2 1 16,0-1 0-16,0 1-1 0,0-2 0 15,0 2 0-15,0-1 0 0,0 1-1 16,0-2 3-16,0 2 4 0,0-2-1 0,4 2 3 16,3-1 1-16,5-2-3 15,8 1 0-15,-2 0-1 0,6-3 1 16,-1-1-1-16,-1 0-2 0,0 0 0 15,1-2 0-15,-2-1 0 0,1 0-1 0,3 1 0 16,-1-1 1-16,1 0-1 0,-3 2 1 16,-7 0-1-16,-4 4-3 0,-7 2-1 15,-4 1-3-15,0-2 1 0,0 2 0 16,2 0 0-16,-1 0 2 0,0 0 1 16,2 0 2-16,-2 0 0 0,1 0 1 0,-1 0-1 15,1 0-3-15,-1 0-3 0,1 0-6 16,-1 0-18-16,1 0-22 15,-1 0-37-15,-1 0-40 0</inkml:trace>
  <inkml:trace contextRef="#ctx0" brushRef="#br0" timeOffset="92816.4825">20713 7832 317 0,'0'0'56'0,"0"0"-9"0,0 0-15 16,0 0-5-16,0 0-8 0,0 0-2 0,0 0-7 16,0 0-2-16,0 0-2 15,-10 3-4-15,10-3-1 0,0 0-3 16,2-3 0-16,7-1 1 0,3-4 1 15,3 2 2-15,3-2 0 0,3 1-1 0,-8 3-1 16,4-1-3-16,-2 0-1 0,-4 2-3 16,5-1-2-16,0 1 5 0,0-2-1 15,5 0-1-15,-6 3-7 0,1 0-8 16,-5 0-13-16,2 2-31 0,-1 0-33 16,0 0-65-16</inkml:trace>
  <inkml:trace contextRef="#ctx0" brushRef="#br0" timeOffset="93680.2793">21432 7822 445 0,'0'0'66'0,"0"0"-15"16,0 0-14-16,0 0-12 0,0 0-7 15,0 0-5-15,0 0-7 0,0 0-1 0,0 0-3 16,0 0-1-16,0-13-2 0,0 12-1 16,0 1-4-16,0-2 0 0,0 2 0 15,0 0 2-15,0 0 2 0,0 9 3 16,3 8 2-16,0 4-4 0,1 3 4 16,-2-9-4-16,0 1-1 0,0-4 1 0,-1 0-1 15,2 1 1-15,-3-1 1 0,1 0 0 16,-1-6-1-16,2 0-1 0,-2-6-2 15,0 5 1-15,0 1 0 0,0-2 2 16,0 2 1-16,0-6 0 0,0 0 0 16,0 0 2-16,0 0-2 0,1 0 2 15,-1-1 0-15,0-5-1 0,0-10 1 16,0-4-2-16,0 0 1 0,-1-10 1 16,-1 5-5-16,1-1 4 0,-2 1-4 15,2 7 3-15,-2 0 2 0,2-1-1 0,-2 6 2 16,0-5-2-16,1 6 0 0,1 6 0 15,1 1 1-15,0 5 0 0,-2 0 0 16,2 0-1-16,0-3-2 0,0 2 0 16,0 0 0-16,0-1-2 0,0-2 0 15,2 0 0-15,7 1 0 0,6 0 1 16,0 3-2-16,5 0 2 0,-1 8 0 16,-5 1 0-16,1 3 2 0,-2 0-1 15,0 2 0-15,-2-1 0 0,-1 2 0 16,-1 2 1-16,0 2 3 0,-5 1-3 0,-3 1 5 15,-1 0-7-15,0-1 1 0,-7 1-1 16,-3-3 0-16,0-2 2 0,-4 0 2 16,-1-1 0-16,-5 2 1 0,0 0-1 15,-3-2-4-15,-1-3-5 0,3-5-18 16,6-2-56-16,2-5-204 0</inkml:trace>
  <inkml:trace contextRef="#ctx0" brushRef="#br0" timeOffset="96193.276">22551 3792 269 0,'0'0'55'0,"0"0"-15"0,0 0-12 0,0 0-13 15,0 0-7-15,0 0-6 0,0 0-5 16,0 0-1-16,0 0-1 0,-6-11 3 16,6 11 4-16,0 1 0 0,0 10-1 15,0 1 4-15,2 6-5 0,-1 2 1 16,1-6-2-16,-2 7 0 0,1-1 0 0,-1-1 2 16,0 1 0-16,0-1-1 0,0-6 0 15,0-1 1-15,0 2 1 16,0-2 1-16,0 2 0 0,0-8 0 15,-1 6-1-15,1-6 0 0,0 1-1 0,0-2 0 16,0-5 1-16,0 0 3 0,0 0 0 16,0 2 14-16,0 0 7 0,0-1 8 15,0 0 1-15,0 0-6 0,0-1-9 16,0 0-7-16,0 0-5 0,0 0-3 16,0-2-1-16,0-4 0 0,0-8 0 0,0 2 1 15,0-2 0-15,0 2-2 0,0-3-2 16,0-5-1-16,0 7 0 0,0-11 0 15,0 4 0-15,0-2-5 0,0-6 2 16,-2 1-5-16,1 9 5 0,1-1 1 16,0 6 1-16,0 8 1 0,0-8 0 15,0 7 0-15,0 0 0 0,0 0-1 16,0 6 1-16,0-1-1 0,0 1 0 16,0-2 0-16,0 1 0 0,0-1-1 15,0 0 2-15,0 1 0 0,0-1 0 0,0 1 0 16,0-1-1-16,0 1 0 0,0-1 1 15,0 1-2-15,0 0 1 0,0-1-1 16,0 2 1-16,0-2 0 0,0 2 2 16,0-1-1-16,0 1 0 0,0-2-1 15,0 2 0-15,0-2 0 0,0 2 0 16,0-1-1-16,0 1 1 0,0-2-1 16,0 2 0-16,0 0-1 0,0-1-1 15,0 1 2-15,1-1 1 0,4-1 1 16,7-1-1-16,3-2-1 0,2 1 1 0,5 0 0 15,0-1 2-15,-1 0 0 0,1 1-1 16,0-1 0-16,0 1-1 0,-1-1-1 16,0-1-2-16,0 1-7 0,-4 2-3 15,-8 0-9-15,1 1-15 0,-4 2-18 16,6 0-26-16,-4 0-11 0,1 0-11 0,0 5-21 16</inkml:trace>
  <inkml:trace contextRef="#ctx0" brushRef="#br0" timeOffset="96491.2975">22485 3916 335 0,'0'0'32'0,"0"0"-10"0,0 0-14 16,0 0-5-16,0 0 0 0,0 0-4 15,0 0 1-15,0 0 1 0,0 0 1 16,0 0 3-16,-5 6 4 0,5-6 2 16,2 0 2-16,11 0-1 0,6 0-5 15,5 0-6-15,-2-2-2 0,1-1-9 0,3 0-4 16,1 2-16-16,-4 0-41 0,-1 1-47 15</inkml:trace>
  <inkml:trace contextRef="#ctx0" brushRef="#br0" timeOffset="97256.9477">23017 4041 227 0,'0'0'54'16,"0"0"-5"-16,0 0-15 0,0 0-8 15,0 0-3-15,0 0 0 0,0 0-4 16,0 0-3-16,0 0-4 0,0 0 0 16,1-28 3-16,1 27-5 0,-2 0-1 0,0-1-3 15,0 2-8-15,0-2-2 0,0 2-2 16,0-1-6-16,0 1-1 0,0 0 3 15,0 0 4-15,0 0 5 16,-3 8 2-16,-3 8 1 0,-4 3 0 0,1 1 0 16,-4 3 0-16,1 1-1 0,0 1 0 15,0-3-1-15,2 0 0 0,3-7-1 16,1-3 1-16,2-3-2 0,2-6 1 16,1 2 1-16,1-5 0 0,-2 0 0 15,2 0 1-15,0 1 0 0,-1 1 4 0,1-2 0 16,-2 2 1-16,2-2 3 0,0 1 0 15,0-1 0-15,0 0 3 0,0 1 1 16,0-1 1-16,0 0-6 16,0-1-5-16,0-13-1 0,5-4-5 0,3-6 3 15,2 1 1-15,1 1 1 0,-1 0-2 0,1 1 2 16,-1-1-1-16,1 1 1 16,-2 0-1-16,2 1 0 0,-4 0 1 15,0 7-1-15,0-1 0 0,-2 6 0 16,-4 2 0-16,2 2 0 0,-1-1 1 0,-1 2 0 15,0-1-1-15,2 1-1 0,-3 3-1 16,0-2-2-16,0 2-3 0,2 0-2 16,-2 0-3-16,1 0 1 0,4 0 4 15,2 5 3-15,1 8 2 0,1 6 1 16,1 0 2-16,-4 2-3 0,0-1 1 0,0 0-1 16,-2 1 0-16,0 0 2 0,-1-5-2 15,3 0-1-15,-3-1 1 16,0-3-4-16,0 7 3 0,0-2-2 15,-2-5-6-15,0 6-15 0,-1-2-28 0,0 0-49 16,-1 5-40-16</inkml:trace>
  <inkml:trace contextRef="#ctx0" brushRef="#br0" timeOffset="97522.622">22917 4245 450 0,'0'0'52'0,"0"0"-13"16,0 0-16-16,0 0-9 0,0 0-10 15,0 0-4-15,0 0-5 0,0 0-7 0,0 0-2 16,0 0 0-16,-6-8-4 0,22 3 0 15,10-4-7-15,5 0-4 0,3 0-22 16,7-3-14-16,-2 3-15 0,4-4-15 16,2-1-24-16</inkml:trace>
  <inkml:trace contextRef="#ctx0" brushRef="#br0" timeOffset="98356.6398">23410 4045 408 0,'0'0'52'0,"0"0"-9"0,0 0-17 0,0 0-15 16,0 0-11-16,0 0-9 0,0 0 1 15,0 0 1-15,0 0 2 16,-17 1 5-16,10 14 0 0,2-2-2 15,2 2 0-15,2 2 1 0,1-4 0 0,0 5-1 16,0-5-4-16,0-2-1 0,0 1 0 16,0-1 4-16,0-2 4 0,0 4 0 15,0-2 0-15,0-5-1 0,1 0-1 16,-1-6 0-16,0 0 1 0,0 0 1 16,0 1 3-16,2 1 0 0,-2 0 4 0,0-1 4 15,0 0 1-15,0 0 1 0,0 1 2 16,0 0-1-16,0-2-1 0,0 0-2 15,0 0-7-15,0-12-3 0,0-6-2 16,-3-7 0-16,1 7 1 0,1-2 0 16,-1 2-1-16,1 4 1 0,1-7-1 15,-2 7 0-15,2 1 0 0,-1-2 0 16,1 7 0-16,-1-3 2 0,1 4-2 16,0 1 1-16,-2-6-2 0,2 5-2 15,0 1-1-15,0 2-1 0,0-1-7 0,0 2 1 16,2-7-1-16,3 2 0 0,3 2 3 15,-1 2 2-15,3 0 1 0,0 0-1 16,0 2 0-16,2 1 0 16,-1 1-4-16,5 0 4 0,-3 1 0 0,3 9 0 15,-4 0 5-15,-2 4 1 0,-2 1 0 16,-3-1 2-16,-4 2-1 0,-1 4 0 16,0-2 0-16,0 3 0 0,-3-5 0 15,-4 0 1-15,3-5 4 0,-3 5-2 16,-1-2 0-16,3-5 0 0,-5 2 0 0,4-3 0 15,-1-4-2-15,1 2 0 0,-4-1 0 16,2 0-2-16,4-4 1 0,-3 4 0 16,2-4 0-16,0 0 0 0,2 0 0 15,3-1 0-15,-1 0 0 0,1 0-5 16,0 0-3-16,0 0-5 0,0 0 2 0,9-7 2 16,7-4 2-16,6 0 4 15,0 0-4-15,-2 1-3 0,-4 5 1 16,-1 1 1-16,-4 2 4 0,-7 1 3 15,6 1 0-15,-4 0-3 0,4 0 2 0,0 1 0 16,-4 7 2-16,0-3 2 0,-3 6 4 16,0-2 0-16,-3 3-2 0,0 7 2 15,-9-2-1-15,-3 1 1 0,1-6 0 16,1-3-2-16,3-3 3 0,-2-1-2 16,0 0 1-16,-1-2 0 0,1 1-4 0,-2 0-1 15,1 1-3-15,1-4-11 0,-2 2-16 16,0 0-52-16,3-1-109 0</inkml:trace>
  <inkml:trace contextRef="#ctx0" brushRef="#br0" timeOffset="98569.2901">23715 4336 537 0,'0'0'24'0,"0"0"-13"16,0 0-16-16,0 0-29 0,0 0-84 16,0 0-159-16</inkml:trace>
  <inkml:trace contextRef="#ctx0" brushRef="#br0" timeOffset="122895.6884">19701 3455 81 0,'0'0'16'0,"0"0"-2"16,0 0-3-16,0 0-1 0,0 0-3 16,0 0 4-16,0 0 0 0,0 0 1 0,0 0-1 15,0 0 0-15,-25-23 0 0,24 21-3 16,-1 2-2-16,1-2-2 0,-1 2-4 15,1-1-3-15,-1 1-2 16,1-2 0-16,1 2-4 0,-1-1 2 0,1 1 2 16,-3 0 1-16,3 0 2 0,-1 0 2 15,1 0-2-15,-2 0 2 0,2 0-1 16,-1 0 0-16,1 0 2 0,0 0-1 16,0 0-1-16,0 1 0 0,-2 1-1 15,2-1 1-15,0 1 0 0,0 6 2 0,0-2 2 16,0 6 0-16,0-1 2 0,0-5-2 15,0 5 0-15,0-6-2 0,0 0-1 16,0 1 0-16,0-6 1 0,0 0-1 16,0 0 0-16,0 1 0 0,0 7-1 15,0-1 0-15,0-2 1 0,0 6-1 16,0-5 1-16,0-1-2 0,0 7 2 16,0-6 0-16,0 7 0 0,0 0 0 15,0 0 3-15,0-1-2 0,0 2 4 16,0-1-2-16,0-1 0 0,0 3-3 0,0-10-2 15,0 8 0-15,0-7 0 0,0 4 2 16,0 3-1-16,0-5 2 0,0 3-1 16,0-6-1-16,2 1 1 0,-2-1 0 15,0 0 1-15,0 2 0 0,1 3 0 16,-1-4 1-16,0-1-3 0,2 1 4 0,-2-1-1 16,0 1 0-16,0-2 1 0,1 2-3 15,-1-6 1-15,0 0-1 16,0 0 1-16,0 2 0 0,3 0 0 15,-3-1-1-15,1 0 2 0,-1 1 0 0,1 4-2 16,1 0 2-16,-2-2-2 0,1 3 0 16,-1-7 0-16,0 4 0 0,2 2 0 15,-2-1 2-15,1 5 0 0,-1-4 3 16,0 6 1-16,2-1-1 0,-2-5 2 16,0 7-3-16,0-8 1 0,0 2-3 0,0 0-1 15,0-2 0-15,0 1-1 0,0-2 2 16,0 2-2-16,0-6 1 15,0 0-4-15,0 0 5 0,0 2-2 16,1 0 0-16,-1-1 3 0,0 1-4 0,0-1 1 16,0 1 0-16,0 3-1 0,0 2 1 15,0-1 0-15,0 0 0 0,0-6-1 16,0 5 1-16,0 0 0 0,0 1 1 16,0 4-1-16,0-4 0 0,0 0 0 15,0 4 0-15,0-3 1 0,0-2-1 0,0 2 0 16,0-7 1-16,0 0-1 0,0 0 1 15,0 1-1-15,0 1 1 0,0-1 1 16,0 1-2-16,2 0 0 0,-2-1 0 16,0 0 1-16,0 0-1 0,0 1 2 15,0 0-2-15,0-1 0 0,0 1 0 16,0 6 0-16,0-3 0 0,0 2 0 16,0-2 0-16,0-5 0 0,0 6 0 15,0-1-2-15,0 0 2 0,1 1 0 16,-1-1 0-16,0 1 0 0,0-1 0 0,2 0 0 15,-2-5 0-15,0 4-1 0,0 3-1 16,0-1 0-16,1 4 1 0,1-5 0 16,-2-1 1-16,1 1 1 0,-1 0-1 15,2 1 0-15,-2-1-1 0,1 6 1 16,-1-5 1-16,0-1-1 0,1 6 0 16,-1-5 0-16,0-2-1 0,2 7 1 15,-1-5 0-15,-1-1 0 0,2 5 1 16,0-6-1-16,-2 1 0 0,2 1 0 15,-2-6 0-15,0 0 0 0,0 0 0 0,0 1 0 16,1 1 0-16,-1 0-1 0,0-1 1 16,0 1 0-16,2-1-1 0,-2 0 2 15,0 2-2-15,0-2 1 16,0 1 0-16,0-1 0 0,1 1 0 0,-1-1 0 16,0 0 0-16,0 1 1 0,0 0 1 0,0-1 2 15,0 1-1-15,0-2 0 0,0 3-1 16,0-2-2-16,0 0 0 0,0 1-4 15,0-2-6-15,2 2-7 16,-2-2-7-16,0 1-13 0,0-1-8 0,0 2-24 16,1-2-4-16</inkml:trace>
  <inkml:trace contextRef="#ctx0" brushRef="#br0" timeOffset="124096.3121">19581 4091 221 0,'0'0'28'0,"0"0"-8"16,0 0-7-16,0 0-8 0,0 0-11 15,0 0-6-15,0 0 1 0,0 0 2 16,0 0 5-16,-12-12 4 0,12 12 1 0,-2 0-1 16,-1 5 0-16,1-2 0 0,1 2 0 15,1-5 1-15,-2 0 1 0,2 0 1 16,0 1-1-16,0 1 2 15,0-1-1-15,-1 1 1 0,1-2-1 0,0 2-2 16,0-2 1-16,0 2-1 0,0-1 1 16,0 0-1-16,0 6 2 0,0-2-2 15,1 6 1-15,5 4 3 0,0 0 3 16,1 3 4-16,0 0-2 0,-2-5-2 16,-1 2-4-16,0-1-2 0,2 1-2 0,-2 4 1 15,2 1 3-15,0 0 2 0,-2 3 1 16,1 0-2-16,-2-2 0 0,1-5-3 15,-1 0-2-15,-2-6 0 16,0 0 3-16,1 0-3 0,-2-5 0 0,1 1 0 16,-1-6 0-16,0 0 0 0,0 0 0 15,2 1 1-15,-2 1 0 0,1 4-1 16,1 0 3-16,-1-2-3 0,1 2 0 16,-2-6 0-16,0 0-2 0,0 0 2 15,1 2 0-15,-1 0 1 0,2-1-1 0,-2 1 0 16,0-1 5-16,1 1-3 0,-1-1 0 15,0 0 3-15,2-1-2 0,-2 2 9 16,0-2 6-16,1 0 6 0,-1 2-2 16,0-2-2-16,2 0-8 0,-2 0-6 15,0 0-2-15,1 0-1 0,-1 0-2 0,3-2 2 16,-2-4-3-16,-1 0 1 0,1 0-1 16,1-5 1-16,-1 7-2 15,2-7-2-15,2-4 2 0,-2 5-1 16,3-3 1-16,-1-1 0 0,2 1 1 0,1-5-1 15,-1-2 1-15,0-2-1 0,3-1-2 16,-1-2 1-16,0-1-1 0,1 2 0 16,-3-1-2-16,2 6 0 0,-3 4 3 15,-1 1 0-15,-1 7 2 0,1-3 0 16,-2 2 2-16,-2 3-2 0,2 1 0 0,-3 4 0 16,0-1-4-16,0 1 1 0,2-1-1 15,-2 0-2-15,1-1 2 16,-1 0-2-16,0 1 1 0,1-1-1 15,-1 1 0-15,0 1 2 0,2-1-2 0,-2 1 5 16,0-2 0-16,0 2 2 0,0-2 0 16,1 2 0-16,-1-2 4 0,0 2-4 15,0 0 2-15,0-1 0 0,0 1 1 16,0 0-3-16,0 0 1 0,0-2-2 16,0 2-1-16,0 0 0 0,0 0 0 0,0 0 0 15,0 0 0-15,0 0 0 0,0 0 0 16,0 0 1-16,0 0 1 0,0 0 1 15,0 0-1-15,0 0 1 16,0 0-1-16,0 0 2 0,0 0-1 0,0 0-1 16,0 0 1-16,-1 0-1 0,1 0-1 15,-2 0 3-15,2 0-2 0,-1 0 0 16,0 0-1-16,-1 0 0 0,-4 0-1 16,-4 3 0-16,-1 4-1 0,-5 2-1 15,-2-2 1-15,0 3 1 0,0-3-1 0,-2 2 0 16,1-1 0-16,-1 0 0 0,-2-1 0 15,8-1 2-15,-2-3 1 0,7 0 1 16,3-3 1-16,-5 2 2 0,5-2 2 16,0 0 0-16,2 2-2 0,4-2-1 15,-5 0 0-15,1 0-3 0,-1-2-1 16,2 0-4-16,3 2-1 0,-2-1-5 16,2 1-4-16,-1 0 0 0,-1-2-13 15,1 2-19-15,1 0-33 0,-2 0-23 16,2 0-16-16</inkml:trace>
  <inkml:trace contextRef="#ctx0" brushRef="#br0" timeOffset="124333.7327">19482 4137 300 0,'0'0'53'0,"0"0"-14"0,0 0-15 16,0 0-11-16,0 0-19 0,0 0-17 16,0 0-6-16,0 0-12 0,0 0-27 0,0 0-36 15</inkml:trace>
  <inkml:trace contextRef="#ctx0" brushRef="#br0" timeOffset="131976.4091">20691 4742 4 0,'0'0'19'16,"0"0"0"-16,0 0-1 0,0 0-3 15,0 0-1-15,0 0-2 0,0 0 3 0,0 0 1 16,0 0 0-16,3-15 3 0,-3 13 2 16,0 1 3-16,0-1 2 0,0 0 0 15,0 2-4-15,0-3-5 0,0 2-1 16,0-1-4-16,0 1-1 0,0-1 0 16,0 1 3-16,0 0 2 0,0-1 0 0,0 0-2 15,0 1-3-15,0-1-1 0,0 2-3 16,0-3 1-16,0 2 1 0,0 0-1 15,0-1-2-15,0 0 0 0,-1 1-4 16,1 1-2-16,0-2-1 0,0 2 0 16,0-1-2-16,0 1 0 0,0-2 0 15,-2 2 0-15,2-2 0 0,0 2-1 16,0-1 3-16,0 1 0 0,0 0 1 16,0 0 2-16,0-2-2 0,0 2 0 15,-1 0 0-15,1 0-1 0,0 0-1 0,0 0-1 16,0 0 1-16,0 0 2 0,0 0 0 15,0 0 1-15,0 0-1 0,0 0 1 16,0 0-1-16,0 0 0 0,0 0 0 16,0 7 3-16,0-1-3 0,0-2 0 15,0 7 1-15,0-5-2 0,0 5 3 0,0 5 2 16,0 1-1-16,-3 4 1 0,-1 0-2 16,-2-3-2-16,0 1 0 15,0 1-1-15,-1 0-1 0,0-2 2 16,0 1-2-16,0 0 3 0,-1-1 1 0,1 2 1 15,-1-2 0-15,-1 0 1 0,0 0-3 16,-2-3 1-16,0 0-1 0,1-1-1 16,-1 0 1-16,2 0 1 0,-1-1-2 15,-2 2 1-15,1 0 3 0,0 0-3 16,-1 1 4-16,0-1-4 0,-1 0-1 16,1-1-1-16,1-2 1 0,-2 2 1 0,4-5-2 15,-1 0 2-15,-1 1-1 16,5-3-1-16,-5 3-1 0,4-4 2 15,0 0 0-15,1 0 3 0,3-3-3 0,0 1 2 16,3-4-1-16,-1 0-2 0,1 0 3 16,0 1-1-16,-1-1 0 0,-1 2-2 15,1-2 0-15,-1 1-4 0,-5 0-1 16,1 1-2-16,-2 3 0 0,-3-1 0 16,1 1 1-16,2-1 0 0,3-2 3 0,1 1 2 15,4-3 1-15,-2 0 1 0,2 0 0 16,-1 2 0-16,-1-2 1 0,1 0 1 15,0 1-1-15,-2-1 0 16,3 0 1-16,-1 2 0 0,1-2 0 0,-2 0 0 16,2 1-1-16,-1-1-1 0,1 0 2 15,-2 0-4-15,2 1 2 0,-1-1-1 16,1 0-2-16,-2 2-3 0,2-2-2 16,0 0-5-16,0 0-4 0,0 0-6 15,-1 0-14-15,1 0-13 0,0 0-10 0,0 0-11 16,0 0-24-16</inkml:trace>
  <inkml:trace contextRef="#ctx0" brushRef="#br0" timeOffset="132816.7049">20644 4749 17 0,'0'0'18'0,"0"0"-6"0,0 0-2 16,0 0-1-16,0 0-1 0,0 0 2 15,0 0-1-15,0 0 2 0,0 0 2 16,0 0 3-16,-6-6 6 0,6 5-1 16,-1 1 1-16,1 0-1 0,0 0-5 0,0-2-3 15,0 2-2-15,0 0-4 0,0 0-1 16,0 0-1-16,0 0-3 0,0 0-1 15,0 0-2-15,0 0-3 16,0 0-2-16,0 0 3 0,0 0-1 0,0 0 3 16,0 0 5-16,0 0-2 0,2 2 5 15,4 5-2-15,0 1 2 0,-2-1 0 16,3 6 0-16,-4-4 1 0,2 7 0 16,-1-2 3-16,-2-1-4 0,-1 5 1 15,-1-1 1-15,0 3-3 0,0 5 1 0,0-3 0 16,0 0-6-16,-4-1 0 15,1-2 0-15,-3 1-1 0,0-1 0 0,-4 3-1 16,1-2 0-16,1 1 3 0,-3-2 0 16,0 1 3-16,-1-2 3 0,0-3-3 15,-2 0 3-15,3 0-3 0,-4-1 1 16,2-2 0-16,-1 1-2 0,-2 1 2 16,-1 0-4-16,1 0-1 0,-3-2 0 15,2 0-1-15,2 0-1 0,3-5 1 16,1 3-3-16,-2 0 1 0,0 1-2 0,-3 3 0 15,0-2 0-15,6-2 1 0,0-2-3 16,3-2 3-16,4-3 0 0,0 0 1 16,3-3 3-16,-1 0-1 0,1 0 0 15,0 2 0-15,-2-2 0 0,2 0 0 16,-1 1 1-16,1-1-2 0,-2 0 1 0,2 2-2 16,-1-2-1-16,-1 0-3 15,1 0 1-15,-1 2 1 0,-4-1 1 0,1-1 1 16,-1 1 2-16,2 0 2 15,4-1 0-15,-2 0 1 0,2 0-1 0,-1 0-1 16,-1 0 1-16,1 0-7 0,-1 0-8 16,1 0-6-16,-1 0-8 0,1 0-1 15,0 0 2-15,-1 0-2 0,1-1-9 16,1 1-3-16,-2-1-6 0,2 1-7 16,-1-1-1-16</inkml:trace>
  <inkml:trace contextRef="#ctx0" brushRef="#br0" timeOffset="134252.6497">20874 5206 303 0,'0'0'50'0,"0"0"-1"15,0 0-17-15,0 0-1 0,0 0-4 16,0 0-1-16,0 0-4 0,0 0-5 16,0 0-4-16,0 0-6 0,-13-42-2 15,13 40 0-15,-2 1-3 0,2 1-2 16,-1-2-1-16,1 2-2 0,-2-2-3 16,2 2-2-16,-1 0-1 0,-1 0 1 15,0 0 5-15,-4 4-4 0,1 3 5 0,-3 6-5 16,3 3 0-16,0 1 3 0,-1 5 2 15,1 0-1-15,2-6 2 0,0 1 0 16,0-6-2-16,1 1 2 0,1 2 0 16,-1-8-2-16,2 0-1 0,0-1-3 15,0 0-1-15,0 1 1 0,0 1 0 16,0-7-1-16,0 4 2 0,0 1-5 0,0-1 1 16,0 2 1-16,0-6-1 15,0 3 4-15,2 0 2 0,1 0 2 16,3 4-2-16,-1-5 1 0,-1 0 0 0,5 1 3 15,-3-3 3-15,5 0 2 0,4 0 2 16,1-3 3-16,3-6 3 0,-5 3-1 16,-2-3 0-16,-1-2-2 0,1 0-1 15,1-4-2-15,0 0 2 0,-2-2-1 16,-1 6 1-16,-3-3 1 0,-1 6-2 16,-4 3 0-16,1-5-2 0,-2 5 0 15,-1-7-3-15,0 2-2 0,0-3-4 16,0-4 3-16,-1 5-5 0,-5-4 4 15,3 4 2-15,0 2 3 0,-1 0 1 0,-2 0 1 16,0-4 1-16,2 4 0 0,-3-1 2 16,2 3-3-16,-2-1 0 0,1 2-2 15,-1 2 0-15,1-1-3 0,-1-1-1 16,0 2-3-16,-2 0 0 0,0 0-1 16,-2 4-1-16,1-3 0 0,0 4-2 0,-3 0 4 15,7 0 1-15,-4 0 0 0,4 0 1 16,-6 0-1-16,-4 4-1 0,7-1 1 15,-2 0 0-15,4 0 1 16,3-1 1-16,-1-1 0 0,1 1 0 0,4-2 0 16,-1 0-1-16,1 0 1 0,-2 2-3 15,1-2 2-15,-1 2-1 0,2-2 1 16,-1 1 0-16,-1 3 1 0,-1 2-1 16,2-2-1-16,-2 4-1 0,2-3 0 15,-1 0 2-15,2 7 0 0,0-6 1 0,0 7 1 16,0-1 3-16,0-1-3 0,0 0 4 15,0-4-5-15,3 3-1 16,-1-5 1-16,-1 0-1 0,0-1 0 0,1-1-2 16,-1 2 3-16,1-2-1 0,-1 1 1 15,1-1-1-15,1 0 0 0,-2 0 1 16,5 5-1-16,-3-5 1 0,-1 0 0 16,4 3 0-16,-1-3 0 0,2 1 1 15,7 4-1-15,-5-3 0 0,5 1-1 16,-5-3 0-16,0-1 1 0,0 1 1 0,2-3 1 15,-1 1 1-15,3-1 0 0,-3 0-3 16,-4 0 1-16,0 0 0 0,-2 0-1 16,3 0 1-16,-2 0 0 0,1 0-1 15,-6 0 1-15,0 0 0 0,0 0-1 16,1 0 2-16,1 0 0 0,-1 0 0 16,0 0-1-16,1 0 0 0,-2 0 1 15,1 0-5-15,-1 0 2 0,2 0-1 16,-2 0-6-16,1 0-6 0,-1 0-11 15,2 1-14-15,3 2-26 0,0-1-38 0,2 4-59 16</inkml:trace>
  <inkml:trace contextRef="#ctx0" brushRef="#br0" timeOffset="134429.6473">21105 5375 365 0,'0'0'-10'0,"0"0"-42"16,0 0-118-16</inkml:trace>
  <inkml:trace contextRef="#ctx0" brushRef="#br0" timeOffset="138016.9968">21352 8520 3 0,'0'0'-3'0</inkml:trace>
  <inkml:trace contextRef="#ctx0" brushRef="#br0" timeOffset="138241.587">21487 8426 25 0,'0'0'9'15,"0"0"-9"-15,0 0-17 0</inkml:trace>
  <inkml:trace contextRef="#ctx0" brushRef="#br0" timeOffset="144896.3643">24331 4438 22 0,'0'0'14'0,"0"0"-3"15,0 0-3-15,0 0-1 0,0 0-2 16,0 0 1-16,0 0 1 0,0 0 0 16,0 0 0-16,5-2-1 0,1 1-3 0,5 0-3 15,-5 1-3-15,0 0 0 0,4-2 0 16,-3 2 3-16,3 0 1 0,0-1 5 15,3 1 0-15,5-2-1 16,-4 1 5-16,5-1-3 0,4 0 1 0,1-1-2 16,10 0-4-16,-1 1-3 0,-1-3 0 15,1 2-3-15,-1 0 0 0,-2 0-2 16,2 0 3-16,-1 0 2 0,-1 1 4 16,2 0 2-16,1-1-1 0,-1 2 1 15,0-2-2-15,-2 2-1 0,-1 1-1 0,-2 0-2 16,-1 0-1-16,-1 0 2 0,-8 0-2 15,3-2 2-15,1 2 1 0,-1-1 3 16,8-1 0-16,-4-1 0 0,1 0 1 16,-2 1-1-16,-1-1-2 0,-5-1 1 15,-3 4 1-15,-1-2-4 0,-3 1 2 16,3-1-2-16,-3 0-2 0,1 1 1 16,0 0-3-16,1 1 3 0,-1-2 2 15,2 1-3-15,0-1-2 0,0 2-2 16,-7-1-3-16,1 1 3 0,-2 0-3 0,1 0 2 15,1 0 1-15,-2 0 4 0,-5 0 1 16,0-3 1-16,0 3 0 0,2 0 1 16,-1 0-1-16,1 0 1 0,-1 0-1 15,1 0 1-15,-1 0-2 0,1 0 2 16,-1 0-1-16,1 0 0 0,-2 0 2 0,1 0-2 16,-1 0 1-16,2 0-2 0,-2 0 1 15,1 0 0-15,-1 0-3 16,1 0 4-16,-1 0-1 0,0 0 0 15,2 0 0-15,-2 0 0 0,0 0-1 0,2 0 2 16,-2 0-1-16,0 0 3 0,0 0-1 16,2 0-1-16,-2 0 2 0,0 0 0 15,0 0 2-15,0 0 1 0,0 0 1 16,1 0-2-16,-1 0-2 0,0 0 0 16,0 0-2-16,0 0 0 0,0 0 1 0,0 0-2 15,0 0-2-15,0 0 1 0,0 0 1 16,0 0-2-16,0 0 0 0,0 0 1 15,0 0 0-15,0 0 1 16,0 0-1-16,0 0-4 0,0 0-6 0,0 0-15 16,0 0-38-16</inkml:trace>
  <inkml:trace contextRef="#ctx0" brushRef="#br0" timeOffset="147456.6987">19519 5956 34 0,'0'0'19'0,"0"0"-3"0,0 0-1 16,0 0-2-16,0 0 1 0,0 0-2 15,0 0 0-15,0 0-3 0,0 0-4 16,0 0-3-16,-8-24-3 0,8 24-2 16,0-2-2-16,0 2-5 0,0-1 4 15,-2 1 2-15,2 0 2 0,0 0 2 16,0 0 2-16,0 0-2 0,0 0 0 0,0 0 0 15,0 0 0-15,0 0 0 0,0 0 1 16,0 1-1-16,0 1 0 0,0 0 0 16,0 5 0-16,0-1 0 0,0 0 1 15,0 5 0-15,0-5 0 0,0 0-1 16,0 4 0-16,0-4 2 0,0 1-2 16,0-2 0-16,0 0 2 0,0 2-2 15,0-2 0-15,0 1 0 0,0-6 0 0,0 0 0 16,0 0 2-16,0 2-1 0,0 0 3 15,0-1 4-15,0 1 3 0,0-1 10 16,0 0 1-16,0-1-5 0,0 0-4 16,0 0-9-16,0 0-3 0,0 0 0 15,0 0 2-15,0 0-2 0,0 0 1 16,0-5 1-16,-2-2-1 0,1 1-1 16,1 2 0-16,0 4 2 0,-2-2 0 15,2 2 3-15,-1-6 0 0,1 0 2 16,-2 0 2-16,2 1 1 0,0 5 1 0,-1-1 1 15,1 1-3-15,0-2-2 0,0 1-1 16,-2 0-1-16,2-1 0 0,0 1 0 16,0 1-5-16,0-2-1 0,0 2-1 15,0-2-5-15,-1 2-2 0,1-1 1 16,0 1 1-16,0 0 4 0,0 0 3 16,0 0-1-16,-1 1 0 0,1 6 0 0,-2 5 0 15,1 0-1-15,1 0 0 16,-2 0-2-16,2 0-4 0,0 2 1 15,-1-1 2-15,1 9 3 0,-2-4 2 0,1 2 1 16,-1-2 0-16,1-1 0 0,-1-5-1 16,1-2-1-16,-2 1 1 0,3-5-2 15,-1 0-2-15,-1 6 2 0,2-6-1 16,0 7 2-16,-1-2-1 0,1 3 1 16,0 4 1-16,0-4-1 0,-1 5 5 0,1 2-1 15,0 0 1-15,0-2 0 0,-2 1-2 16,1-2-1-16,1-4 1 0,-2 5-2 15,1 2 0-15,-1-9 2 0,1 9 0 16,-1-3-1-16,2-4-2 0,-1 4-2 16,-1-7 1-16,2 1-2 0,-1-1 2 15,1-1 1-15,0 2 1 0,0-7-1 16,0 7-1-16,0-6 1 0,0 8 0 16,0-2 1-16,0 0 0 0,0 2 1 15,-2-2-1-15,2 0 0 0,0-1 0 0,-1 1 1 16,1 0 0-16,-2 0-1 0,2 0 1 15,-1 8 3-15,0-1-1 0,-3 8 2 16,1-5 0-16,1 0-3 16,-1 1 1-16,2-9-3 0,-1 5 1 0,2-7-2 15,-1 2 0-15,-1 1-1 0,2-4-1 16,0 4 0-16,0-5 2 0,0 3 2 0,0-2 0 16,0 0-1-16,0 1 0 15,0-2 0-15,0 1-1 0,2 1 1 16,-2-7 1-16,1 6-2 0,1-5-2 0,-2-2 1 15,1 8-1-15,1-6 4 0,-2 8-2 16,1-2 5-16,-1 1-5 0,2-1 0 16,-2-1 0-16,0 1 0 0,0-5 1 15,0 5-1-15,0-6 1 0,0 0 0 16,0 6-1-16,0-6 1 0,0 0-1 0,0 7 0 16,0-7 2-16,0 4-2 0,0 3 0 15,0-9 0-15,0 7 0 0,0-5-2 16,0 0 4-16,-2 4-4 15,2-3 2-15,-1-3-1 0,1 2 0 0,0-6 1 16,-2 0-1-16,2 0 0 0,0 1 1 16,0 1 0-16,0 0 0 0,0-1 0 15,0 1-2-15,0-2-1 0,0 3 2 16,0-2-1-16,0 1-2 0,0-1 0 16,0 1-1-16,0-1 0 0,0 1 0 0,0-1 0 15,0 1 2-15,0 0-1 0,0-1 1 16,0 1 1-16,0-1-1 0,0 0 2 15,0 1 0-15,0-1 0 0,0 1 1 16,0-1 0-16,0-1 1 0,0 2-2 16,0-2 0-16,0 2-4 0,0-2-1 15,0 0-7-15,0 1-2 0,2-1 0 16,-2 0 1-16,0 2-1 0,0-2-4 16,0 0-8-16,0 1-14 0,0-1-20 15,0 2-13-15</inkml:trace>
  <inkml:trace contextRef="#ctx0" brushRef="#br0" timeOffset="148419.6668">19462 7997 199 0,'0'0'42'0,"0"0"-5"0,0 0-5 15,0 0-2-15,0 0-7 0,0 0-10 16,0 0-2-16,0 0-6 0,0 0-1 16,0 0-2-16,0-2-3 0,0 2-2 15,0 0-2-15,0 0-2 0,0 0 1 0,0 0 2 16,0 0 2-16,0 0 0 0,0 4 2 15,0 8 3-15,2 5-2 0,-1-6 2 16,1 8 1-16,-1-1-3 0,-1-5 1 16,2 8-1-16,-2-1 0 0,0 0-1 15,0-1 2-15,1 0-2 0,-1-1 0 0,2 1 0 16,-1 6-2-16,0-3 2 16,-1 1 0-16,0-1 0 0,2-1 2 15,-2 0-2-15,0 0 0 0,0 0 0 16,0 4-2-16,0-1 4 0,0 0-2 0,0 2 0 15,1-7-4-15,-1 0 0 0,0-7 0 16,0-6 4-16,0 8 1 0,0-8 0 16,0 0 1-16,0 0-1 0,0-6 0 15,0 0 0-15,0 7 1 0,0-2-1 16,0 1 1-16,0 1 0 0,0-7-2 0,0 6 1 16,0 0-1-16,0 6 0 0,0 0 0 15,0 0 0-15,0-1 0 0,-1 1-1 16,1-1 0-16,-2 1 0 15,2 0-1-15,-1-2 1 0,1 3 0 0,0-8 0 16,-1 6 1-16,1-5 0 0,0-1 0 16,0 1-1-16,0-6 1 0,0 0-1 15,0 0 1-15,0 1 0 0,0 0 0 16,0 1-1-16,0 0-1 0,0-1 0 16,0 1 0-16,0-1-2 0,0 1 2 0,0 0-1 15,0-1-3-15,0 1-1 0,0-1-2 16,0 0-2-16,0 6 0 15,0-1-2-15,1 4 5 0,2 1 1 16,-3 1-3-16,1 0 2 0,-1 0-6 0,0 2-11 16,0-8-3-16,0 0-3 0,0 0-3 15,0 1 0-15,0-2-11 0,3 1-11 16</inkml:trace>
  <inkml:trace contextRef="#ctx0" brushRef="#br0" timeOffset="148848.9901">19522 9465 55 0,'0'0'33'0,"0"0"1"0,0 0-7 16,0 0-14-16,0 0-14 0,0 0-5 0,0 0-6 15,0 0-7-15,0 0-8 0,0 0-22 16</inkml:trace>
  <inkml:trace contextRef="#ctx0" brushRef="#br0" timeOffset="150135.3697">21280 8360 38 0,'0'0'7'16,"0"0"-3"-16,0 0-2 0,0 0 0 0,0 0 1 15,0 0-4-15,0 0-4 0,0 0-6 16,0 0-28-16</inkml:trace>
  <inkml:trace contextRef="#ctx0" brushRef="#br0" timeOffset="188894.4465">20722 4813 4 0,'0'0'8'0,"0"0"0"16,0 0 0-16,0 0-3 0,0 0 0 16,0 0-1-16,0 0-2 0,0 0-1 15,0 0-1-15,0-2 0 0,0 1-1 16,0 1-2-16,0 0-2 0,0 0 2 0,0 0-1 16,0 0 1-16,-2 0 3 0,2 0 0 15,0 0 0-15,-1 0 0 16,1 0 0-16,-2 0 0 0,2 1 2 15,-1 1-1-15,1-1 0 0,-2 1 0 0,2 0 2 16,0-2-2-16,-1 2 2 0,1-2 2 16,0 1 0-16,0-1 2 0,0 1-1 15,0-1 0-15,0 2 1 0,0-2 0 16,0 0 0-16,0 1-1 0,0-1 0 16,0 0-2-16,0 0-2 0,0 2 0 0,0-2 0 15,0 0-4-15,0 0 1 0,0 0-2 16,0 0 0-16,0 0 2 0,0 0 0 15,0 0-1-15,0 0-2 0,0 0 0 16,0 0-4-16,0 0-11 0,0-2-13 16</inkml:trace>
  <inkml:trace contextRef="#ctx0" brushRef="#br0" timeOffset="189409.911">20558 5141 1 0,'0'0'6'0,"0"0"-4"15,0 0 1-15,0 0-1 0,0 0 1 0,0 0-1 16,0 0 3-16,0 0-3 0,-59 83 2 16,43-69-3-16,3 0-2 0,-3 0 1 15,6-6-1-15,-3 2 1 0,7-4-1 16,-1 0-1-16,0 1 0 0,4-4 1 16,-4 4 1-16,4-4-1 0,0-1 1 0,0 1-3 15,3-3 2-15,-1 0 0 0,1 0 2 16,-2 2 3-16,1 0 0 0,-1-2 4 15,2 1-4-15,-1-1 1 16,1 2-3-16,-2-2 0 0,2 1-1 0,-1-1-4 16,1 0-3-16,-2 2-5 0,1-2-6 15</inkml:trace>
  <inkml:trace contextRef="#ctx0" brushRef="#br0" timeOffset="193949.7032">4017 5273 17 0,'0'0'12'0,"0"0"-3"15,0 0-3-15,0 0-2 16,0 0-1-16,0 0 1 0,0 0-3 0,0 0 2 16,0 0-2-16,0 0 0 0,0 0 0 15,0 0-1-15,0 0-1 0,0 0-1 16,0 0-3-16,0 0-1 0,0 0-4 16,0 0-3-16,-3 0-3 0</inkml:trace>
  <inkml:trace contextRef="#ctx0" brushRef="#br0" timeOffset="194469.9972">3972 5352 4 0,'0'0'12'15,"0"0"3"-15,0 0 1 0,0 0-4 16,0 0-3-16,0 0-3 0,0 0-2 16,0 0-2-16,0 0-2 0,0 0-5 15,0 9-7-15,0-9-6 0,0 0-10 0</inkml:trace>
  <inkml:trace contextRef="#ctx0" brushRef="#br0" timeOffset="195135.2468">3972 5352 66 0,'13'-76'18'0,"-13"76"-7"0,0 0-5 16,0 0-2-16,0-2-5 15,0 2 1-15,0 0 0 0,0 0-3 16,0 0 5-16,0 0-6 0,0 0-1 15,0 0 0-15,0 0 2 0,0 0-1 0,0 0 0 16,0 0-1-16,0 0 0 0,0 0 0 16,0 0 2-16,0 0 0 0,0 2 2 15,0 0 2-15,0 4-1 0,2 0 0 16,-2-2 2-16,2 7-1 0,-2-5 0 16,0 4 1-16,0 3-1 0,0-9 1 0,3 8-2 15,-3-6 1-15,0 5-1 0,0 1 1 16,0 0-2-16,0-1 1 0,3 2-1 15,-3-1-1-15,0-1 2 0,3 1-1 16,-3 3 1-16,0-3-1 0,0 1 1 16,3-1 0-16,-3 1 0 0,0 0 2 15,0-2-2-15,0 0 2 0,0 0-1 16,0 2 0-16,-3-1-1 0,0 6 1 16,0-6 0-16,3 4 1 0,-3-5-1 15,3-5-1-15,0 0 1 0,0-6 0 0,0 0 3 16,0 0 2-16,0 2 0 0,0 0-2 15,0-1 0-15,0 0-2 16,0 1 1-16,0 0-2 0,0-1 0 0,0 1 1 16,0-2 0-16,0 2-2 0,0-2 0 15,0 1 0-15,0-1 0 0,0 1 0 0,0-1 0 16,0 1 1-16,0-1-1 16,0 2-1-16,0-2-2 0,0 0 0 15,-2 2 0-15,2-2 1 0,0 0-2 16,0 1 0-16,0-1-3 0,0 2-2 0,0-2 3 15,0 1 1-15,0-1-2 0,0 1-5 16,0 1-9-16,0 0-3 0</inkml:trace>
  <inkml:trace contextRef="#ctx0" brushRef="#br0" timeOffset="195957.1024">3998 5959 5 0,'0'0'13'15,"0"0"2"-15,0 0-6 0,0 0-1 16,0 0-5-16,0 0 0 0,0 0-3 16,0 0 1-16,0 0-2 0,0 0 2 15,-6-15-1-15,6 13 2 0,0 1 0 16,-3-1-2-16,3 1 2 0,0-1 1 0,0 1 0 15,-2 0 2-15,2-1-1 0,-2 0 2 16,2 1-1-16,-1-1 0 0,1 1 0 16,0-1-1-16,0 0-4 0,0 1 1 15,-2 0 0-15,2 1 0 0,0-2 3 16,0 2-2-16,0 0 2 0,0 0-1 0,0 0 3 16,0 0-2-16,0 3 3 0,0 3-5 15,0-1 1-15,0 5-1 16,0-3 0-16,0-2 0 0,2 8-1 15,-2-8-2-15,0 8 1 0,0-1 0 0,0-6-2 16,0 7 4-16,0-8-4 0,0 1 2 16,0 8-1-16,0-8 1 0,0 0-1 15,0 0 0-15,0-6 0 0,0 7-1 16,0-2 2-16,0 2-1 0,0-1 1 16,0-6 0-16,0 0 1 0,0 0-2 0,0 1 1 15,0 5 0-15,0 0 0 0,0 0 0 16,0 0 0-16,0-6 0 0,0 0 1 15,0 0-2-15,0 2 1 16,0 0-1-16,0-1-1 0,0 1 0 0,0-1 1 16,0 0-1-16,0 1 1 0,0-1 0 15,0 1 1-15,0 0 0 0,0-1 0 16,0 1-2-16,0-1 2 0,0 1 0 16,0 0-2-16,0-1-6 0,0-1-19 15,0 1-25-15</inkml:trace>
  <inkml:trace contextRef="#ctx0" brushRef="#br0" timeOffset="196632.9464">4033 6439 3 0,'0'0'13'0,"0"0"-3"0,0 0 0 15,0 0-2-15,0 0 1 0,0 0-1 16,0 0-1-16,-3 82 3 0,3-72-3 15,-2-3-1-15,1 5 2 0,1-6-4 16,0-1 4-16,0 7-2 0,0-5 1 16,0 5-2-16,0 0-1 0,0-1 0 15,0 1 1-15,0-1 0 0,0-1-2 16,0 2-1-16,0-1 0 0,0 0-1 16,0 1-1-16,0-8 1 0,0 8 0 15,0-5-1-15,0-2 0 0,1 7 0 0,-1-7-1 16,0 0 0-16,2 1 1 0,-2-6 0 15,0 0 0-15,0 0 0 0,0 2 0 16,1-1-1-16,-1 0 1 0,0 1 1 16,0-1 0-16,0 1 0 0,0 0 2 15,2-1-2-15,-2 1-1 0,0-1 1 16,0 1-2-16,0-1 1 0,0 1-4 16,0-1-2-16,0 0-1 0,0 1 0 15,0 0 0-15,0-1 0 0,0 1 2 16,0-1-1-16,0 1-1 0,0 0 1 0,0-1-4 15,1 0 0-15,-1 1-3 0,2-1-8 16,-2 1-6-16</inkml:trace>
  <inkml:trace contextRef="#ctx0" brushRef="#br0" timeOffset="196914.2532">4063 6851 7 0,'0'0'3'16,"0"0"-3"-16,0 0-3 0,0 0 1 0,0 0 0 16,0 0 0-16,0 0 1 0,0 0 1 15,0 0 0-15</inkml:trace>
  <inkml:trace contextRef="#ctx0" brushRef="#br0" timeOffset="197180.9407">4105 7011 64 0,'0'0'18'0,"0"0"-1"16,0 0-4-16,0 0 1 0,0 0 4 0,0 0 3 15,0 0 0-15,0 0 1 0,0 0-3 16,-1-1-2-16,-1 1-7 0,2 0-3 16,-1 0-7-16,1 0-6 0,-2 0-4 15,2 0-6-15,0 0-6 0,0 0-10 16,0 0-21-16,0 0-45 0</inkml:trace>
  <inkml:trace contextRef="#ctx0" brushRef="#br0" timeOffset="200768.8811">4339 5818 78 0,'0'0'21'15,"0"0"-6"-15,0 0 3 0,0 0 4 16,0 0-1-16,0 0 2 0,0 0-7 15,0 0-2-15,0 0-4 0,-14-71-1 0,10 65 2 16,1 3 2-16,0 0 3 0,0-1 2 16,-3 3-2-16,0-1-7 0,1 1-4 15,-6-3-2-15,7 4-3 0,-2 0 2 16,2 0 0-16,-3 0-4 0,-5 0-1 16,3 0 0-16,-6 2-3 0,6 1-1 0,0 1 1 15,2 2-4-15,4-3-2 16,-3 4-1-16,5-2-1 0,-1-1 5 15,-2 5 0-15,4-4 3 0,-3-1-1 16,3 2 0-16,0-1 1 0,0 1 0 0,0 0 4 16,0 0 1-16,0-1 1 0,0-1-1 15,0 1 1-15,0 4 0 0,0-4 0 16,3-2 1-16,3 3 0 0,-3-3 0 16,3 3 3-16,-1-2-3 0,-2-1 0 15,4 2 0-15,-4-2 2 0,0-1-1 0,6 2 2 16,-6-3-3-16,8 1-1 0,-2 1 0 15,1-1 1-15,0 1-1 0,2-3 2 16,-1 3-3-16,-2 0 1 16,7 1 0-16,-5 1-1 0,1 1 1 0,-2 3 2 15,-1-3 0-15,-2 5-2 0,-1 1 2 16,-3-3-4-16,0 6 2 0,-3 1 0 16,0-1 1-16,-3 3 0 0,-3-6 2 15,0 0 2-15,-3-3 2 0,1-2 3 16,-1 1 0-16,2-3 3 0,1-4 0 0,-4 2 1 15,4-3 2-15,-7 0 2 0,2 0 0 16,-1-1 0-16,3-2-4 0,-2-3-2 16,4 1-5-16,-1-1-1 0,0 2 2 15,5 1-1-15,-3-5-2 0,5 4 1 16,-1-1-4-16,2-4-1 0,0-4-2 0,6-2 2 16,8-4-1-16,1-1 1 15,2-1-1-15,1-1-2 0,0 0 1 16,1-1-1-16,-3 2 2 0,1 2 0 15,-5 2 0-15,0 5-1 0,-5 7-4 0,-6 2-8 16,-1 3-27-16,0 0-30 0,0 0-59 16</inkml:trace>
  <inkml:trace contextRef="#ctx0" brushRef="#br0" timeOffset="201436.8624">4569 5686 119 0,'0'0'32'0,"0"0"3"0,0 0 0 16,0 0-2-16,0 0-3 0,0 0-6 16,0 0-6-16,0 0-4 0,0 0-8 15,0 0-1-15,-33-59-4 0,32 57-1 16,1 2 0-16,-2-2-2 0,2 2-3 16,-4 0 1-16,-1 0-2 0,-2 8 1 0,0 8 3 15,4-2-2-15,0 9 2 0,2-2 0 16,1 1-3-16,0-2 0 0,0-4 0 15,0 1 0-15,3-2 2 16,0 2-1-16,-2-1 5 0,3 1-2 0,2-2 0 16,0-4 0-16,0 6-4 0,1-5 0 15,-4-3-5-15,7 3-7 0,-4-3-11 16,-2 0-9-16,-1 2-9 0,1 0-19 16</inkml:trace>
  <inkml:trace contextRef="#ctx0" brushRef="#br0" timeOffset="201633.859">4465 5959 118 0,'0'0'4'0,"0"0"-4"0,0 0 3 16,0 0-4-16,0 0 2 0,0 0 0 0,0 0-2 15,0 0 0-15,85-77-7 0,-66 69-9 16,-3 2-21-16</inkml:trace>
  <inkml:trace contextRef="#ctx0" brushRef="#br0" timeOffset="201921.6843">4667 5704 269 0,'0'0'52'0,"0"0"-5"0,0 0-10 16,0 0-10-16,0 0-6 0,0 0-8 16,0 0-3-16,0 0-7 0,0 0-6 0,0 0-4 15,-14-31 1-15,14 31 1 0,0 0 2 16,0 11 0-16,0 4 0 0,0 6 1 15,0-2 0-15,6-1 0 0,-3-4-1 16,4 0-1-16,-1-2-2 0,-2-5-3 16,2 6-1-16,1-8-5 0,0 1-14 15,-1 2-21-15,6-2-27 0,-5 2-37 16</inkml:trace>
  <inkml:trace contextRef="#ctx0" brushRef="#br0" timeOffset="202093.9001">4708 5766 271 0,'0'0'44'0,"0"0"-8"16,0 0-14-16,0 0-15 0,0 0-12 16,0 0-6-16,0 0-12 0,0 0-16 15,0 0-5-15,29-48-24 0,-6 34-48 16</inkml:trace>
  <inkml:trace contextRef="#ctx0" brushRef="#br0" timeOffset="204773.3483">3362 4725 48 0,'0'0'14'0,"0"0"0"0,0 0-2 15,0 0-1-15,0 0-5 0,0 0 0 16,0 0-1-16,0 0 3 0,0 0 6 16,0 0 2-16,-2-8 0 0,2 7 0 15,-1 1-6-15,1 0-3 0,0-2-2 16,-3 2-1-16,3-1-1 0,0 1 2 0,0-2 0 16,0 2-1-16,-3 0-1 0,3 0-1 15,0-1 1-15,0 1-2 16,-3 0 0-16,3 0 1 0,0-1-1 15,0 1 1-15,-3 0-1 0,3 0-1 0,0 0-1 16,0 0-1-16,0-2 2 0,0 2-1 16,0 0-1-16,0 0 0 0,0 0-1 15,-1 0 2-15,1 0 0 0,0 0 1 16,0 0 2-16,0 0 1 0,0 0-1 16,0 0 1-16,0 0 2 0,0 0 2 0,0 0 4 15,0-2-1-15,0 2 2 16,0 0 0-16,0 0-2 0,0 0 1 0,0 0-1 15,0 0 2-15,0 0-2 16,0 0 1-16,0 0-4 0,-2 0-3 0,2 0 1 16,0 0-2-16,0 0-1 0,0 0 1 15,0 0-1-15,0 0-1 0,-1 0-1 16,1 0-1-16,0 0 0 0,0 0 0 16,0 0 0-16,-3 0-1 0,3 0 0 15,0 0 1-15,-1 0 0 0,-2 2 2 0,-3 2-2 16,3 5 1-16,-3 1 0 0,2 0 0 15,-1-1-1-15,0 2 0 0,-1 0-2 16,5-1 3-16,-2 1-2 16,0-1 0-16,0 1-5 0,0 0 0 0,0 1-2 15,3 0 2-15,-3 0 2 0,3 2 0 16,0 4 1-16,0-1-1 0,0 4 2 16,3-8 1-16,1 3 4 0,2-2 1 15,0-1-1-15,5 4-2 0,-5-6-1 16,0-1-1-16,0-2 0 0,3-4 2 0,-1 1 0 15,-5-4 1-15,6 2 2 0,-3-3 4 16,5 0-2-16,5 0 0 0,-3-6-1 16,6-4 1-16,-3-2-3 0,-6-2 3 15,0 3 2-15,-3-1-2 0,-1 5 6 16,-3-4 1-16,3 1 5 0,-5 5 6 0,2 0 2 16,-3 5-1-16,0 0-1 15,0-3-8-15,0-1-7 0,0 0-5 16,-1 2-4-16,-8 2-5 0,-1 0-1 15,-9 6 1-15,-1 4-2 0,2 2-3 0,3 2-6 16,3-3-9-16,3 0-14 0,4 1-31 16,3-3-56-16</inkml:trace>
  <inkml:trace contextRef="#ctx0" brushRef="#br0" timeOffset="208180.0254">14047 7974 341 0,'0'0'79'0,"0"0"-21"16,0 0-16-16,0 0-15 0,0 0-6 15,0 0-4-15,0 0-2 0,0 0-2 16,0 0-4-16,0 0-4 0,-42-75-7 16,42 60 4-16,-2-5-8 0,2 1 5 15,0-7-2-15,0 0-2 0,0 0 0 0,2-3-1 16,4-1 3-16,-2-2 2 0,2-2 0 15,-3 3-1-15,0-3-1 0,1 2-2 16,-4 2 1-16,0 3 0 0,0 7 4 16,0 3 0-16,0 5 2 0,0 6-1 15,0 1-1-15,0 5 0 0,0-1-5 16,0 1-2-16,0-2-6 0,0 2 0 16,-4 0 3-16,-1 11 5 0,-1 10 1 15,-1 10-3-15,1 2-1 0,-1 5-1 16,3 3 4-16,1 0 3 0,2 0-5 0,-1-4-2 15,2-4-6-15,0-3-5 0,3-4 3 16,4-3-3-16,3-2-1 0,0-3-12 16,3-3 5-16,0-1 5 0,1-2-6 15,-2-4 10-15,0-2-18 0,4-2-8 16,-6-2-5-16,7-1-15 0</inkml:trace>
  <inkml:trace contextRef="#ctx0" brushRef="#br0" timeOffset="208438.2809">13775 7817 315 0,'0'0'33'0,"0"0"-9"0,0 0-9 16,0 0-10-16,0 0-1 0,90-88-6 0,-57 78-1 16,2-1-2-16,2 2-8 0,1 1-5 15,-2 2-7-15,2 0-6 0,-2 1-4 16,1 1-11-16,1 3-28 0,-5-3-27 16</inkml:trace>
  <inkml:trace contextRef="#ctx0" brushRef="#br0" timeOffset="209368.3971">14547 7694 286 0,'0'0'35'15,"0"0"-14"-15,0 0-7 0,0 0 1 16,0 0 10-16,0 0-1 0,0 0-4 16,0 0-7-16,0 0-9 0,0 0-1 15,-29-36 3-15,26 31 5 0,-2-2 0 16,2 3 1-16,-5-2-5 0,2 2-5 0,-3-1-4 16,0 2-1-16,-3 3 0 0,-4 0-1 15,0 0 0-15,-5 0 1 16,2 8 1-16,3-1-2 0,-1 5 0 15,2 1 0-15,-2 2-2 0,-1 2 2 0,3 1-2 16,1 1-2-16,3 1-2 0,5-4 1 16,5 0 0-16,1 1 4 0,0 1 3 15,7 4 5-15,4-3-4 0,3-3 2 16,-6-5-8-16,7-2-9 0,-7-4 1 16,3-3 1-16,7-2 6 0,-2 0 13 0,6-11-3 15,1-3-1-15,-3-6 3 0,-2-4 0 16,-1 0 8-16,-4-2-1 15,-2-1 0-15,-3 1-1 0,-2-2-3 16,-3 3 2-16,-2 7 8 0,-1-1-1 0,0 8-2 16,0 4 4-16,0 2-12 0,0 5-2 15,0-2-9-15,0 2-6 0,0 0-2 16,0 0 2-16,-1 9 5 0,-4 7 3 16,2 9-2-16,2 1-1 0,1 0-2 15,0-2 2-15,1-3-2 0,5-3 2 0,1-3 4 16,0-4 0-16,1 0-5 0,-4-5 3 15,0-3-2-15,5 0-2 0,-3-3 2 16,4 0-1-16,3 0 4 0,0-7 4 16,2-6 1-16,-3-1 0 0,-3 0 1 15,0 0 2-15,-2 1 2 0,0 0 2 16,-2-2 1-16,-1 0-4 0,2-1 2 16,-2 1-1-16,-1 4 2 0,-1 1 6 15,2 0-2-15,-3 5-1 0,-1-6-2 16,3 7-3-16,-3-1-1 0,1 0-3 0,-1 5-2 15,0-1-6-15,0 1-7 0,0 0-4 16,2 0 4-16,-2 0 3 0,1 9 6 16,1 6 6-16,-2 8-1 0,0-1-1 15,0-3 2-15,0-1-3 0,0-4-1 16,0-2 1-16,0 1-2 0,0-7 1 0,0 1 1 16,0-7 3-16,0 0 2 0,0 0 5 15,0 1 2-15,0 1 0 16,0-2-4-16,0 0-3 0,0 0-4 15,0-3 1-15,1-11 1 0,1-7-2 0,1-3 0 16,1-1 2-16,2 5-1 0,-1 4 0 16,0-1 1-16,1 2-1 0,-2 6-1 15,3-6-1-15,-1 7-1 0,1 0-1 16,-1 1-1-16,0 4 1 0,4 1 1 16,1 2-2-16,4 3 1 0,5 6-3 0,-7 4 1 15,2 2-5-15,-7 3-5 16,1 2-12-16,-2 2-25 0,-5 1-27 0,-2 1-41 15,0 1-99-15</inkml:trace>
  <inkml:trace contextRef="#ctx0" brushRef="#br0" timeOffset="209999.703">15039 7506 344 0,'0'0'27'0,"0"0"-10"0,0 0-11 16,0 0-6-16,0 0-3 0,0 0 0 16,0 0 4-16,0 0 1 0,0 0-1 15,1 48 1-15,-4-25 0 0,-1 2-2 16,3-1 1-16,-2 1-2 0,0-2 1 0,0 0-5 15,0-6 2-15,1 0-1 0,1-5 1 16,1-1 2-16,-2 4 0 0,2-9 1 16,0 0 0-16,0-6-1 0,0 0-1 15,0 0 1-15,0 1 1 0,0 0 3 16,0 1 2-16,0-1 1 0,3-1 2 0,8 0 1 16,3-5-2-16,3-6 0 15,-1-3 0-15,-1-2-3 0,-3-3 4 16,0 0 0-16,-3-1 1 0,0 0 7 15,-4 7 5-15,0-4 1 0,-4 0 3 0,1 5-8 16,-2-9-6-16,0 1-3 0,-5 0-2 16,-5-4 1-16,2 4 1 0,-1 2 1 15,-1 6 0-15,1 1-1 0,3 5 2 16,-1 0-2-16,-1 0-1 0,5 3-5 16,0 2-3-16,3 1-4 0,-2-2-6 0,2 2-3 15,-3 0 1-15,-1 5-1 0,-2 8 4 16,-1 6 4-16,0 1-6 0,4-3 1 15,0 0-1-15,2-3 0 0,1-2 7 16,0 7 1-16,0-8 3 0,0 5-1 16,1-8 0-16,5 0 1 0,1 0 1 15,-4-4 0-15,4-1 1 0,-3-1 0 16,1 0 0-16,-1 0 0 0,3-2 1 16,-1 0 1-16,6 0-2 0,-2 0-1 15,3-1-2-15,-3 0-2 0,3-3 3 0,-3 1-1 16,2 0-4-16,1 2-11 0,-2 0-19 15,8 1-30-15,-9 0-29 0,0 0-43 16</inkml:trace>
  <inkml:trace contextRef="#ctx0" brushRef="#br0" timeOffset="210301.4727">15491 7565 517 0,'0'0'34'0,"0"0"-7"0,0 0-11 16,0 0-10-16,0 0-8 0,0 0-5 15,0 0 2-15,0 0 2 0,0 0 2 0,0 0 2 16,40 2-2-16,-10-7-2 0,-3-1-1 16,-5 2-9-16,-6 1-8 0,-3 1-7 15,-3 2-23-15,6 0-35 0,-7 2-41 16,2 6-60-16</inkml:trace>
  <inkml:trace contextRef="#ctx0" brushRef="#br0" timeOffset="210492.826">15494 7804 488 0,'0'0'50'0,"0"0"-13"0,0 0-10 16,0 0-11-16,0 0-6 0,0 0-4 16,0 0-4-16,0 0-1 0,0 0-1 15,0 0-1-15,80-28-2 0,-53 22-3 0,1 0-3 16,-1 1-13-16,2 5-35 0,-1 0-90 15,1 0-139-15</inkml:trace>
  <inkml:trace contextRef="#ctx0" brushRef="#br0" timeOffset="212807.9479">16895 6836 284 0,'0'0'46'0,"0"0"-10"0,0 0-5 16,0 0-7-16,0 0-2 0,0 0-2 16,-15-86-4-16,12 75-4 0,-2 2-5 0,1 0-3 15,-2 2-4-15,1-1-4 0,-3 2-2 16,2 0 0-16,2 2-2 15,-6 2-1-15,6 0-1 0,-2 1 0 16,-4-1 0-16,4 2 1 0,-7 0-1 0,4 2 2 16,0 2-1-16,1 2-2 0,1 2 1 15,-1-1 2-15,1 3 0 0,0 2 5 16,3-3 3-16,-4 3-3 0,4-4 6 16,1 1-3-16,-1 1 0 0,1 1 0 15,-1 0 0-15,2-7 0 0,2 8-3 0,0-6 2 16,0 6 1-16,0 4 0 0,2-6 0 15,5 4 1-15,0-4 2 0,2 1-2 16,5 1 1-16,2-1 0 0,1-3 0 16,1-2-1-16,2 1 1 0,2-1-2 15,0 0 1-15,-1 1 0 0,2 0-2 16,-2 2 0-16,-1 0 0 0,-2 1 0 16,-1 1-3-16,-6-4 2 0,-1 2 0 15,-1 0-2-15,-3-4 3 0,1 4 0 16,-3-3 1-16,-1-1 0 0,-3-3 1 0,3 7 4 15,-3 1-2-15,-3 3 3 0,-7 3-2 16,-6-2 1-16,-5 1-2 0,-3-1-1 16,1-2 2-16,1-1-2 0,8-4 6 15,4-3 3-15,1-3-1 0,3-1 6 16,-4 0-3-16,-7-1 2 0,4-5 1 0,-6-5 4 16,7 1-4-16,1-3-2 15,2 3-5-15,3-5-5 0,2-1-1 16,1-1-2-16,3-5 1 0,0 0-2 15,6 3 1-15,3-1-2 0,2 2-2 0,7-1 0 16,2 1 1-16,0 2-1 0,5 0 1 16,-1 4-3-16,1 2-1 0,-3 2-4 15,-5 4-8-15,-1 1-11 0,-5 1-21 16,1 2-33-16,1 0-39 0</inkml:trace>
  <inkml:trace contextRef="#ctx0" brushRef="#br0" timeOffset="213532.5571">16596 7489 310 0,'0'0'74'0,"0"0"-15"16,0 0-13-16,0 0-11 0,0 0-14 16,0 0-8-16,0 0-4 0,0 0-6 15,0 0-3-15,0 0-5 0,-20-15-1 16,20 13 1-16,0 1 1 0,13 0 2 16,3-1 2-16,7 1 2 0,3-1-2 15,0 2 1-15,0-3 0 0,3 0 0 0,2-3-1 16,0 0-2-16,1-1 2 0,5 0 0 15,0-2-1-15,2 1-2 0,1-1-4 16,1 0-10-16,-5 3-19 0,-4 0-27 16,-3 6-24-16,-9 0-28 0,-1 0-41 15</inkml:trace>
  <inkml:trace contextRef="#ctx0" brushRef="#br0" timeOffset="216992.2708">16910 7785 94 0,'0'0'39'16,"0"0"-1"-16,0 0 3 0,0 0-2 0,0 0 1 15,0 0-4-15,0 0-4 0,0 0-3 16,0 0-5-16,0 0-4 0,3-61-1 16,-3 56-2-16,0 0-3 0,-2 0-4 15,0 2-2-15,-1 0-7 0,1 1-2 16,-5 2-4-16,-6 0 3 0,4 0-1 0,-8 0 1 16,5 5 0-16,4 0 0 0,-4 3 0 15,2 1 2-15,4-4 0 16,-1 8-1-16,1-6 1 0,2 3-1 15,0-2-2-15,-1 3 1 0,2-1-2 0,2 0 2 16,-1 1 2-16,1 1-1 0,-1 6 4 16,2 2-2-16,0 3 3 0,0 0-3 15,0-5-7-15,0-3 0 0,3 1-2 16,3 0 1-16,0 0 5 0,1-4 0 16,3-1 1-16,0-3-1 0,-2-4 1 0,6 2 1 15,1-5-1-15,0-1 1 0,6 0 0 16,-2-6 1-16,-6 1 2 0,-2-2 1 15,-4 2 2-15,-1-2 1 16,0 1 3-16,-2-4 0 0,0 3 3 0,-2 3-2 16,-2-7 0-16,0 1 0 0,-10-4-1 15,-3-1-2-15,-2 3 1 0,1 6 0 16,1 0 2-16,3 2 3 0,4 3-1 16,-4 0-3-16,5 1-6 0,-1 0-4 15,-5 0-3-15,1 0-6 0,-6 7-4 0,-3 8-8 16,-1 3-23-16,3 8-39 0,1 2-80 15,4 0-104-15</inkml:trace>
  <inkml:trace contextRef="#ctx0" brushRef="#br0" timeOffset="217181.9123">17114 7995 445 0,'0'0'-18'16,"0"0"-52"-16,0 0-79 0</inkml:trace>
  <inkml:trace contextRef="#ctx0" brushRef="#br0" timeOffset="218952.6919">17673 7524 305 0,'0'0'54'0,"0"0"-17"0,0 0-13 15,0 0-12-15,0 0-7 16,0 0-10-16,0 0-7 0,0 0 0 0,0 0 1 16,0 0 4-16,0-9 5 0,18 8-4 15,7-1-3-15,-1 0-1 0,-1 1-9 16,-4-1-4-16,1 2-13 0,-1-1-10 16,-2 1-14-16,2 0-12 0,-3 0-11 15</inkml:trace>
  <inkml:trace contextRef="#ctx0" brushRef="#br0" timeOffset="219157.0039">17673 7688 388 0,'0'0'61'0,"0"0"-21"15,0 0-15-15,0 0-14 0,0 0-7 16,0 0-3-16,0 0 0 0,0 0 1 0,0 0 1 15,0 0-1-15,45-9-1 0,-16 4-5 16,3-4-6-16,3 2-10 0,2 1-15 16,-1-2-31-16,4 3-33 0,-3 1-46 15</inkml:trace>
  <inkml:trace contextRef="#ctx0" brushRef="#br0" timeOffset="219872.9576">18622 6981 384 0,'0'0'31'0,"0"0"-5"15,0 0-9-15,0 0-8 0,0 0-7 16,0 0-5-16,0 0-5 0,0 0-3 16,0 0-3-16,-14-30 4 0,12 30 4 15,-1 1 5-15,0 11 4 0,-2 7-2 0,-5 4 0 16,2 0-2-16,-3 1 1 0,-2 1-3 15,-2 1 2-15,0-1 1 16,-3 3-5-16,1-1 2 0,-1-2-2 0,0-1-2 16,1-5 3-16,3-3 1 0,4-5 0 15,4-2 1-15,5-7 1 0,1-2 1 0,-2 0-1 16,2 0 0-16,0 1 1 16,-2-1-1-16,2 2-1 0,0-2-1 15,0 0 2-15,0 2 1 0,0-2 0 16,6 0 1-16,8 0-4 0,4 0-6 0,0 0-3 15,5-4-1-15,0 2 1 0,-2-1-11 16,0 0-5-16,-4-1-10 0,1 3-3 16,-1-2 7-16,-5 2 5 0,5-2 7 15,-7 0 5-15,-5 3 5 0,0 0 5 16,-5 0 4-16,0-2 1 0,0 2 2 0,2 0 0 16,0-2 3-16,-2 1-1 0,0-1 11 15,2 1 5-15,-2-5 11 16,0 0 2-16,0 1-3 0,0-5 3 15,-2 5 1-15,0 1 3 0,-1-6 3 0,0 5 2 16,3 2-6-16,0-2 1 0,0 5-2 16,-1-2-7-16,1 2-7 0,0-2-7 15,-2 1-11-15,2 0-1 0,-1 1-4 16,1-2-5-16,-2 2 6 0,2 0-2 16,-3 0 5-16,0 14 0 0,0 6-4 0,-1 5 0 15,1 0-4-15,-1-1-2 0,1 0-7 16,0 1-3-16,3-3-15 0,0 1-17 15,0-6-33-15,0 1-47 16</inkml:trace>
  <inkml:trace contextRef="#ctx0" brushRef="#br0" timeOffset="220216.6696">18839 7124 392 0,'0'0'42'0,"0"0"-13"0,0 0-10 16,0 0-12-16,0 0-7 0,0 0-3 15,0 0-5-15,0 0 0 0,0 0 3 16,0 0 2-16,6-11 7 0,-6 13 1 0,0 14 1 15,0 5 3-15,-3 8-7 0,-5-1 1 16,-3 3-2-16,-2 1-2 0,-3 2 1 16,-1 2 0-16,-2 0-2 0,-1 4-4 15,1-1 1-15,0 2-3 0,3 0-3 16,-1-1-5-16,4-5-3 0,0-3-11 0,7-11-7 16,2-9-3-16,2-6-9 15,2-6-10-15,0 3-14 0,0 2-47 16</inkml:trace>
  <inkml:trace contextRef="#ctx0" brushRef="#br0" timeOffset="220940.9493">18854 7639 196 0,'0'0'46'16,"0"0"-6"-16,0 0-7 0,0 0-8 15,0 0-5-15,0 0 2 0,0 0 1 0,0 0-4 16,0 0 0-16,-14-15-2 0,14 15-5 15,-1-3 2-15,1 2-8 0,0 0-3 16,0-6-1-16,0 1-4 0,0-4 4 16,6-4-1-16,1 3-2 0,2 0-1 15,1 3 2-15,-3 1 0 0,-3 4-3 16,1 2 0-16,-5 1-4 0,0-2 0 16,0 2-2-16,1 0-2 0,1 0-1 15,-1 0 5-15,1 0 2 0,5 0 5 16,-3 0 1-16,3 6 1 0,4 5 1 0,-6-3-2 15,2 5 0-15,-2 1 0 0,-2-3-1 16,-3 7 1-16,0 0-1 0,0 0 2 16,-8 4 1-16,0-4-2 0,-4-1 1 15,1-2 0-15,-1-1-1 0,3-5 2 16,-1-2-1-16,4-1 3 0,2-5 1 0,1 3 2 16,3-4 0-16,-1 0 3 15,1 0 0-15,-2 0-3 0,2 1-4 0,-1-1-4 16,1 0-3-16,0 0-1 15,0-3-3-15,0-1 3 0,4-6-1 0,3 3 2 16,1-1 2-16,-1 2-1 0,2 2 1 16,1 0-1-16,-6 1-1 0,5 1-1 15,-3 0 0-15,-2 0 0 0,7 2 1 16,0 0 2-16,-3 4 1 0,7 5-1 16,-7-1 1-16,0 0-1 0,0 6-1 0,-3-5 4 15,-4 2-2-15,-1 6 1 0,0-3 2 16,-3 6-2-16,-7-2 4 0,-3-2-3 15,-2-2-1-15,-5-3 2 16,-3 2 0-16,-1-1 1 0,-4-1 0 0,3-3 1 16,-1 0-1-16,2-2-1 0,7-1 2 15,1-4-4-15,5 1-2 0,5-2-4 16,-6 0-8-16,7 0-15 0,-2 0-56 16,4 0-63-16</inkml:trace>
  <inkml:trace contextRef="#ctx0" brushRef="#br0" timeOffset="221170.7901">18905 8126 586 0,'0'0'20'0,"0"0"-13"16,0 0-10-16,0 0-15 0,0 0-65 15,0 0-131-15,0 0-75 0</inkml:trace>
  <inkml:trace contextRef="#ctx0" brushRef="#br0" timeOffset="229548.6236">24521 7163 190 0,'0'0'51'0,"0"0"-6"0,0 0-7 16,0 0-6-16,0 0-4 0,0 0-1 15,0 0-8-15,0 0-3 16,6-82-6-16,-6 78-1 0,0-3-3 15,0-2-2-15,-2 6-7 0,-1-2-3 0,2 3-3 16,1 2-1-16,-6 0 2 0,0 0 0 16,-7 0 0-16,0 5-1 0,4-1 0 15,-2 4 2-15,5 1-4 0,0-2 0 16,2 0 1-16,2-3 1 0,-1 5 5 16,2-3 2-16,-2 4 0 0,1 1 1 0,0-1 1 15,2 1-3-15,0-2 2 0,0 2-2 16,4-4 3-16,3 5 2 0,2-2 6 15,7-2 0-15,0 0 0 0,4-3-2 16,1-2-3-16,5-1 0 0,2-1 1 16,1 0 0-16,0 3-2 0,-1-1 0 15,-5 1-4-15,-3 2 1 0,-3 2 0 16,-6-2 0-16,-2 2 2 0,-3 1 1 16,-3 0 1-16,2 1 2 0,-5 1 1 15,0 4 2-15,-9 1-2 0,-5 0 1 0,-1-2-2 16,-4-4-2-16,8-2-1 0,-5-2 0 15,6-3-1-15,-5-2-2 0,-2-1-2 16,3 0-1-16,-3 0-5 0,2-1-7 16,6-4-12-16,-4 0-18 0,0-5-20 15,7 3-6-15,-1 0-15 0,7 0 1 0</inkml:trace>
  <inkml:trace contextRef="#ctx0" brushRef="#br0" timeOffset="229830.0955">24913 7233 316 0,'0'0'76'0,"0"0"-15"0,0 0-14 16,0 0-16-16,0 0-11 0,0 0-9 15,0 0-10-15,0 0-3 0,0 0-4 16,0 0 3-16,0-9 1 15,0 16 0-15,-5 1 0 0,1 7-2 0,-2 2 0 16,5-5 1-16,-2 8-3 0,1-2 2 16,2 0-3-16,0-1-1 0,0-1-4 15,0-5-4-15,3-1-8 0,3 1-1 16,-2-2-12-16,1-1-19 0,-4-5-9 16,2 1-8-16,-3-4-1 0,0 0-38 0</inkml:trace>
  <inkml:trace contextRef="#ctx0" brushRef="#br0" timeOffset="229968.7194">24862 7133 264 0,'0'0'55'0,"0"0"-15"0,0 0-16 16,0 0-19-16,0 0-26 0,0 0-9 15,0 0-16-15,0 0-24 0,0 0-48 0</inkml:trace>
  <inkml:trace contextRef="#ctx0" brushRef="#br0" timeOffset="230456.9377">25119 7231 482 0,'0'0'29'0,"0"0"-15"0,0 0-15 16,0 0-9-16,0 0 0 0,0 0-1 16,0 0 6-16,0 0-1 0,0 0 0 15,24 50-1-15,-19-38 0 0,-1 3-5 16,-2-5-1-16,-2 3-2 0,0 1 0 0,0-3 4 16,0-1 2-16,0-5 4 0,-2-1 6 15,2-4 10-15,-1 0 5 0,1 0 1 16,-1 2-3-16,-1-2 7 15,-5 0-2-15,-3 0 4 0,0-2-2 0,-3-7-8 16,6-3-6-16,2 3 1 0,1-6-4 16,2 3 0-16,2 1-4 0,0 0 0 15,0-1 0-15,0 2-3 0,2 0 0 16,2 2-1-16,2 0-2 0,3-1-2 16,5 3 0-16,2-2 1 0,6 4 2 0,-1 1 3 15,1 3 0-15,1 0 0 0,-1 0 1 16,-2 6-2-16,-2 1 0 0,-6-2-1 15,0 4-1-15,-3 2 0 16,-2 1 2-16,2-1 3 0,-5 5 0 0,-1 0 0 16,-2-5-3-16,1 7-1 0,-2-1-3 15,0-6 3-15,-2 6 0 0,-1-9-1 16,2-3-2-16,-3 4-8 0,2-4-8 16,1-1-22-16,-1 1-26 0,2-5-34 15,0 0-72-15</inkml:trace>
  <inkml:trace contextRef="#ctx0" brushRef="#br0" timeOffset="231015.7458">25631 7147 390 0,'0'0'50'0,"0"0"-19"15,0 0-11-15,0 0-13 0,0 0-5 16,0 0-7-16,0 0-6 0,0 0 0 16,0 0 1-16,0 0 4 0,-7 7 6 15,0 11 2-15,-1 6-3 0,0 1 3 16,2-1-3-16,0-1-3 0,0-2-1 0,2-4 1 16,0-1-2-16,1-5 0 0,2 1 1 15,-1 0-5-15,2-6 4 16,0 5 3-16,0-7 1 0,0 1 6 15,2 0 3-15,10-5-1 0,6 0 1 0,8-7-3 16,1-6-1-16,2-4-1 0,-1-3 5 16,-4 0 2-16,-2 0 2 0,-5 1 7 15,-2-1-3-15,-4 2 8 0,-2-2 1 16,-4 5-5-16,-3-1 0 0,-2-4-11 16,0 0-5-16,-1-6 4 0,-8 5 0 0,-1 3-1 15,-6 1-1-15,-1 5-3 0,-5 1-1 16,-1 6-2-16,-1 3 0 0,-2 2-1 15,2 2-1-15,1 5 1 16,3 4-1-16,4 1 0 0,5-1 0 0,3 0-3 16,4-1 3-16,2 2-1 0,-1 6-1 15,3-8 5-15,0 9-4 0,2-5 5 16,4-1-4-16,1 1 2 0,3-3 0 16,2-4 2-16,1 1-1 0,7-1 0 15,-6-2 0-15,1-2-1 0,2 0-1 0,1-3 1 16,6 1 0-16,-2 0-2 0,-6-1-1 15,2 2-10-15,-6 0-6 0,2-1-23 16,5 2-21-16,-6-1-29 0,3 3-34 16</inkml:trace>
  <inkml:trace contextRef="#ctx0" brushRef="#br0" timeOffset="231295.1745">26266 7161 541 0,'0'0'30'0,"0"0"-11"0,0 0-12 15,0 0-6-15,0 0-3 0,0 0-2 0,0 0 0 16,0 0-4-16,0 0-4 0,55-18-11 16,-38 18-15-16,-4 0-31 0,-3 0-34 15,5 0-17-15,-5 3-29 0</inkml:trace>
  <inkml:trace contextRef="#ctx0" brushRef="#br0" timeOffset="231470.6499">26122 7368 498 0,'0'0'61'0,"0"0"-22"0,0 0-13 15,0 0-10-15,0 0-6 0,0 0-6 16,0 0-4-16,0 0-2 0,0 0-4 16,72-18-3-16,-38 11-12 0,4 2-27 15,0 1-45-15,1 3-97 0,3 1-88 0</inkml:trace>
  <inkml:trace contextRef="#ctx0" brushRef="#br0" timeOffset="232855.8763">27545 6378 244 0,'0'0'57'0,"0"0"-5"0,0 0-7 16,0 0-6-16,0 0-10 0,0 0-6 0,0 0-5 16,0 0-7-16,0 0-5 0,0-79-2 15,-2 73-1-15,2 2 3 0,0-2-1 16,0 1-1-16,0 5 0 15,-1-1-3-15,1 1 0 0,0-2-1 0,0 0-2 16,0 2-2-16,0-1-1 0,0 1 0 16,0-2 1-16,-2 2 2 0,2 0 1 15,-3 0 2-15,-3 7-1 0,-2 6 1 16,-2 3 0-16,-1 0-1 0,3 2 0 16,-4 1 0-16,1 0-1 0,-1 1 1 0,-2 0-1 15,0 3 0-15,0 2 3 0,1-2-5 16,0-1 4-16,3 0-2 0,1-7-1 15,3 0 0-15,1-6 0 16,2-4 0-16,2 1-1 0,1-6 1 0,-2 0 0 16,2 0-1-16,0 2 2 0,-1-1 1 15,1 1 1-15,-2-1 1 0,2 0 3 16,0 1 1-16,-1-1 2 0,1 1 0 16,0-2-2-16,0 2 0 0,-2-2-2 15,2 0-2-15,0 1 2 0,0-1-2 0,0 0 2 16,0 0 0-16,0 0-2 0,0 2 0 15,0-2 0-15,0 0-2 0,0 0 0 16,0 0-3-16,0 0 1 0,0 0-1 16,5 0 1-16,7-2 2 0,-1-1-5 15,0 1 2-15,4 1-1 0,-2-1 0 16,10 2 0-16,-3 0 0 0,6 0 0 16,0 0-2-16,-1 0 1 0,-2 0-3 15,-7 0 3-15,3 0-1 0,-1 0-2 16,-6 2 0-16,0-2 1 0,-1 1-2 0,-5-1-2 15,0 0 2-15,0 0 1 0,-6 0 2 16,0 0 0-16,0 0-9 0,1 0-10 16,0 0-8-16,-1 0 0 0,0 0 10 15,0 0 12-15,0-4 9 0,0 0 5 16,-7-4 1-16,1 1 6 0,-1 0 4 0,1 0 2 16,-2-1 1-16,-1-4-4 15,5 4 2-15,-4-5-5 0,4 4 5 16,0-2 2-16,-1 0 4 0,4 5 4 15,-1 1 2-15,1 0-3 0,0 0-4 0,-1 1-4 16,1-1-7-16,1 5-4 0,-2-1-4 16,2 1-7-16,0 0-1 0,0 0 2 15,0 0 1-15,0 1 5 0,0 13-1 16,0 8 5-16,5 6-7 0,-1 2 4 16,-1-3-6-16,1 1-1 0,3-3-3 0,-1-1-5 15,-2-8-7-15,1 1-15 0,-2 0-19 16,0-5-40-16,-2 4-47 0</inkml:trace>
  <inkml:trace contextRef="#ctx0" brushRef="#br0" timeOffset="233440.4281">26955 7108 475 0,'0'0'41'0,"0"0"-7"0,0 0-8 16,0 0-8-16,0 0-6 0,0 0-9 15,0 0-6-15,0 0-7 0,0 0 1 16,-11-4 1-16,11 4 4 0,11 0 7 16,9 0 2-16,11 2-2 0,9 0 0 0,7 0-2 15,7-1 1-15,7-1 2 0,6 0-3 16,6-1 1-16,2-2-2 0,3-3 0 15,-3 1 0-15,2-1 1 16,-5 0-4-16,0 0 0 0,-1-2-1 0,-1 2 0 16,-1-2 3-16,2-1-1 0,-5 0-1 15,-3 2-3-15,-8 1-5 0,-10 1-11 16,-15 2-24-16,-13 1-28 0,-5 2-35 16,-6 0-52-16</inkml:trace>
  <inkml:trace contextRef="#ctx0" brushRef="#br0" timeOffset="234448.0694">27304 7735 279 0,'0'0'44'16,"0"0"-10"-16,0 0-7 0,0 0-8 15,0 0-6-15,0 0-2 0,0 0-4 16,0 0-1-16,0 0 0 0,0 0-3 0,-8-11 0 16,8 8-2-16,0 3-1 0,-2-1-3 15,2 1-1-15,-1 0 1 16,-4 0 2-16,0 4 1 0,-6 7 1 15,-4 5 1-15,0 0-5 0,-5 2-2 0,1 0 5 16,2 3-4-16,-2-2 4 0,6 1 1 16,2-6-4-16,3-3-1 0,2-3-1 15,2 0 3-15,0 1 1 0,1-7 2 16,0 3 0-16,3-5 0 0,-1 0 4 16,1 0 1-16,0 2 2 0,-2 0 2 0,2-1-1 15,-1 1 0-15,1-2 1 0,0 0-2 16,0 0-4-16,0 0-3 0,0 0-3 15,14 0 0-15,4 0 0 0,6-2-2 16,-1-1-1-16,2 1-2 0,-3 1 2 16,2 1 2-16,-1 0 1 0,-4 0 0 15,0 0-6-15,1 0-8 0,-7 0-15 16,9 0-22-16,-11 0-20 0,1 0-6 16,-1 0-7-16,-6 0 11 0</inkml:trace>
  <inkml:trace contextRef="#ctx0" brushRef="#br0" timeOffset="234672.6994">27372 7806 194 0,'0'0'72'0,"0"0"5"16,0 0-7-16,0 0-11 0,0 0-9 16,0 0-16-16,0 0-13 0,0 0-9 15,0 0-10-15,0 0-2 0,-15-55-2 16,15 55 0-16,0 5 2 0,5 9 2 0,4 6-2 15,-3 4 0-15,-1 2 3 0,1 1-4 16,-3 5 4-16,1 0-7 0,-2 0-6 16,-2-2-3-16,0-1-12 0,0-3-16 15,0-8-36-15,0-6-33 0,0-6-74 16</inkml:trace>
  <inkml:trace contextRef="#ctx0" brushRef="#br0" timeOffset="235136.0888">27539 7389 470 0,'0'0'34'0,"0"0"-10"0,0 0-10 0,0 0-4 16,0 0-8-16,0 0-6 0,0 0-6 15,0 0 0-15,0 0 0 0,0-35 4 16,6 34 3-16,8 1-2 0,2 0 3 16,1 3 0-16,3 4-2 0,-8 1 1 15,-2 1 0-15,-1 1 1 0,-5-2-1 0,2 6-1 16,-5-5-3-16,-1 5 0 0,0 5 4 15,-9 1 0-15,-5 8 6 0,-2-3-1 16,-3 0-1-16,-1-1 0 0,1-3-1 16,1-1 0-16,2-2 0 0,1-1-1 15,2-4 2-15,3-2-1 0,3-1 0 16,1-3-1-16,3-4-2 0,2 0-1 16,1-3 1-16,0 0 2 0,0 0 1 15,0 2 1-15,0-1 0 0,1 0-4 16,9 0-3-16,9-1-4 0,3 0-6 0,-2 0-13 15,2-1-25-15,-6-1-7 0,1 0-6 16,-4 2-9-16,3 0-34 0</inkml:trace>
  <inkml:trace contextRef="#ctx0" brushRef="#br0" timeOffset="235417.4409">27800 7977 493 0,'0'0'54'16,"0"0"-14"-16,0 0-14 0,0 0-8 0,0 0-10 15,0 0-5-15,0 0-2 0,0 0-3 16,0 0-1-16,0 0-1 0,13-23-3 15,0 20-2-15,3-1 2 0,4 3-1 16,6 0-1-16,-1 1-9 0,0-2-22 16,-5 2-16-16,-2-1-19 0,-6 1-11 15,-1-2-9-15,6-2-21 0</inkml:trace>
  <inkml:trace contextRef="#ctx0" brushRef="#br0" timeOffset="235635.9538">27939 7783 509 0,'0'0'47'0,"0"0"-17"0,0 0-12 16,0 0-10-16,0 0-6 0,0 0-4 16,0 0 0-16,0 0 0 0,0 0 3 15,-14 23 4-15,11 0-6 0,1 0 4 16,2 0-5-16,0 1-3 0,0-6-4 0,0 1-5 15,-1 3-8-15,1-1-6 0,-3 7-32 16,2-6-45-16,-1 1-66 0</inkml:trace>
  <inkml:trace contextRef="#ctx0" brushRef="#br0" timeOffset="236220.6467">28221 7864 434 0,'0'0'44'0,"0"0"-12"0,0 0-4 0,13-85-8 15,-7 71-6-15,0 3-6 0,-2 4 0 16,-1 3-4-16,3-3-1 0,-3 4-3 15,-1 1-1-15,1-1-4 16,2 1-1-16,1 2 2 0,5 0 1 0,5 0-2 16,-6 0 1-16,6 6-1 0,-4 2 2 15,-2-4 2-15,1 4 1 0,-3-4-2 16,-2 3-1-16,2-3 1 0,-5-1-1 16,1 5 2-16,-1-4 2 0,-1 6-1 15,-1 6 0-15,-1 0 5 0,-1 5-4 0,-8-2 6 16,-2-1-5-16,0-1 2 0,2-5-2 15,1-1-2-15,2-6 1 0,3-1 0 16,0-1 1-16,3-3 1 0,0 0 0 16,0 0-1-16,0 1 0 0,0-1 0 15,0 0-1-15,-1 1-1 0,1-1-1 16,0 0-2-16,0 3 2 0,1-3-1 16,14 0 1-16,-4 0-2 0,1-3-1 15,1 3 0-15,-7 0-2 0,4 0 4 16,1 0 0-16,-6 0 1 0,2 3 0 0,-3 0 0 15,-1-2 0-15,4 5 0 0,-5-1 1 16,-1-1-1-16,1 7 2 0,-2 2 1 16,-5 4-3-16,-6 6 2 0,-1-5-1 15,-3-2-1-15,0-1 4 0,-4-2 0 16,2-1 0-16,-2-1-2 0,6-4-2 16,-3 0-4-16,7-3-8 0,-3-1-18 15,-2 3-34-15,6-2-53 0,-2-2-93 16</inkml:trace>
  <inkml:trace contextRef="#ctx0" brushRef="#br0" timeOffset="236689.5609">28483 7524 355 0,'0'0'52'0,"0"0"-14"15,0 0-20-15,0 0 0 0,0 0-1 16,0 0-4-16,0 0-8 0,0 0-4 16,0 0-3-16,0 0-3 0,19-54-7 15,-17 54-3-15,-2 0 2 0,2 0 5 0,-2 0 4 16,4 0 5-16,-1 2 0 0,3 8 1 15,0-2 1-15,-2 2-2 0,2-1 1 16,-2 2-2-16,1 2 1 16,-1-2 1-16,0 2 2 0,-2-1-1 0,-1-9 0 15,-1 10 0-15,0-1 0 0,0 3 1 0,-7 5 0 16,0-3 3-16,-3-2-2 16,1-1 1-16,-1-1-3 0,2-3-1 15,-1 0-1-15,4-4-1 0,2-3 0 16,0 1-2-16,3-4 0 0,0 0 2 0,0 2 3 15,3 3 4-15,10-1-1 0,9-1 1 16,7-3-3-16,7 0-2 0,2-6 0 16,1-2 0-16,-5 1-2 0,-3-2 0 15,-10 3-3-15,-8 3-5 0,-7 1-20 16,-6 2-19-16,0 0-42 0,0 0-90 0</inkml:trace>
  <inkml:trace contextRef="#ctx0" brushRef="#br0" timeOffset="237754.219">26434 8196 251 0,'0'0'59'0,"0"0"-4"0,0 0-18 0,0 0-16 16,0 0-4-16,0 0 3 0,0 0 6 15,0 0-1-15,0 0-6 0,0 0-7 0,78-1-7 16,-57 6-1-16,-2 2-3 0,2 2 0 16,-2 3 1-16,-1 2 1 15,1 0 0-15,-3 1-3 0,-2 0 1 16,-5-4 0-16,0-1-1 0,-2 3 1 0,0-4-1 15,2 2 0-15,-3-2 0 0,-2-2-1 16,2 2 1-16,1-3 0 0,-3 2-1 16,-1-5 1-16,0 0 0 0,-3-3 2 15,0 0 1-15,0 0 0 0,2 2 2 16,-1-2-1-16,1 0 0 0,2 0 0 0,4-7-3 16,1-5 1-16,0-5 2 0,-3-2-2 15,-1-4 0-15,-3-3-1 16,-1-1 1-16,1-2 0 0,-2-2 4 15,0 0-1-15,0-1-1 0,0-2-1 0,0-1-2 16,-3-1-1-16,-3-2 1 0,2-1-3 16,-1-3-1-16,0 2 2 0,0 0-3 15,1 3 4-15,-3-2 1 0,3 5-1 16,-1-2 1-16,2 6-1 0,0 1 1 16,2 9-1-16,-1 1 0 0,1 8 0 0,1 6 1 15,0-8 0-15,0 7-1 0,0 0-1 16,0 1-1-16,0 5-1 15,0-4 0-15,0 1 1 0,0-2-1 0,6-1 2 16,-3 5 0-16,0-2 0 0,1 1-1 16,-4 2 0-16,0-1-1 0,4 1 3 15,3 0 0-15,-2 0 0 0,1 0 0 16,-2 0 0-16,2 0 1 0,7 0 1 16,3 0-1-16,-4-2 1 0,6-3-1 15,2 2 0-15,2-1-1 0,8-1 1 0,2-1 0 16,3 0 1-16,2 0-1 0,4 0 0 15,4-2-1-15,3 1 1 0,3-2-1 16,3-2 0-16,1 0-1 16,-3 2 1-16,3 0-2 0,-3 0-2 0,2 1 3 15,1 1-1-15,-1-1 1 0,4 1-1 16,0-1 2-16,0 1-1 0,-3-3 2 0,1 3-1 16,-4-1 0-16,-5 1-4 15,-3 1 1-15,-6-1 0 0,-3 3 0 16,-2-1 5-16,0 1-1 0,5-1 1 0,-1-1-1 15,4 1 0-15,4 0-1 0,0-1 1 16,2-1-1-16,0 2 0 0,0 0 1 16,-2 2-2-16,-2 1 0 0,-4 1-1 15,-5 1 0-15,-5 0 1 0,-12 0 1 16,-4 0 0-16,-3 0 0 0,-5 0 1 0,-1 0 0 16,3 0 2-16,-7 0 2 15,0 0 0-15,0 0-1 0,1 0-1 0,-1 0-6 16,0 0-4-16,0 0-5 15,0-4-11-15,-2-3-32 0,-5 1-56 0,1-1-110 16</inkml:trace>
  <inkml:trace contextRef="#ctx0" brushRef="#br0" timeOffset="238489.4757">28957 6821 458 0,'0'0'58'0,"0"0"-7"0,0 0-18 16,0 0-12-16,0 0-7 0,0 0-7 16,0 0-3-16,0 0-5 0,0 0-2 15,0 0-2-15,-4 5-4 0,4-5 2 16,3 0 1-16,13 0 2 0,4 0 3 16,10-5-7-16,1 2-3 0,-4 2-3 15,-7-1-7-15,-2 2-4 0,-5 0-13 0,-2 0-25 16,7 3-24-16,-8 2-16 0,7 1-15 15</inkml:trace>
  <inkml:trace contextRef="#ctx0" brushRef="#br0" timeOffset="238668.7589">28970 7029 149 0,'0'0'44'16,"0"0"9"-16,0 0-4 0,0 0-9 0,0 0-18 15,0 0-15-15,0 0-4 0,0 0 4 16,0 0 6-16,0 0 4 0,30 9-5 16,4-9-6-16,2 0-12 0,3 0-14 15,0 0-45-15,4 0-63 0</inkml:trace>
  <inkml:trace contextRef="#ctx0" brushRef="#br0" timeOffset="239379.7222">30312 6390 411 0,'0'0'54'0,"0"0"-6"16,0 0-9-16,0 0-12 0,0 0-7 16,0 0-9-16,0 0-5 0,0 0-6 15,0 0-4-15,-16-43-5 0,16 43-2 0,-1 0 0 16,-4 0 4-16,-2 9 4 0,-1 6 0 15,-4 5-2-15,-1 2 1 16,0 3 1-16,-3-2 3 0,0 4 5 0,-4-2-5 16,0 1 4-16,2-4-5 0,0 2-1 15,2-5-1-15,0-2 1 0,6-6 0 0,1-1 0 16,2-4-1-16,4-2-2 0,0 0-1 16,3-4 0-16,-1 0 2 15,1 0 1-15,0 4 2 0,0 1 0 16,5 1 0-16,4 0-6 0,3-3-5 0,5-1-5 15,0-2 2-15,8 0 2 0,-2 0 4 16,-1 0-9-16,-5-2-10 0,0-1-11 16,-7 1-2-16,2-1 6 0,7-1 5 15,-2-1 9-15,5-2 1 0,-6 1 3 16,-5-1 4-16,-2 4 2 0,-6 1 5 0,2 0 4 16,-3-2 3-16,1 0 9 0,-2 0 4 15,2 1 12-15,-3 3 8 16,0-1 11-16,0 1 2 0,0-2 5 15,2 0-1-15,-2 1-7 0,0-1-6 0,1 1-8 16,-1-1-9-16,0 1-2 0,0-1-2 16,0 2-2-16,0-1-5 0,0-1-4 15,0 2-2-15,0-1-3 0,0 1-3 16,2-3-1-16,-2 3-3 0,0 0-1 16,0 0 2-16,0 0 1 0,-3 15 4 0,-3 5-2 15,-4 7 1-15,1-1-3 0,0 1-3 16,4 0-7-16,-4 1 0 0,5-2-10 15,2-2-17-15,1-6-34 0,1 2-42 16,0-8-69-16</inkml:trace>
  <inkml:trace contextRef="#ctx0" brushRef="#br0" timeOffset="239732.0296">30643 6545 151 0,'0'0'42'16,"0"0"5"-16,0 0-8 0,0 0 3 15,0 0-3-15,0 0-2 0,0 0-3 16,0 0-3-16,0 0-9 0,0 0-3 0,45-47-8 15,-45 45-6-15,3 2-6 0,-3 0-1 16,0 0 1-16,0 0 5 0,0 13 9 16,-7 3-4-16,-2 9 2 0,-3 0-8 15,-2 0-1-15,-3 5-3 0,-3-1-3 16,-2 1-1-16,1 2 0 0,0-1 2 16,1 1-3-16,4-4-13 0,0 1-5 0,1-2 0 15,1-1-4-15,1-2-3 16,-1-1-21-16,2 0-30 0,5-6-31 15</inkml:trace>
  <inkml:trace contextRef="#ctx0" brushRef="#br0" timeOffset="240109.4024">30797 6768 514 0,'0'0'40'16,"0"0"-13"-16,0 0-10 0,0 0-7 15,0 0-8-15,0 0-4 0,0 0-2 16,0 0 1-16,0 0 0 0,0 0 1 16,-42 34-2-16,33-16 0 0,5-3 1 15,1 2 1-15,3 2 1 0,0-1 1 0,0 1-1 16,0-2 0-16,6-2-1 0,-2-6 0 15,4 5 0-15,0-3 1 0,-2-6 1 16,2 6 0-16,1-5 0 0,-2-1 1 16,0 0-2-16,-1 2 0 0,3-2-1 15,-6-1 0-15,3 2-1 0,-4-3 0 16,0 0 2-16,1 1-3 0,-3-4 1 16,0 5 1-16,-3 3 1 0,-6 1 1 15,-8 3-1-15,-2-3-8 0,-4-2-26 16,-2 1-52-16,-2-3-66 0,1 1-113 0</inkml:trace>
  <inkml:trace contextRef="#ctx0" brushRef="#br0" timeOffset="240317.4646">30798 6878 559 0,'0'0'35'0,"0"0"-12"16,0 0-11-16,0 0-9 0,65-87-6 15,-37 73-5-15,-1 2-1 0,0 3-9 16,-2 3-24-16,1 3-40 0,2 1-65 16,-1 2-125-16</inkml:trace>
  <inkml:trace contextRef="#ctx0" brushRef="#br0" timeOffset="242272.9471">24477 8732 190 0,'0'0'62'0,"0"0"1"0,0 0-5 15,0 0-9-15,0 0-9 16,0-78-1-16,0 73-8 0,0-1-5 0,0 0-5 16,0 1-6-16,0 0-10 0,0 0-2 15,0 2-4-15,0 3-1 0,-4-4-3 16,1 3-7-16,-7 1 1 0,-3 0-2 16,-1 5 2-16,-3 8 5 0,0 4 3 15,4 4-6-15,0 2-1 0,5 3 0 0,0 0-2 16,4 1 7-16,2 2 3 0,2-1 0 15,0 1 1-15,0-1-4 0,2-4-1 16,2-1 1-16,4-3-1 0,-1-5-1 16,1-5-5-16,1 1-7 0,1-4-4 15,6-2 7-15,3 0 4 0,7-5 4 16,3 0-2-16,4-8-10 0,2-4-2 16,2-2 5-16,-2 0 9 0,-6-1 11 15,-7 0 11-15,-3 0 4 0,-8 5 2 16,-2-3 7-16,-4 6 2 0,-3 2 3 0,1 1 2 15,-3-3-7-15,1 3-8 0,-1-1-4 16,2 1-6-16,-2-1-5 0,0 2-3 16,-2-1-3-16,1 1-1 0,-6 3-3 15,-8 0 3-15,-1 7-2 0,-7 5 0 16,5 4 2-16,3 2-1 0,3 1 2 0,2 1-3 16,4-6 2-16,3 1 1 15,2-4-3-15,1 1 1 0,0-2-3 16,0 1 1-16,0 0-2 0,0-7 1 15,4 2 1-15,-1-3 2 0,0 0 3 0,2 1 2 16,0-4 4-16,0 0 2 0,2-4 3 16,0 0-1-16,-2-4 4 0,-1 1 3 15,0-4-1-15,-1 0-2 0,0-1-1 16,-2-5-7-16,1 7 1 0,1-8-2 16,0 1-3-16,-2 5 0 0,3-5 0 0,2 4 0 15,1 0 0-15,4-2-2 0,0 1 0 16,-1 6-1-16,2 0 0 0,-5 3-2 15,-2 2 2-15,1 2-4 0,-1-2-1 16,-1 3 2-16,1-2 0 0,-1 2 2 16,-4 0-1-16,0-1 4 0,0 1 0 15,2 0 1-15,-1 0 0 0,0 0 1 16,1-2-1-16,-1 2 0 0,2 0-1 16,-2-2 0-16,5 1-1 0,-1-2 0 15,5 0-1-15,0 0 0 0,0 0 1 0,3-2 0 16,1 1 1-16,4-2 1 0,-1 0 0 15,-4 1 0-15,2-1 0 16,-5 3 1-16,-6 1-2 0,3 1 0 16,-7 1 1-16,5-1-1 0,-1-1-1 0,0 1 1 15,1 1-2-15,-5 0 1 0,0-2 0 16,0 2-1-16,0 0 1 0,1 0 1 16,-1 0-2-16,-9 3 4 0,-5 6-4 15,-3 3 1-15,-2 0 0 0,4 1 0 16,0-1-2-16,0 1 0 0,2 2-1 0,3 0 0 15,1 2-2-15,1 0 3 0,3-3-2 16,4 1 2-16,1 0 2 0,1-1-1 16,11 4 0-16,-1-4-4 0,7-4 1 15,-2 1-1-15,1-4 1 0,-1 1 2 16,3 0 3-16,-3-1 0 0,1 2 1 0,-5-2 2 16,0-2-2-16,-4 0 1 15,-2 1 0-15,-1 0-1 0,-3-3-1 16,1 0 3-16,-3 1-1 0,-3 3 0 15,-7 2 1-15,-5 0-3 0,-4-1-2 0,1-2-9 16,3-2-17-16,-1-1-37 0,6 1-50 16,6-2-96-16</inkml:trace>
  <inkml:trace contextRef="#ctx0" brushRef="#br0" timeOffset="242820.3218">25272 8881 522 0,'0'0'36'16,"0"0"-13"-16,0 0-10 0,0 0-12 15,0 0-8-15,0 0-2 0,0 0 2 0,0 0 0 16,0 0 6-16,-47 50 0 0,37-20-1 15,-3 2 2-15,4-1-4 0,0 0 0 16,3-4-2-16,2-8 2 0,3-1-2 16,1 1-2-16,0-7 2 0,0 6-4 15,5-4 9-15,1-7-2 0,3 4 4 16,-2-6 1-16,5-5 0 0,2 0-1 16,4-4-2-16,2-5 3 0,0-4-3 15,-1-2 3-15,-3-2-1 0,3-1 1 16,-5 1 3-16,0-3-1 0,-3 2 4 0,-1-3-3 15,-2-1-1-15,-2-2 1 0,-1-2-1 16,-4-1 0-16,1-1 1 0,-2 1 0 16,0 2 0-16,-5 0 1 0,-4 2 1 15,-2 5 0-15,-2 2-1 0,-1 3-2 16,2 4 1-16,-4 3-4 0,0 5-2 0,-4 1-1 16,-2 3-2-16,-1 7 0 0,4 6-3 15,3 2 0-15,3 1-1 0,3 3 2 16,4-1-2-16,2 0 3 15,4 2 0-15,0-1-1 0,7-3 5 0,8-2 1 16,6-2 0-16,5-4 1 0,5-4-1 16,2-2 0-16,3-2-2 0,1-2 0 15,-1-1-4-15,-2 0-2 0,-1-1 2 16,-2-2-8-16,-6 1-15 0,1 0-31 16,-9 2-47-16,-3 0-68 0</inkml:trace>
  <inkml:trace contextRef="#ctx0" brushRef="#br0" timeOffset="243097.0258">26082 9030 579 0,'0'0'11'0,"0"0"-4"0,0 0-1 16,0 0-2-16,77-64-4 0,-57 54-3 16,0 0-4-16,-5 6-4 0,2 0-5 15,1 4-18-15,-5 0-45 0,6 0-48 16,-8 1-67-16</inkml:trace>
  <inkml:trace contextRef="#ctx0" brushRef="#br0" timeOffset="243271.3152">26033 9201 506 0,'0'0'50'15,"0"0"-14"-15,0 0-15 0,0 0-12 16,0 0-7-16,0 0-1 0,0 0-1 15,0 0 0-15,0 0-3 0,0 0-8 0,87 16-23 16,-48-16-56-16,7-3-64 0,1-5-126 16</inkml:trace>
  <inkml:trace contextRef="#ctx0" brushRef="#br0" timeOffset="244189.4323">28023 8690 483 0,'0'0'36'0,"0"0"-10"0,0 0-2 16,0 0-2-16,0 0-4 0,0 0-4 16,-22-88-2-16,21 76-7 0,0-1-3 15,-1 3-1-15,1 4-1 0,1 1-4 16,0-1 2-16,0 0-7 0,0-5 4 16,4-2 0-16,7 6 0 0,1-3 2 0,1 6 2 15,4 2-4-15,0 2 2 0,3 0-1 16,0 0 1-16,-4 4 4 0,0 5-4 15,-3 0 1-15,-2-4-7 0,-2 4 1 16,-2 2 3-16,-2-4 1 0,0 9 4 16,-1 0-1-16,-2-4 2 0,-1 6-1 0,-1-2 0 15,0-5 0-15,-5 6-1 16,-1-4 0-16,0-6 2 0,-1 8-1 16,-3-5 2-16,-2 1 2 0,2-2-2 15,-3 0-1-15,6-5 0 0,3 0 0 0,1-1-2 16,3-3 2-16,-2 0 1 0,2 0-1 15,-1 0 0-15,-1 0 0 0,1 0-1 16,-1 0 0-16,1 1-1 0,1-1-2 16,-2 2 1-16,2-2 0 0,0 1 0 15,9 0 2-15,1-1 1 0,9 2-1 16,-1-2 3-16,-6 1-3 0,5 1 0 16,-6 0 0-16,-7-2 0 0,5 3 0 15,-5-2-1-15,1 1 1 0,0-1 1 16,-3 2 0-16,-1 2 1 0,-1 3 0 0,0 7 1 15,-3-3-2-15,-7 5 0 0,-1-4 1 16,-4 2-1-16,1-3-1 0,-3 1-1 16,-2-1-1-16,-2-2 0 0,-2 2-2 15,0-1-2-15,-3 0-8 0,-1-1-11 16,-1-1-30-16,4 0-41 0,6-2-67 0</inkml:trace>
  <inkml:trace contextRef="#ctx0" brushRef="#br0" timeOffset="244580.8516">27550 9207 472 0,'0'0'56'15,"0"0"-7"-15,0 0-14 0,0 0-13 16,0 0-11-16,0 0-6 0,0 0-3 16,0 0-1-16,0 0-3 0,0 0-2 15,-7 4 0-15,7-4 3 0,3 0 0 0,17 0 2 16,13 0 1-16,12-6-1 0,6-2-4 15,4-1 4-15,4 0-4 0,3-1 4 16,3 1-2-16,3-1 1 0,4 0-2 16,2 2 0-16,4-3 0 0,2 2 0 15,5-2-1-15,2 2 1 0,1 0-3 16,-1 1-1-16,0 2-3 0,-5 2-10 16,-5 1-17-16,-5 1-24 0,-11 0-40 15,-9 2-60-15</inkml:trace>
  <inkml:trace contextRef="#ctx0" brushRef="#br0" timeOffset="245452.6499">27639 9656 526 0,'0'0'18'0,"0"0"-1"16,0 0-7-16,0 0-4 0,0 0-5 16,0 0-3-16,0 0 1 0,0 0-2 15,0 0 2-15,0 0 0 0,46 23 1 16,-25-4 0-16,-3-1-1 0,-1 3 1 16,-1-1-1-16,-2-1 1 0,-2 0 1 15,-2-3 2-15,-1-3-2 0,-2-1 2 0,-3-5-3 16,-1-3 0-16,0 0-1 0,-3-4 2 15,0 0-1-15,0 0 1 0,2 2 2 16,-1 0 0-16,1-1 4 0,0 0 1 16,-2-1 1-16,2 1-1 0,-2-1 0 15,0 0-6-15,1-2 5 0,-1-4-6 16,2-8 3-16,-2-6-1 0,1 0 1 16,-1-7 0-16,2 1-1 0,-1-3 1 15,0 1-3-15,2-4 3 0,0-2-4 16,0 1 3-16,2-2-2 0,-2 2-1 0,2 2 0 15,-4 3 0-15,2 8 1 0,-1 2-1 16,-2 7 1-16,0 5-1 0,1-5-1 16,1 7 0-16,-2-3-3 0,1 3 2 15,-1 4 1-15,2-4 0 0,-1-1 0 16,1 0 2-16,-1 1-1 0,-1 4-1 0,0-1 2 16,0 1-2-16,2-2 1 0,-2 0 0 15,0 2 0-15,1-1 0 16,-1 1 0-16,0-2-1 0,2 2 1 15,-2-2-1-15,0 2 1 0,0-1-1 0,1 1-1 16,-1-1 0-16,0 1 1 0,1 0 1 16,-1 0 0-16,9-2 2 0,6-1-1 15,6-1 1-15,8 2-1 0,1-3-1 16,4 1 2-16,2-1-2 0,3 1-1 16,6 1 1-16,1-2-1 0,6 3-1 0,6-3 0 15,5 0 1-15,4-1-1 0,4 1 1 16,3-2 1-16,-1 1-1 15,-2-1 0-15,-1 2-3 0,-8 1 0 16,-7 0 0-16,0 1 0 0,-5 1 1 0,-3 2-1 16,-1-1-2-16,-4 0-4 0,0-1 0 15,-5-1-6-15,0 1-5 0,-3-1-8 16,-3 1-10-16,-1-2-5 0,-3 1-11 16,-1 0-5-16,-8 2-17 0,-5 1-33 15</inkml:trace>
  <inkml:trace contextRef="#ctx0" brushRef="#br0" timeOffset="246403.9839">28281 9666 322 0,'0'0'51'15,"0"0"-11"-15,0 0-7 0,0 0-8 0,0 0-5 16,0 0-6-16,0 0-6 16,-6-84-5-16,10 77-2 0,-2 4-2 15,6-2-1-15,-2 3 0 0,6 1-1 16,6 1-1-16,-2 1 1 0,3 9-2 0,-4 2 0 15,-3 3 1-15,-4 3 2 0,-2 2 2 16,-3 1 1-16,-2 1 0 0,-1-1 0 16,0-4-1-16,-1-2 2 0,-2-5-1 15,0 1 0-15,-2 0 1 0,4-6-2 16,-4 3 2-16,4-3-1 0,-1-1-1 0,1 1 2 16,1-5 0-16,-2 0 0 0,2 0 1 15,0 0-1-15,-2 0-2 16,2 1 1-16,0 1 0 0,0 0-1 15,0-2-1-15,0 1-4 0,0-1-3 0,0 2 1 16,0-2 3-16,0 4 4 0,2-1 1 16,6 5 1-16,2-1 4 0,-3-1-4 15,6 2 4-15,-5-4-4 0,-1 3 0 16,4 0 0-16,-5-1-2 0,3 5 2 16,-3-5-2-16,-3 3 2 0,1 0 0 0,-4 0 1 15,0 5-1-15,-6 0 2 0,-4 1 0 16,-5-2-2-16,-2-2 0 15,-2-2 1-15,-1-3-2 0,-2-1-1 0,8-4-4 16,-6-1-4-16,-1 0-13 0,8 0-14 16,-7-6-46-16,10 2-88 0</inkml:trace>
  <inkml:trace contextRef="#ctx0" brushRef="#br0" timeOffset="246856.0279">28523 9500 334 0,'0'0'50'0,"0"0"-12"0,0 0-11 16,0 0-7-16,0 0-6 0,0 0-2 0,0 0-5 15,61-79-6-15,-52 76-3 0,-2 2-2 16,3 1-1-16,5 0 1 0,-5 0 0 16,3 3 2-16,-3 6 0 0,-3 2 1 15,0 1 0-15,-2 1-1 0,-1 4 1 16,-2-5-1-16,-1 8 2 0,-1 0 3 0,0-2-3 16,0 5 1-16,-3-4 0 0,-3-1 1 15,-1-2 1-15,-2-1 2 16,2-6-2-16,-2 2 1 0,-1 0-2 15,2-6 2-15,-2 6-2 0,4-5-1 0,3-3 0 16,-5 2 0-16,4-2 2 0,2 0 1 16,-1 0-1-16,3-3 1 0,0 0 0 15,0 0 0-15,0 0-2 0,0 1 3 16,0-1-2-16,1 0-1 0,13-1-1 16,7-6-2-16,5-3-1 0,1 1-3 0,1 0-5 15,-2 3-10-15,1 0-18 0,0 0-41 16,1 2-36-16,-9 2-80 0</inkml:trace>
  <inkml:trace contextRef="#ctx0" brushRef="#br0" timeOffset="247117.6902">28752 10028 504 0,'0'0'52'0,"0"0"-16"0,0 0-13 15,0 0-9-15,0 0-7 0,0 0-5 16,0 0-3-16,0 0-1 0,0 0-2 0,0 0-4 16,105-72 1-16,-74 66-3 15,1 0-7-15,-1 1-11 0,0 1-17 16,-2-1-26-16,-2 0-19 0,-4 1-17 0,-7 1-5 15,-4 2-5-15</inkml:trace>
  <inkml:trace contextRef="#ctx0" brushRef="#br0" timeOffset="247337.6339">28902 9828 368 0,'0'0'74'0,"0"0"-18"16,0 0-12-16,0 0-16 0,0 0-10 15,0 0-10-15,0 0-3 0,0 0-4 0,0 0 0 16,0 0 0-16,-8-12-1 0,8 12 7 16,0 12-6-16,0 5 3 0,1 7-3 15,1 0-3-15,-1 2 2 0,-1 2-4 16,0 0 0-16,0 0-5 0,0 1-4 16,2-5-15-16,3 1-20 0,-2-9-41 0,4-2-58 15,-2-6-112-15</inkml:trace>
  <inkml:trace contextRef="#ctx0" brushRef="#br0" timeOffset="247735.8449">29420 9706 546 0,'0'0'35'0,"0"0"-8"16,0 0-12-16,0 0-7 0,0 0-11 16,0 0-1-16,0 0-1 0,0 0 3 15,0 0 0-15,-69 34 2 0,57-8-2 0,1 3-1 16,2-1 3-16,0 0-4 0,-1 1 5 16,1-2-4-16,1-1 3 15,-5-2-1-15,1-1-1 0,-1-4 2 16,0-3-2-16,4-5 1 0,3-4 1 0,1-3 0 15,1-1 3-15,1 1 2 0,0-1-1 16,3-3 0-16,-2 0-2 0,2 0-2 16,0-1 0-16,3-8-1 0,10-2 1 15,2-2-2-15,5 1 1 0,-1 3 1 16,1 2-3-16,1 1 0 0,-7 1-2 0,1 2-2 16,-4 1-7-16,0 1-7 0,2 0-16 15,0 1-17-15,0 0-18 16,-7 0-12-16,1 0-2 0,-2 0 8 15,-1 0 0-15</inkml:trace>
  <inkml:trace contextRef="#ctx0" brushRef="#br0" timeOffset="247953.8916">29428 9847 182 0,'0'0'64'0,"0"0"-1"0,0 0-1 0,0 0-2 15,0 0-10-15,0 0-5 0,0 0-15 16,0 0-11-16,0 0-8 15,0 0-8-15,3-32-1 0,-3 32-1 16,0 0 1-16,0 0 1 0,0 13 3 0,0 7-3 16,0 5 2-16,0-1-4 0,-1-2-2 15,-1-4 0-15,2 1-1 0,0-1-4 16,0 0-2-16,2-2-7 0,1 2-16 16,0-2-27-16,0-3-52 0,1 3-71 15</inkml:trace>
  <inkml:trace contextRef="#ctx0" brushRef="#br0" timeOffset="248376.0323">29596 9708 510 0,'0'0'35'0,"0"0"-8"16,0 0-9-16,0 0-8 0,0 0-6 15,19-79-2-15,-10 69-4 0,-2 3-1 16,6 0-1-16,-6 4-3 0,-2 2 0 0,5-1 1 16,1 2 0-16,1 0 0 0,5 5 0 15,-5 1-2-15,-3-2 2 16,3 6 2-16,-3 0 3 0,-3 2 2 15,1 0-2-15,-1 4 1 0,-5 0-1 0,-1 1 1 16,0 2 0-16,-7 1 1 0,0-3-1 16,0-6 1-16,-1 1 0 0,3-5 0 15,1 3 4-15,-2-3-3 0,1 1 4 16,1 2-4-16,2-8 1 0,1 3-2 16,1-5 0-16,0 0-1 0,0 0-2 0,0 0 2 15,0 0-2-15,0 1 0 0,0 3 1 16,4 3-2-16,11-3-8 0,5 1-16 15,5-5-42-15,4-1-44 16,2-9-94-16</inkml:trace>
  <inkml:trace contextRef="#ctx0" brushRef="#br0" timeOffset="248737.0504">30373 8874 439 0,'0'0'81'0,"0"0"-32"15,0 0-24-15,0 0-16 0,0 0-4 16,0 0-3-16,0 0-1 0,0 0 0 0,0 0-2 16,0 0 0-16,22-2-3 15,5-4-3-15,2 0-3 0,0 3-8 0,0 2-14 16,-10-1-30-16,4 2-51 15,-6 0-57-15</inkml:trace>
  <inkml:trace contextRef="#ctx0" brushRef="#br0" timeOffset="248912.4091">30299 9165 402 0,'0'0'54'0,"0"0"-5"0,0 0-11 16,0 0-16-16,0 0-10 0,0 0-13 0,90 9-3 16,-56-16-14-16,7 4-23 0,2-1-70 15,2 4-146-15</inkml:trace>
  <inkml:trace contextRef="#ctx0" brushRef="#br0" timeOffset="249808.9082">31241 8542 432 0,'0'0'54'0,"0"0"-22"0,0 0 1 15,0 0-13-15,0 0-5 0,0 0-2 16,-6-86-6-16,7 76 3 0,4-1-7 16,0 2-2-16,3-5-2 0,-3 6 0 15,6-2 2-15,0 1-2 0,-4 4 1 0,6-3-4 16,2 3 1-16,-6 2 0 0,8-1 1 15,-1 3-1-15,2 1 0 0,3 0 1 16,-1 0 0-16,-4 6-2 0,-3 3 1 16,-3 4 0-16,-1-3-1 0,-5 5 2 15,-3 2 0-15,-1 3 0 0,-1 5 1 16,-8 0 4-16,-2 0-3 0,-2 1 4 16,-2-1-3-16,4-4-3 0,2-7 1 15,1-2 0-15,3-3 1 0,2-7-1 16,2 3 1-16,1-5 0 0,-2 0 1 0,2 0 0 15,0 0 1-15,-1 0 1 0,1 2 0 16,0-2-1-16,0 0-3 0,0 2 0 16,0-2-1-16,3 0-1 0,3 0 1 15,6 0-1-15,-1 0 0 0,-1-2 0 16,3 2 1-16,-5 0 0 0,6 0 1 0,-3 5 1 16,1 2 0-16,-1 2-2 0,-2 0 2 15,-2-2 0-15,0 6-1 16,-2-6 1-16,-3 6-1 0,-2 3 1 15,0 0 1-15,-8 5-1 0,-5-2 1 0,-7 0 1 16,-1-1 0-16,-3 0-2 0,-4-3 1 16,2-1-1-16,0-2-6 0,0-1 3 15,3-6-13-15,0 2-11 0,0-4-28 16,-2-3-40-16,8 0-44 0</inkml:trace>
  <inkml:trace contextRef="#ctx0" brushRef="#br0" timeOffset="250093.5371">31045 9048 421 0,'0'0'39'15,"0"0"5"-15,0 0-7 0,0 0-15 16,0 0-8-16,0 0-6 0,0 0-3 16,0 0 0-16,0 0-2 0,0 0-1 15,90 12-1-15,-51-12 2 0,4 0 1 16,4 0-2-16,2-2-1 0,0 0-5 16,0 1-4-16,-2-1-3 0,-1 2-13 15,-6 0-40-15,1 0-57 0,-10 0-122 16</inkml:trace>
  <inkml:trace contextRef="#ctx0" brushRef="#br0" timeOffset="250512.1809">31407 9303 600 0,'0'0'28'15,"0"0"-11"-15,0 0-7 0,0 0-4 16,0 0-4-16,0 0-2 0,0 0-3 16,0 0 1-16,0 0 1 0,-70 3 1 0,62 19-1 15,4 0 0-15,-1 3 0 0,4-1-1 16,1 2 0-16,0-2 1 15,0-1-1-15,6 0 1 0,1-3-1 16,6-1 0-16,1-3 0 0,3-1 0 0,4-2-1 16,1-2-1-16,2-3-3 0,1 0 1 15,-1-1 0-15,-2 0-2 0,-2 0 1 16,-5-1-1-16,-4 1 1 0,-4-3 2 16,-4-1 3-16,2 0 3 0,-5 2 0 15,0-1 1-15,-2 5 1 0,-7 3 0 0,-6-2 0 16,-6 2-1-16,-5-3-1 0,-1-3-3 15,-5 0-5-15,-1-2-7 0,-1-1-29 16,4 1-55-16,1-3-97 0</inkml:trace>
  <inkml:trace contextRef="#ctx0" brushRef="#br0" timeOffset="250729.4976">31411 9505 598 0,'0'0'34'15,"0"0"-11"-15,0 0-6 0,0 0-7 16,59-87-6-16,-28 71-2 0,5 1-4 0,3-1 0 16,4 3-4-16,2-1-2 0,1 3-8 15,-2 0-18-15,1 4-39 0,-8 0-78 16,-3 2-134-16</inkml:trace>
  <inkml:trace contextRef="#ctx0" brushRef="#br0" timeOffset="266920.0123">16586 11176 480 0,'-7'-7'45'0,"3"3"-13"15,1 1-3-15,-2 1-12 0,2-1-6 0,0 0-5 16,0 1-6-16,3 2-4 0,-1-2-1 16,1 2-2-16,-2 2 3 15,1 13 6-15,1 8-2 0,0 7 2 16,0 2-3-16,0 0 1 0,4 0 0 0,1-2 0 15,-1 0-1-15,1 1 1 0,-1-3 0 16,2-1 0-16,-1-4 0 0,-2-7-1 16,0-5 1-16,-1-6-2 0,-2-1 3 15,1 0 0-15,-1 1 4 0,2 0 2 16,-2-5 0-16,0 0 0 0,0 0-2 16,-2-11-2-16,-4-8 0 0,-4-6 2 0,2-4 0 15,0 0 0-15,2-1-2 16,0-3 1-16,0-1-1 0,0-2-8 15,0-1 7-15,0 1-5 0,-1 1 3 0,3 0 3 16,-1 3-3-16,2 0 1 0,2 3-1 16,-2 2 2-16,3 1-4 0,0 4 1 15,0 5 1-15,4 2 0 0,-1 4-2 16,-1 6 2-16,4-4-2 0,-2 5 0 16,0-2-1-16,5 1 1 0,1 3 1 0,7 1-2 15,2 1 2-15,6 0 0 16,-1 5 0-16,1 1 0 0,-2-2-1 15,-3 2-2-15,2-1 0 0,-2-1 0 0,1-1 0 16,-6 0 0-16,1-3-4 0,3 2-7 16,-7-2-7-16,8 0-15 0,-8 0-20 15,-7 0-35-15,10 2-30 0,-9-1-58 16</inkml:trace>
  <inkml:trace contextRef="#ctx0" brushRef="#br0" timeOffset="267157.4674">16481 11436 413 0,'0'0'45'0,"0"0"-14"0,0 0-13 16,0 0-10-16,0 0-5 0,0 0-2 0,0 0-1 15,101-70-2-15,-74 68-1 0,2-2-2 16,2 1-2-16,-1 1-7 0,2 1-6 16,0-2-14-16,-2 0-44 0,-1-1-49 15</inkml:trace>
  <inkml:trace contextRef="#ctx0" brushRef="#br0" timeOffset="267616.4776">17023 11354 468 0,'0'0'41'16,"0"0"-22"-16,0 0-10 0,0 0-7 16,0 0-1-16,0 0 0 0,0 0-1 0,0 0 0 15,-89 88 0-15,79-66-1 0,0 0 0 16,5-3 0-16,-1 2 1 0,3-5 0 15,0 1 0-15,1-5 1 0,1-7-1 16,-2 8 0-16,3-8 1 0,-1-1 0 16,1 2 2-16,0-6 3 0,-2 0-2 15,2 0 3-15,0 0 0 0,0 0-2 16,0 0 0-16,0-3-3 0,0-12 1 16,2-7 0-16,5-7-1 0,0 1-1 15,2 2 1-15,0 0 1 0,2 2 0 0,-1 3 4 16,-4 4 1-16,1 2 1 0,-1 6-3 15,-3 0 0-15,1 0-5 0,-2 4 0 16,1 2 0-16,-3 3-3 0,0-1 0 16,0 1-2-16,4 0 1 0,2 2 2 15,2 9 1-15,1 6-1 0,-3 3 1 16,0 4-1-16,-1 2 0 0,-2 4-1 16,0 2-1-16,0 0-2 0,0-1 0 15,0-4-2-15,0 1-2 0,0-3-7 16,0-7-16-16,-2 2-28 0,-1-1-33 0,0 1-31 15,-6 4-55-15</inkml:trace>
  <inkml:trace contextRef="#ctx0" brushRef="#br0" timeOffset="267817.4113">16697 11719 547 0,'0'0'35'0,"0"0"-16"15,0 0-8-15,0 0-6 0,0 0-3 0,0 0-1 16,78-80-1-16,-41 65-2 0,3 0-1 16,6 0-1-16,1 0-5 0,0 1-4 15,-2 2-13-15,0 0-19 0,-6 3-27 16,-3-1-32-16,-2 3-10 0,-3-3 0 16,-2 3 17-16</inkml:trace>
  <inkml:trace contextRef="#ctx0" brushRef="#br0" timeOffset="268268.6899">17338 11468 54 0,'0'0'94'0,"0"0"-1"0,0 0 0 15,0 0-10-15,0 0-17 0,0 0-13 16,0 0-14-16,0 0-10 0,0 0-8 16,0 0-8-16,13-45-7 0,-13 44-5 15,0 1-4-15,0 0 1 0,0 0 0 16,0 1 0-16,-3 13 0 0,0 9 1 16,0 8-3-16,0-3 2 0,2 2-2 15,0-3-1-15,1 0-2 0,0-9-1 0,0-2-1 16,0-4-7-16,2 1 1 0,1-1-3 15,-1-7-3-15,1 1-3 0,-3-6 0 16,0 0 6-16,0 0 9 16,1 0 2-16,-1 1-1 0,2-1 1 0,-2-1-1 15,1-13 4-15,-1-4 5 0,0-6 0 16,0-1 5-16,-1 1 2 0,-2-1 3 16,1 7 4-16,1-1 3 0,-2-1 0 15,1 0 2-15,1 2-4 0,1 0 0 16,0 7-2-16,0-1-1 0,0 0-5 0,0 1-1 15,1-1-4-15,4 4-1 0,-1 0 0 16,5 4-4-16,-2-1 1 0,5 3-2 16,5 2 1-16,-1 0-1 0,4 7 2 15,-1 4-1-15,-5 3 1 0,0 0 0 16,-3 2 1-16,-2 1 0 0,-2 1 0 0,-3 1 0 16,0 2 0-16,-4 3 0 0,0 2 1 15,-4 1 0-15,-6 1 0 0,-2 2-1 16,-5-3 1-16,-2 0-2 15,-5-3 1-15,-2-1-4 0,-3-2-5 0,-3-1-15 16,0 0-28-16,-1-5-54 0,1-1-101 16</inkml:trace>
  <inkml:trace contextRef="#ctx0" brushRef="#br0" timeOffset="268476.8128">17760 11789 512 0,'0'0'-22'0,"0"0"-131"16,0 0-115-16</inkml:trace>
  <inkml:trace contextRef="#ctx0" brushRef="#br0" timeOffset="270080.2665">18417 11606 462 0,'0'0'54'16,"0"0"-20"-16,0 0-15 0,0 0-10 16,0 0-2-16,0 0 0 0,0 0-2 0,0 0 1 15,-6-89-1-15,10 66-1 0,2 2-3 16,0 2 2-16,1-2-1 0,-1-1 0 15,-2 0 1-15,1 1-1 16,-1-3 0-16,-1 1-2 0,1-2 0 0,-2 0 2 16,2-3-2-16,-3 1-4 0,1-2 3 15,-1 0-2-15,-1 0 4 0,2 2 0 16,1 0 0-16,-1 2-1 0,1 1 1 16,2 1 1-16,-2 8-2 0,0 5 0 15,-2-1 1-15,2 6 0 0,-2 1-1 0,1-1 0 16,-2 5-2-16,0-2 0 0,0 2-1 15,1 0 0-15,-1 0 1 0,4 0 0 16,4 7 1-16,-1 5 1 0,3-1-1 16,-3 2 0-16,-2-6 1 0,-2 4-2 15,1 0 2-15,-3-1-1 0,2 1 1 16,-3 0 0-16,2 1 0 0,-2-7 1 16,0 5 0-16,0-4-1 0,0 5 1 15,0 0-2-15,-5-1 2 0,0 4-1 16,-1-1 0-16,-3 4 0 0,1 0 0 0,2-5 4 15,1 2-4-15,1 1 3 0,2-3-3 16,0 5-1-16,2-7-1 0,0 1 1 16,2 4 1-16,6-3-1 0,4 3 0 15,3-3 1-15,1-2-1 0,4-2 0 16,3-1 1-16,3-1 0 0,-2 1 0 0,-1-3 0 16,-6 0 0-16,-2 0 0 0,-4 0-1 15,-2 0 0-15,1-1 0 16,-5-1 1-16,1 5 0 0,-3-5 0 15,0 1 1-15,0 1 1 0,-3 1 0 0,-3 4 1 16,-7 3 1-16,-1 1-2 0,-4-3 1 16,-1-2-1-16,3-4-1 0,-3 1-1 15,6-4 0-15,-4 0 0 0,1 1 1 16,0-2-1-16,0 0-2 0,4 0 2 16,-2-3-4-16,6 0 1 0,-1-4 0 0,5 2-2 15,-2-6 0-15,3-5-2 0,0 1 2 16,7-4 1-16,6 1 1 0,2 1 3 15,0 4-2-15,2 1 2 16,0 1 0-16,-1 2 0 0,3 0 1 0,-2 0-1 16,3 1 0-16,0 2-1 0,1 0 1 15,-1 1 0-15,-4 3 0 0,1 0 0 16,0 2 0-16,-2 0-1 0,2 0 1 16,-5 4-2-16,-2 7 4 0,-1 3-4 15,-2 4 4-15,-4 3-2 0,-2 1-2 0,-1 3 1 16,0 1 2-16,-3 0-3 0,-1 2 2 15,0-3-1-15,-1 1 1 0,3-8 0 16,0-7 0-16,2-1 0 16,0-4 0-16,0-1-1 0,0 1 1 0,0-6 0 15,0 0 1-15,0 0-1 0,0 0 0 0,0 0-2 16,2 0-4-16,3-11-18 16,1-2-21-16,-5-4-47 0,1 1-67 15,-2-1-93-15</inkml:trace>
  <inkml:trace contextRef="#ctx0" brushRef="#br0" timeOffset="270260.0561">18852 11225 262 0,'0'0'43'0,"0"0"-14"0,0 0-13 0,0 0-15 16,0 0-11-16,0 0-9 15,0 0-8-15,0 0-3 0,0 0-9 0,0 0-26 16,-6-9-59-16</inkml:trace>
  <inkml:trace contextRef="#ctx0" brushRef="#br0" timeOffset="270668.6523">19112 11314 331 0,'0'0'50'0,"0"0"-25"0,0 0-11 0,0 0-5 16,0 0-4-16,0 0 4 0,0 0-2 15,0 0-1-15,0 0-3 0,-20 72-2 16,16-55 1-16,2-6-2 0,-2 3 0 16,2-5 0-16,-3 0 1 0,2 0 3 15,1-4-2-15,1 0 5 0,1-5 3 0,-1 0 6 16,1 0 2-16,-2 0 1 0,-4 0-5 15,-4 0-2-15,-1-1 0 0,-1-9 0 16,5-2-1-16,1 3 1 0,0-8-4 16,6-3-1-16,0 0-2 0,0-3-2 15,6-1 2-15,3 4 0 0,1 0-1 0,2 0 0 16,2 0-4-16,2 0 0 16,3 5-2-16,-1 1-5 0,1 4 4 15,1 5-5-15,2 5 4 0,-3 0 6 16,2 8-6-16,0 4 5 0,-1 5-2 0,0 3-3 15,-4 0 2-15,0 4-1 0,-6 1-3 16,-4 5-6-16,-4-2-7 0,-2 4-6 16,-3 0-14-16,-6 0-21 0,0 0-25 15,-4-5-26-15,3-3-34 0</inkml:trace>
  <inkml:trace contextRef="#ctx0" brushRef="#br0" timeOffset="271340.3031">19593 11244 535 0,'0'0'40'0,"0"0"-21"16,0 0-6-16,0 0-5 0,0 0-4 15,0 0-3-15,0 0-3 0,0 0 0 16,0 0 0-16,0 0 4 0,-28-36-3 16,22 57 5-16,2 2-4 0,1 3-1 15,0 0-1-15,0-2-1 0,0-1-1 0,2-6-1 16,1 1 2-16,0-6 0 0,0 1 2 15,0 2 0-15,0-2 0 0,0-1 1 16,0-1-1-16,1-2 1 0,5-4 1 16,0 2-1-16,3-7 1 0,5 0 2 15,1 0-2-15,0-5 1 0,-2-1 2 16,0-1-2-16,-3-3 2 0,4-3 2 16,-3-3-2-16,1 0 1 0,-2-3-3 15,3-4 3-15,-5-1-2 0,1-1 2 16,0-4 0-16,-5 1-6 0,-3-2 5 0,-1 3-6 15,0 0 5-15,-7 3 2 0,-4 2-1 16,-2 5 2-16,-3 4-1 0,4 5-1 16,-5 4-2-16,-2 2-1 0,-3 2-1 15,-5 0-1-15,3 8 0 0,2 3 0 16,1 0 0-16,4 5-1 0,3-1 0 0,2 1-1 16,4-3 0-16,5 2 6 0,1 2-6 15,2 2 8-15,3 4-6 16,7-2 0-16,2-4 1 0,2-2-2 15,3-1 2-15,4-4 0 0,1 0 0 0,1-3 0 16,1-2 0-16,-1-2 1 0,-5-2-1 16,0-1 0-16,-4 0 0 0,-2 0-1 15,6 0 1-15,-5 0 0 0,3 0 0 16,-5 0 1-16,-5-1-2 0,0 1-3 16,-6 0-3-16,0-1-13 0,0 1-16 0,1 0-31 15,-1 0-49-15,0 0-117 0</inkml:trace>
  <inkml:trace contextRef="#ctx0" brushRef="#br0" timeOffset="280571.9031">20509 5900 70 0,'0'0'16'0,"0"0"1"16,0 0 2-16,0 0 2 0,0 0 1 0,0 0-5 15,0 0-4-15,0 0 0 0,0 0-1 16,-13-18-1-16,11 18-3 0,2-2-1 16,-2 1-4-16,2 1-3 0,-1-2 0 15,1 2-4-15,-2-2-8 0,2 1-3 16,-1 1-10-16,1-2 0 0,0 2 6 0,0 0 6 16,0 0 9-16,0 0-2 0,1 10-3 15,7 3-1-15,0 4-4 16,-4-5 0-16,2 0-5 0,-2-3 1 15,-1 0-1-15,3 2 6 0,-5-6 3 0,2-1 10 16,-3-4 0-16,0 0 0 0,0 0 12 16,2 2 6-16,-1-1 6 0,-1 1 1 15,2 0 4-15,-2-2 2 0,0 1 3 16,1-1 0-16,-1 2-3 0,0-2-3 16,0 1-3-16,2-1-2 0,-2 1-3 0,0-1-2 15,0 2 0-15,0-2-4 0,0 0 1 16,0 1 1-16,0-1 3 0,0 0 0 15,0 2 0-15,1-2-4 0,-1 0-7 16,0 0-2-16,0 0-7 0,0 0 3 16,0 0 0-16,-1-3 1 0,-4-1 3 15,2 1-3-15,2-1-3 0,1 4 1 16,-3-5 0-16,0 3 0 0,0-3 2 16,2 2-5-16,1 3 1 0,-3-5 0 15,2 2-1-15,-2-1 1 0,1 1 0 0,2 3 1 16,-1-2-1-16,1 2 1 0,-2-1 1 15,1-1-1-15,-1 1 1 0,1-1-1 16,-1 1 0-16,2-1 1 16,-1 1 1-16,1 0-1 0,-2-1 0 0,2 0-1 15,-1 2 0-15,1-1 0 0,-2 1 0 0,2-2 2 16,-1 2-2-16,1-1 1 16,-2 1 0-16,2-2 0 0,0 2-1 15,0-2 0-15,-2 2 1 0,2-1-2 16,0 1 0-16,0-1-1 0,0 1 0 0,0 0 0 15,0 0 1-15,0 0 0 0,0 0 1 16,0 0 0-16,0 0 1 0,0 0-1 16,2 2 0-16,6 5 0 0,-2 0-3 15,-2-2 3-15,2 1 0 0,0 0-1 16,1 0 1-16,-1 0 0 0,0 0-2 0,-1 2 3 16,1-2-1-16,0 0 1 0,0 2 0 15,-1-3 0-15,0 2-2 16,1-1 3-16,1 0-1 0,-5-3 1 15,3 3 3-15,-2-3-3 0,-2 0 0 0,4 5 0 16,-4-4-1-16,1 0 0 0,1 1 0 16,-3-5 1-16,1 3-2 0,2 2 0 15,-2-2-3-15,3 1 3 0,-4-4 0 16,0 0 1-16,3 4 1 0,-1 0-2 16,1-1 0-16,1 5 1 0,-1-4-1 0,-1-1 0 15,2 5 0-15,-1-3 1 0,-2-2-1 16,2 1 0-16,0-1 2 0,-2 0-1 15,1 0-1-15,2 4 2 0,-2-2-2 16,-1-2 2-16,3 5-1 0,-2-4 0 16,-1 1-1-16,4 4 1 0,-4-4-1 15,4 3 0-15,-1 0 1 0,-3-4-1 16,2 0-1-16,-2-1 1 0,2 2-1 16,2 3 1-16,-1-1 0 0,-2-4 0 15,2 5 0-15,-1-6 0 0,4 5 1 0,-1 0 0 16,0 0-1-16,1 2 2 0,-1-4-1 15,4 6 0-15,-2-2 0 0,-2-2 0 16,6 6 0-16,-4-3 0 0,-3-3-1 16,4 4 2-16,-3-4 1 0,-1 0-1 15,1 1 2-15,-3-3-1 0,1 2-1 0,-1-2-1 16,-2-3 0-16,4 7 1 16,-4-6 0-16,2 2-2 0,1 5 1 15,-2-6-1-15,1 4-1 0,1 3 1 16,-1-1 0-16,0-1 0 0,1 2 0 0,3 3 0 15,-2 1 4-15,2 3-4 0,0-2 4 16,1 0-3-16,-2-4-1 0,2-2 1 16,-2-2-1-16,1-1 0 0,-1 1 0 15,2-1 0-15,-2 0-1 0,1-1 2 16,-1 0-1-16,-3-3 0 0,6 1 1 0,-6 0-1 16,-1-2 0-16,3 1 1 0,-5-3-2 15,3 2 1-15,0 1 1 16,0-1-1-16,2 1 0 0,-2-2 0 15,0 2-2-15,0 0 3 0,4 3-1 0,-2-2 0 16,1 0 1-16,2 2 0 0,-1 0-3 16,1 0 2-16,-1-1 0 0,1 1 0 15,-2-1 2-15,1 0-2 0,-4-2-1 16,5 2 1-16,-3-2 0 0,1 1 0 16,1 1 0-16,-4-3 0 0,5 2 0 0,-3-1 0 15,-2-2 1-15,1 3-1 0,-1-3 0 16,0 3 0-16,0-3 0 15,2 2 0-15,-5-3 3 0,0 0-3 16,0 0 0-16,4 3 0 0,0-2-4 0,0 1 5 16,1 1-2-16,-2-1 1 0,0 1 1 15,0-1-2-15,1 1 0 0,-1-1 2 16,0 1-1-16,0 0 0 0,1 0 2 16,-4-3-2-16,3 2-1 0,0 0 1 15,-1 0-1-15,3 1 1 0,-2-1 1 0,0 1-1 16,0 0 0-16,0 0 0 0,-3-3 0 15,0 0-1-15,0 0 1 0,1 1-1 16,2 1 1-16,-2-1-1 0,1 1 2 16,-1-2-2-16,0 2 0 0,1-2 1 15,-1 1-5-15,1-1 0 0,-1 2-8 16,4 1-13-16,-2-1-46 0,0 3-58 16,0-2-138-16</inkml:trace>
  <inkml:trace contextRef="#ctx0" brushRef="#br0" timeOffset="283073.4998">20457 5871 150 0,'0'0'36'0,"0"0"-8"15,0 0-2-15,0 0-4 0,0 0-7 0,0 0-6 16,0 0-7-16,0 0 3 0,0 0 0 15,0 0 6-15,-1-33 4 0,-1 27 5 16,1 2-5-16,-4-4 2 0,4 3-5 16,-3-5-3-16,1 2 0 0,-4 0-3 15,2-1-2-15,0 1 1 0,0 1 1 0,2 4-1 16,0 0 4-16,0-1 1 16,0 2 1-16,-1-1-1 0,2 0 0 15,2 3-1-15,-2-2-3 0,2 2-1 16,-1 0-3-16,-1-2-1 0,2 2 1 0,-1-1 0 15,1 1-1-15,-2-1-1 0,2 1 0 16,-1-2-1-16,1 2-2 0,-2 0 2 16,2 0-1-16,-1 0 1 0,1 0 1 15,0 0 1-15,0 2 1 0,0 7 2 16,0 7-2-16,1 6 1 0,2-3 3 0,0 4-3 16,2 1 3-16,0 1-5 0,-2 0-1 15,1-2 0-15,-1 0-1 16,2-3 1-16,0-1 0 0,1 0-1 15,0-6 1-15,-2 2 0 0,1 1 0 0,-3-6 1 16,4 6-1-16,-3-8 0 0,-1-3 0 16,-1 0 0-16,-1-5 0 0,0 0 0 15,0 0 0-15,2 1 1 0,-2 1 1 16,1-1 2-16,-1 1 0 0,3-1 3 16,-3 1 2-16,0-1 5 0,1 1 3 0,-1-2-2 15,0 1-1-15,0-1-7 0,0 0-3 16,-4-9-3-16,-3-5 0 0,-2 2 1 15,2-1 0-15,0-2 0 16,-1-2 0-16,0-4-1 0,0-1-1 0,1-2 0 16,2 0 1-16,-1-4-1 0,0 3-3 15,0-1 3-15,0 3-4 0,1 2 5 16,0 6-1-16,-1 0 0 0,1 0 0 16,2 4 0-16,-2 0 1 0,0 4 0 15,3 2 0-15,-1 0-2 0,2 2 1 0,1 3 0 16,-2-1-1-16,2 1 1 0,0 0-1 15,-1-2-1-15,1 2-1 0,-1-2 0 16,1 2 2-16,0-1 2 0,-2 1 1 16,2-1 0-16,0 1 2 0,-1-1-2 15,1 1 0-15,0-2 0 0,-2 2 0 0,2-2 1 16,0 2-1-16,-1-1 0 16,1 1 0-16,0-2 0 0,-2 2-1 15,2-2 1-15,-1 2-2 0,1-1 0 16,0 1 0-16,0 0-2 0,0 0 0 0,-2 0 1 15,2-1-1-15,0 1 1 0,0 0 1 16,0 0 0-16,0 0 0 0,0 0 0 16,0 0 0-16,0 0-1 0,0 0 1 15,0 0-1-15,0 1 1 0,6 7 0 16,0-1 0-16,3 4 0 0,1-2 0 0,-5-4 0 16,4 5-1-16,3 0 2 0,-7-5-1 15,6 5 0-15,-4-6-1 16,1 2-1-16,0-1 1 0,-1 0 0 15,2 2 0-15,-1-1 1 0,2 1 0 0,-2-2-1 16,3 3 6-16,-1 1-5 0,-2-3 5 16,3 4-5-16,-5-3-1 0,1-2 1 15,-1 2-1-15,1-1 1 0,3 3 0 16,-2-2 0-16,-3-1 0 0,1-1-2 16,-3-2 2-16,1 0-1 0,4 2 0 0,-6-2-1 15,1-2 1-15,5 4 1 0,-4-4 0 16,2 1 2-16,-2-1-2 0,-4-1 0 15,3 2-1-15,1-1 0 0,-1 1 1 16,2 1 0-16,-5-3 0 0,0 0 0 16,0 0 0-16,1 2-2 0,1-2 2 15,-1 1 0-15,3 1 0 0,2 0 2 16,-2 0-2-16,1 1-1 0,-2-1 1 16,1-1 0-16,-1 1 0 0,4 2 0 15,-1-1 0-15,-3-2-1 0,4 4 1 0,-3-3 0 16,-1 0-1-16,2 1 1 0,-5-3-1 15,3 1 1-15,2 0 0 0,-1 1-1 16,1-1 0-16,-5-1 1 0,0 0-1 16,0 0 1-16,1 0 0 0,1 2 0 15,-1-2 0-15,1 0 0 0,-1 1 0 16,1-1-1-16,-1 0 2 0,1 2-1 16,-1-2 0-16,1 0 1 0,-1 0-1 15,0 2-1-15,2-2 1 0,-2 0 0 16,1 0 1-16,-1 0 1 0,1 0-2 0,-2 0 0 15,1 1 0-15,-1-1 0 0,2 0 1 16,-2 0 0-16,1 0 0 0,-1 0 0 16,2 0 0-16,-2 0 1 0,0 0-2 15,1 0 1-15,-1 0-1 0,0 2 1 16,2-2 1-16,-2 0 1 0,0 0-1 0,0 0 1 16,0 0-1-16,0 0 0 15,0 0 1-15,0 0 0 0,1 0-1 16,-1 0-1-16,0 0 0 0,0 0-3 15,0 0 2-15,0 0 0 0,0 0 0 0,-1 0 3 16,-1 0-3-16,1 0 1 0,-1 0-1 16,1 0-1-16,-1-2 1 0,1 2-1 15,-4-3 0-15,-1 0 0 0,1 1 0 16,2 1-1-16,-3 1 0 0,-4 0 1 16,-6 4-1-16,-1 6 4 0,0 0-4 0,6-2 4 15,-1 1-2-15,6-4 0 0,1-3 0 16,2 1 0-16,0-1 0 0,0 1 0 15,1 0 0-15,-2 0 0 16,-1-1 0-16,2 0 1 0,-6 5-2 0,-1 0 1 16,2-1-2-16,-4 4 1 0,6-5-2 15,-2 2 1-15,-2 2-1 0,2-3 1 16,-2 3 0-16,3-1 2 0,0-2-1 16,-1 1 1-16,6-4 1 0,-1 0-2 15,3-3 1-15,-2 0 1 0,2 0-1 0,-1 2 1 16,-2-2 1-16,2 1 0 0,1-1-1 15,-2 2 1-15,2-2-1 0,-1 0-1 16,1 1 2-16,-2-1-2 0,2 0 1 16,-1 2 0-16,1-2-1 0,0 0 0 15,-2 0-1-15,2 1-1 0,0-1 0 16,-1 2 0-16,1-2-1 0,0 0 0 16,-2 2 0-16,2-2 0 0,-1 1 2 15,1-1 0-15,-2 2 2 0,2-2-1 16,-1 0 0-16,1 1 0 0,-1-1 1 0,1 2-1 15,0-2 0-15,-2 1 0 0,2-1 0 16,-1 0 0-16,1 1 1 0,-2-1-1 16,2 2 0-16,-1-2 1 0,1 0-1 15,-2 1 1-15,2-1-1 0,-1 0-1 16,1 2 1-16,-2-2 0 0,2 0 0 0,0 0 0 16,-2 0 1-16,2 0 0 0,0 0 0 15,0 2 0-15,0-2 0 16,0 0-1-16,0 0 1 0,0 0 0 15,-2 0-2-15,2 0 1 0,0 0-1 0,0 0-1 16,0 0 1-16,0 0 0 0,-1 0-1 16,1 0 2-16,0 0-1 0,-2 0 1 15,2 1 0-15,0-1 0 0,-1 0 0 16,1 0 2-16,-2 0-1 0,2 0 1 16,-1 0 0-16,1 0 0 0,-1 0-1 0,1 0 0 15,-2 0-1-15,2 0 0 0,0 0 0 16,-1 0-1-16,1 0 0 0,0 0 1 15,0 0-1-15,0 0 0 16,-2 0 1-16,2 0-1 0,0 0 0 0,0 0-1 16,0 0-1-16,0 0-1 0,0 0 1 15,0 0-1-15,0 0 1 0,0 0 0 16,0 0-3-16,0 0-1 0,0 0-2 16,0-5 1-16,0 1 2 0,5-2 1 15,0-2 2-15,4 2-2 0,-3 0 1 0,-3 3-2 16,4-2 2-16,-3 1 3 0,2 0 0 15,3-1 1-15,-7 2 2 0,6-1-2 16,-4 0 0-16,-1 1 0 16,4-4-1-16,-4 4 1 0,0 0 3 0,0-1-3 15,-3 4 3-15,0-1 0 0,0 1-3 16,0-2-4-16,1 1-22 0,-1 0-49 16,0 1-63-16,0-2-69 0</inkml:trace>
  <inkml:trace contextRef="#ctx0" brushRef="#br0" timeOffset="284048.6497">20398 5809 88 0,'0'0'32'0,"0"0"-1"0,0 0-5 15,0 0 0-15,0 0-4 0,0 0-1 16,0 0-1-16,0 0-6 0,0 0-3 16,4-36 0-16,-4 31 3 0,0-1 5 15,3 1 5-15,-3 5 3 0,0-2-1 0,0 2-2 16,0-1-8-16,0 0-1 0,0-2-6 15,0 3-4-15,0-2-4 0,0 2-5 16,0-1-3-16,0 1-1 0,0 0 5 16,0 0 2-16,-3 12 2 0,1 6 1 15,0 5 2-15,1 5-4 0,1-1 3 16,0 3-3-16,0-1-2 0,0-2 2 16,0-1-2-16,0-8 0 0,0 0 1 15,0-5 2-15,0-8-1 0,0 1 3 16,0-6-1-16,0 0 3 0,0 0 4 0,0 2 2 15,0 0 2-15,0-1 0 0,0 1-2 16,0-1 0-16,0-1-4 0,1 0-2 16,-1 1-3-16,0-1-1 0,0 0 1 15,0 0 1-15,0-4-1 0,0-2 0 16,0-8 1-16,0-7-1 0,0 1-2 0,-3-7 0 16,2 0-5-16,-2 1 5 0,-2 0-3 15,2 0 4-15,-1 4 0 16,1 5 0-16,-2 2 1 0,3 3-2 15,-1 2 2-15,0 0 1 0,2 5 1 0,-1 0 0 16,2 5 1-16,-1-1-3 0,1 1-2 16,0-1-4-16,-2 1-1 0,2-2 0 15,-1 2 1-15,1 0 2 0,0 0 3 16,0 0-1-16,0 0-1 0,0 0 1 16,0 0 0-16,0 2 0 0,0-1 0 0,0 0 0 15,0 1 1-15,0 0 0 0,0-1 1 16,0 1 0-16,1-2 0 0,-1 3-1 15,0-2-1-15,2-1 0 0,-2 1-1 16,1 1 1-16,-1 0 0 0,3 2 0 16,0 1 0-16,4 2 1 0,-1 0-1 15,0 2 0-15,3 0-1 0,-3-2 1 16,5 3 0-16,-2-2 0 0,2 3 4 16,4 1-3-16,-4-1 5 0,4 0-6 15,-7-4 0-15,3 1-1 0,-3-4-1 0,1 1 0 16,4 3 1-16,-3-4 0 0,3 2 0 15,3-1 1-15,-3-1 1 0,3 1-1 16,-3-1-2-16,-3 0-1 16,0 0-7-16,-1 0-2 0,-2 1-10 0,0 0-13 15,-4-3-35-15,1 1-40 0,-4 1-91 0</inkml:trace>
  <inkml:trace contextRef="#ctx0" brushRef="#br0" timeOffset="284480.9339">20654 6168 82 0,'0'0'7'15,"0"0"-3"-15,0 0-3 0,0 0-2 0,0 0-6 16,0 0-15-16,0 0-20 0</inkml:trace>
  <inkml:trace contextRef="#ctx0" brushRef="#br0" timeOffset="289811.907">19526 4882 130 0,'0'0'27'0,"0"0"-3"15,0 0-2-15,0 0-1 0,0 0-10 16,0 0-5-16,0 0-3 0,0 0-1 16,0 0-2-16,0-69-1 0,0 67 1 15,0 2-3-15,0-1 3 0,0 0 2 16,0-1-4-16,0 1 4 0,0-1-5 0,0 2-3 16,0-2-1-16,0 2-3 0,0 0 0 15,0 0 4-15,0-3 2 16,3 2 0-16,1 0 2 0,2-1-1 15,0 0 1-15,-6 2 3 0,0-1-1 0,0 1 1 16,1 0 0-16,0 0 2 0,1 0-1 16,-1-1 1-16,1 1 0 0,-1 0 5 15,1 0 3-15,-1 0 4 0,-1 0-2 16,0 0-3-16,2 0-3 0,-2 6-4 16,0 4-2-16,0 7 2 0,-2 2 2 0,-4 2-2 15,1 2-1-15,-4 0 1 0,3 2-4 16,-1-1-1-16,0-1 2 0,-2 2-2 15,2-3-1-15,3-7-2 16,-1-2-1-16,2-6-3 0,2-1-3 0,-1-2 0 16,2-4 3-16,-1 0 1 0,1 0 4 15,0 1 0-15,0 1 3 0,0 0 5 16,0-1 4-16,-2 1 7 0,2-2 2 16,0 3-3-16,0-3-6 0,0 0-6 15,0 0-2-15,0-6 2 0,0-6 6 0,0-8 5 16,0 2-1-16,0-8 0 0,2 3-6 15,-2-2-4-15,0 2 3 16,0 0 1-16,0 6 2 0,0-1 2 16,0-1-1-16,0 7 2 0,-3-4 2 0,0 5 1 15,2 5 0-15,1 2-2 0,-2-3-2 16,1 3-1-16,0 0-2 0,-1-1-2 16,2 5 1-16,-1-2-2 0,1 2-1 15,0-2 0-15,0 2-2 0,0-1-2 16,-2 1-2-16,2-1-6 0,0 1-2 0,0 0 1 15,0 0 3-15,0 1 5 0,0 15 2 16,0 7 0-16,2 5 0 0,1 1-3 16,1 1 1-16,0 0-1 0,0 1-1 15,1 1 2-15,-2 0-1 0,1 0-1 16,-3-1-2-16,1 1-4 0,-1 0 4 0,-1 0-6 16,0-3 2-16,0-6-5 0,0-10-5 15,0-2 0-15,0-5 2 16,0 0 3-16,0 0 2 0,0-6 3 15,-1 0 4-15,1 0 4 0,0 1 3 0,0 1 0 16,0 0-2-16,0-2-7 0,0 0-3 16,0 1 0-16,0-1-1 0,0 0 0 15,0 0-15-15,-2 0-13 0,2 0-5 16,0 0 7-16,-1 2 12 0,-2 1 7 16</inkml:trace>
  <inkml:trace contextRef="#ctx0" brushRef="#br0" timeOffset="290081.634">19406 5416 222 0,'0'0'-1'0,"0"0"-11"16,0 0-3-16,0 0 0 0,0 0 6 15,0 0 9-15,0 0-1 0,0 0-2 0,0 0-9 16,0 0-7-16,16 94-4 16,-16-76 0-16,0 2 3 0,0 6-4 15,0-3-10-15</inkml:trace>
  <inkml:trace contextRef="#ctx0" brushRef="#br0" timeOffset="290295.845">19478 5762 130 0,'0'0'15'15,"0"0"-9"-15,0 0-6 0,0 0-3 0,0 0-3 16,0 0 0-16,0 0-4 0,0 0 0 16,0 0-1-16,0 0-2 0,4 33-1 15,-4-21-5-15,0-2-7 0,-1 0-6 16</inkml:trace>
  <inkml:trace contextRef="#ctx0" brushRef="#br0" timeOffset="290460.0377">19404 5930 76 0,'0'0'-31'0</inkml:trace>
  <inkml:trace contextRef="#ctx0" brushRef="#br0" timeOffset="340331.8986">16258 9278 148 0,'0'0'53'0,"0"0"-9"0,0 0-3 0,0 0-1 16,0 0-8-16,0 0 0 0,0 0-3 15,0 0-10-15,0 0-7 16,-22-43-4-16,21 40 0 0,-2-2-1 16,0 2 2-16,0 0 0 0,-3-4-9 0,3 4 2 15,-7-3-5-15,-1-2 3 0,-4 3 2 16,2 0-1-16,-7 1 1 0,-2 3-4 16,-2 1 1-16,-8 0 1 0,0 0 1 15,0 0 1-15,3 0 6 0,-1 1-8 16,-1 3 3-16,4-3-3 0,0 1 0 0,8-2 3 15,1 2-1-15,8-2-1 0,3 0-1 16,1 0 1-16,6 0-2 0,-1 0 1 16,1 0-1-16,-2 0-4 15,1 0-3-15,-1 0-3 0,1 0-3 0,-2 0 0 16,3 0 0-16,-1 0 2 0,-1 0 3 16,2 2 5-16,0 4 4 0,0 5 2 15,3 2 1-15,10 2 2 0,3-1-2 16,2 0 1-16,0-2-2 0,2-1 1 15,1 4-3-15,-1-2 1 0,-1 1-2 0,1-1 0 16,-3 2 0-16,-2 0 2 0,-1 0 1 16,-4 1 3-16,-1 0 2 0,-3-1-2 15,-1 1 1-15,-3 3-1 0,-2 2 0 16,-3 5 1-16,-8 1 2 0,-5 2-1 16,-6 0-2-16,0-1-2 0,-2 1-3 0,-1-3 2 15,3-2 0-15,1-1 1 16,3-1 0-16,1-3-1 0,4 1-2 15,3-7-1-15,3 2-1 0,4-5-1 16,3 0 6-16,0 5-5 0,0-4 5 0,4 3-3 16,4-2-1-16,0-6 2 0,5 3 0 15,4-4-1-15,2-3-2 0,9-2-1 16,1 0-2-16,1 0-10 0,0-5-7 16,-1-1-28-16,0 0-33 0,2-1-29 15,-4 0-52-15</inkml:trace>
  <inkml:trace contextRef="#ctx0" brushRef="#br0" timeOffset="340767.8988">16528 9492 502 0,'0'0'36'0,"0"0"-11"0,0 0-7 0,0 0-5 16,0 0-9-16,0 0-8 0,0 0-2 16,0 0 0-16,0 0 3 15,0 0 3-15,-19 11 1 0,19 15-1 0,0 3 1 16,2 2-2-16,2-3 1 0,2-1 0 16,0 0 1-16,-2-5-2 0,-1-5 2 15,0-8-1-15,-2-2 0 0,1-2 2 16,-1 0 2-16,1-1 1 0,-2-4 2 15,0 0 2-15,0 0-3 0,0-9 0 0,0-9 1 16,-6-8 0-16,0-4-1 0,2-3-2 16,-3-2-2-16,-1-2 0 0,1 0 0 15,1 1-1-15,-2 2 1 0,0 2-1 16,3 1 0-16,0 2 1 0,1 4-1 16,2 7-1-16,2-2-2 0,0 1-1 0,2 3-1 15,7-4-4-15,1 4 3 16,1 8-4-16,4 2 0 0,2 6 4 15,4 0-6-15,3 7 3 0,5 7-15 16,-3 4-30-16,0 7-40 0,-3 6-47 0,-6 6-111 16</inkml:trace>
  <inkml:trace contextRef="#ctx0" brushRef="#br0" timeOffset="340990.2717">16447 9711 422 0,'0'0'11'16,"0"0"-7"-16,0 0-10 0,0 0-2 16,0 0-2-16,0 0 0 0,80-32-2 15,-52 32-11-15,4 0-11 0,-1 0-16 16,-2 0-15-16,-3 0 0 0,-6 0 3 0,-1 0 3 15</inkml:trace>
  <inkml:trace contextRef="#ctx0" brushRef="#br0" timeOffset="341489.3567">16739 9678 14 0,'0'0'43'0,"0"0"-5"15,0 0-1-15,0 0-1 0,0 0 2 16,0 0-5-16,0 0-1 0,0 0-4 0,0 0-4 16,0 0-2-16,6 1-4 15,-9 9-5-15,0-1 0 0,1 1-6 16,0 3 0-16,2-1-4 0,0 0-3 15,0-1 0-15,0-1-2 0,0-5 0 0,2 4 0 16,2-5 4-16,-3 1 0 0,2-1 2 16,-3-4 2-16,6 0 1 0,4 0 1 15,7-6-3-15,2-5 1 0,1-5 1 16,-1-2-3-16,-3-3 5 0,1-1 3 16,-3 2 5-16,-2 1 6 0,-3 6 1 0,-2 2-2 15,-2 3-3-15,-2 4-4 16,0 0-5-16,-1 1-3 0,1 0-2 15,0 0-3-15,4 0-1 0,1 3-1 16,6 4 2-16,1 9-1 0,0 4 0 0,-3 2 0 16,0 4-4-16,-1 4 4 0,-4 2-2 15,-1 4 3-15,-1 0 4 0,-4 3-6 16,-1 0 2-16,0 1-2 0,-3-1-2 16,-4-2-1-16,-3-2-1 0,-2-3-2 15,1-2-1-15,-1-4-1 0,2-7 0 0,3-2 0 16,1-7 2-16,3-2 3 15,1 0 3-15,2-5 2 0,0 0 1 16,-5 0 3-16,-5 0-2 0,-2-8 2 16,-4-4-1-16,6-3 1 0,0-1 0 0,1-3-2 15,4-1 2-15,0-3-1 0,4-2-1 16,1-2 0-16,0-3-5 0,1 0 2 16,5-3-5-16,8 1 0 0,2-2-1 15,4 1-3-15,5 3-2 0,2-2-8 16,4 2-14-16,2 7-35 0,-1 1-57 0,1 5-110 15</inkml:trace>
  <inkml:trace contextRef="#ctx0" brushRef="#br0" timeOffset="341777.8054">17337 9675 561 0,'0'0'18'16,"0"0"-5"-16,0 0-8 0,0 0-4 15,0 0-2-15,0 0-2 0,0 0-1 16,68-82-1-16,-44 74-4 0,5 2 0 15,-2 2-4-15,2 1-9 0,-1 3-12 16,-3 0-17-16,-2 0-23 0,-6 0-13 0,-1 4-6 16,-6 1-3-16,-3 3 12 0</inkml:trace>
  <inkml:trace contextRef="#ctx0" brushRef="#br0" timeOffset="342288.4913">17480 9771 218 0,'0'0'71'16,"0"0"-9"-16,0 0-15 0,0 0-16 15,0 0-13-15,0 0-6 0,0 0-4 16,0 0-5-16,0 0-2 16,0 0-1-16,-16 12 0 0,16-8-1 0,9 1-4 15,8-1-5-15,4 0 1 0,1-3-4 16,3-1-1-16,1 0-3 0,3-1-15 16,0-7-4-16,-1-1-12 0,3-1-1 15,-4-5 7-15,-2 0 10 0,-2 0 14 16,-1 0 10-16,-2-2 6 0,-4 0 5 0,1 1 8 15,-4-1 6-15,-1 0 10 16,-2 5 9-16,-3 0 8 0,-1 3 3 16,-3-3-4-16,0 2-3 0,0-3-1 15,1 1-1-15,-3 6-1 0,1 1-4 0,-2 5-8 16,0-1-4-16,0 1-7 0,0-2-6 16,0 1-4-16,0-1-3 0,0 2 0 15,0 0-2-15,-2 0 1 0,-6 5 0 16,-2 8-1-16,-1 7 1 0,2 3-1 15,0 3-1-15,3 1 0 0,2 1-2 0,-1-1 3 16,4-2-2-16,-1-5 1 0,2-1-3 16,0-1 0-16,0-8 0 0,3 5 1 15,3-7 2-15,4-5 1 0,7-1 1 16,1-2-2-16,7-8 4 0,-4-5-2 16,-3-7 1-16,-1-2 0 0,-4-3 2 0,-2-2-1 15,-3-3 3-15,-4 0-1 16,-2 0 2-16,-2-1 0 0,-2 3 2 15,-5 0-1-15,-2 6 2 0,-4 2-2 16,6 5-1-16,-3 6-3 0,3 3-5 0,4 2-8 16,-5 4-11-16,4 5-27 0,0 12-82 15,-1 8-155-15</inkml:trace>
  <inkml:trace contextRef="#ctx0" brushRef="#br0" timeOffset="345809.7411">20431 11269 13 0,'0'0'-8'0,"0"0"3"0</inkml:trace>
  <inkml:trace contextRef="#ctx0" brushRef="#br0" timeOffset="346173.3345">20431 11269 20 0,'-16'-2'33'0,"16"2"5"0,-1 0 3 0,1 0 7 16,-2 0-2-16,1 0-7 16,-1 0-5-16,1 0-9 0,1 0-5 0,-2 0-5 15,2 2-3-15,-1-2-5 0,1 0-5 16,0 0-1-16,-3 0-2 0,3 0 1 16,0 0 0-16,0 0 2 0,0 0 0 15,0 0 2-15,0 0 4 0,0 0 1 16,4 0 2-16,10 0 2 0,6-2-4 0,7-4-1 15,-2 0-3-15,1-2-1 0,0 3-1 16,-2-1-1-16,1-1 0 0,-9 4-2 16,1 0 0-16,-2 0 1 15,-4 2-1-15,5-4 2 0,2 1-1 0,-1-2 0 16,5-2-5-16,-8 2 4 0,1 0-3 16,-7 3 2-16,-3 0 2 0,-1 1-1 15,-4 2 2-15,0-1 1 0,0 1-1 16,3 0 2-16,-2-2 1 0,1 2-4 15,-1-1-3-15,1 1-5 0,-1 0-6 0,-1 0-6 16,1 0-3-16,-1 0-3 0,2 0 1 16,-2 0-3-16,1 0-10 0,-1 0-12 15,2 0-13-15,2 3-12 0,1 1-19 16</inkml:trace>
  <inkml:trace contextRef="#ctx0" brushRef="#br0" timeOffset="346768.111">21267 11064 288 0,'0'0'52'0,"0"0"-10"0,0 0-21 15,0 0-4-15,0 0-5 0,0 0-3 16,0 0-2-16,0 0-5 0,0 0-1 0,-13-78-2 15,20 71 0-15,8-1-2 0,-1 4-2 16,3-1 1-16,0 4 0 0,1 1 0 16,-1 0 0-16,5 0 2 0,-3 4-1 15,-4 4 0-15,-1 4 2 0,-2 2 0 16,-5 2 1-16,-2 4-1 0,-3 3 1 16,-2-1 0-16,-6 5 0 0,-5-2 1 15,-3 4 4-15,-3 2-3 0,-4-3 5 16,0 1-6-16,-3-5 1 0,2-1 2 15,2-5 0-15,-2-3 3 0,3-3 1 0,6-5 0 16,-1-2 2-16,7-3 0 0,2 0 5 16,1 0 2-16,4-2 1 0,-2 0-1 15,2 0-5-15,-1 0-3 0,-1 0-5 16,1 0-4-16,1 0-2 0,0-5-1 16,1-1-3-16,10-1 0 0,4-1 1 0,4 4-2 15,5 1 3-15,0 3-1 16,-1 0-4-16,1 0-5 0,0 0-9 15,-1 0-1-15,2 0-9 0,-3 0-10 16,1 0-15-16,0 0-16 0,-7 0-20 0,2 0-36 16</inkml:trace>
  <inkml:trace contextRef="#ctx0" brushRef="#br0" timeOffset="348151.7097">21724 11105 245 0,'0'0'65'15,"0"0"-11"-15,0 0-8 0,0 0-9 16,0 0-4-16,0 0-4 0,0 0-7 16,0 0-7-16,0 0-4 0,0 0-5 15,10-18-4-15,-9 16-3 0,-1 2-1 16,0-2 1-16,0 2-1 0,0 0 4 0,0 0-1 15,-3 8 0-15,-5 6 0 0,1-2-2 16,1 1 1-16,0 1 0 0,2 2 1 16,-2-1 4-16,3 3-5 0,2 0 1 15,1 2-3-15,0 6-2 0,0-10 1 16,0 0-2-16,0-6 0 0,3 1-1 16,1 0 0-16,2-6 2 0,-2 3 0 15,5-6 3-15,5-1 1 0,2-1-1 16,4-4 1-16,-2-7 1 0,0-1-2 15,-3-5 1-15,-1 0 1 0,-3-2-1 0,-2-2 3 16,-1-3-3-16,-4 2 4 0,-2-1-4 16,-2 0 1-16,0 1 0 0,-5 0 0 15,-2 2-1-15,-3 1 0 0,0 2 1 16,-2 2 0-16,2 4 1 0,0 4 1 16,4 1 1-16,2 2-2 0,0 3-2 0,4 1-2 15,-2 0-2-15,2 0 0 16,-1 0 1-16,-2 0 0 0,1 5 2 15,1 5 0-15,1 4-2 0,0 0 2 16,9 3-1-16,4-4-1 0,0-1 0 0,4-3-3 16,1-1 1-16,3-2 0 0,2-3 0 15,3-2 0-15,1-1-1 0,0 0 3 16,2-4 1-16,-3-4 2 0,0 1 1 16,-2-3-1-16,-8 5 2 0,1 0-1 15,-8 0 1-15,1 1 1 0,-1 1 3 0,-2-3-2 16,1 1 4-16,-5 2-1 0,2 2 2 15,-4-4 1-15,2 2-1 16,0 0 2-16,0 0-2 0,-3 3-1 0,0-2-1 16,0 2-1-16,0-1-1 0,0 0-3 15,-1-1 0-15,-4 1 0 0,1-1-1 16,-7 2 0-16,0 0-1 0,0 5 0 16,-7 5 0-16,5 2 0 0,1 2 0 15,1 2 0-15,0 1 1 0,2 0-1 16,0 1 0-16,3-4-1 0,2 1 6 0,2-4-6 15,0 2 4-15,2 7-4 0,0-3-3 16,2 0 2-16,6-4-1 0,1-3 1 16,-2-3 0-16,7 2 1 0,1-6 1 15,4-3 0-15,4 0 0 0,-3-2 0 16,2-5 0-16,-2-4 1 0,-4-3 0 16,-2-1 0-16,-1-3-4 0,-2-2 3 15,-3-1-4-15,-2 0 5 0,-2 4 0 16,-2-1-1-16,-2 0 2 0,-2-1-2 15,-4-1 0-15,-2 6 0 0,1 1 1 0,-4 3-1 16,4 4-1-16,-1-3 1 0,-1 7-2 16,5 2 1-16,-2-1 0 0,1 1-1 15,5 0-1-15,-5 0-2 0,0 0 1 16,1 0 0-16,1 1 1 0,3 4 2 16,0-1-2-16,0 4 1 0,9 2 0 0,4 0-2 15,1-1-1-15,-1-3 1 16,0 0-2-16,3-3 0 0,-4 0 0 15,6-1 2-15,0-1 1 0,1-1 3 16,5 0 0-16,-3 0 0 0,-7-5 0 0,1 1 0 16,-1-2 1-16,-5 0-1 0,2-2 1 15,-2 2 2-15,-2-2 1 0,2-2 1 16,-3 2-1-16,3-4-2 0,0 0 0 16,-3 4-1-16,3-2 1 0,-2 4 1 15,-4 3 0-15,0 0-1 0,-3 3 0 0,0 0 1 16,0-2-2-16,1 2 2 0,1 0 0 15,-1-2-2-15,1 2 1 16,-2 0 0-16,0 0 0 0,1 0 1 16,-1 0 0-16,0 0 2 0,0 0-1 0,-4 2 0 15,-2 4-3-15,-3 0 1 0,4 2-1 16,-6 2 0-16,4 1 0 0,-4 4 1 16,2 1-1-16,0-1 2 0,-1 3-2 15,3-1 0-15,2-4-1 0,0 3 0 16,0-1 0-16,2-5 0 0,-1 7 0 0,3-1 1 15,1-3 3-15,0 3-4 0,0 0 3 16,1-6-4-16,6 4 1 16,-2-6 0-16,2-6 1 0,9 3-1 15,-2-5 0-15,9 0-1 0,-1 0 0 0,1-9 1 16,3-3-4-16,0-2 5 0,0-3-4 16,-1 1 3-16,-8-1 0 0,-1 2 1 15,-7 3 0-15,-3-3-1 0,-6 0 1 16,0-2-1-16,-2-5 1 0,-7 4-1 15,-5 0 2-15,-2 0-3 0,-5 1 1 0,-2 0-1 16,-1 5-4-16,7 5-10 0,0 0-26 16,2 7-59-16,6 0-104 0</inkml:trace>
  <inkml:trace contextRef="#ctx0" brushRef="#br0" timeOffset="348505.0062">23234 11064 382 0,'0'0'76'0,"0"0"-20"0,0 0-17 15,0 0-19-15,0 0-10 0,0 0-3 16,0 0-3-16,0 0-3 0,0 0 0 16,5-9 0-16,10 4-1 0,5 1-1 15,-5-1-1-15,2 2-2 0,-1 1-3 16,-3-1 2-16,4 0-4 0,-4 2-7 0,-1 1-18 15,0-1-37-15,0 1-40 0,2 1-45 16</inkml:trace>
  <inkml:trace contextRef="#ctx0" brushRef="#br0" timeOffset="348712.0742">23241 11244 509 0,'0'0'64'0,"0"0"-19"0,0 0-15 16,0 0-12-16,0 0-7 0,0 0-5 16,0 0-4-16,0 0-1 0,0 0-2 15,0 0-3-15,42-27-1 0,-16 20-10 16,0 2 2-16,1 4-4 0,2 1-13 16,-3 0-9-16,3 0-28 0,-3 0-38 0,-1 0-34 15,-7 0-73-15</inkml:trace>
  <inkml:trace contextRef="#ctx0" brushRef="#br0" timeOffset="349291.8764">24366 10912 404 0,'0'0'48'0,"0"0"-5"0,0 0-10 16,0 0-10-16,0 0-3 0,0 0-3 0,0 0-3 15,0 0-3-15,0 0-5 0,0 0-4 16,0-56-5-16,0 54-1 0,0 1 1 16,0 1 1-16,-6 0 1 0,-4 4 2 15,-6 10-1-15,-1 4 0 0,-1 1 0 16,1 3 0-16,3 1 1 0,-2 2 0 16,3-3 1-16,-1-1-3 0,2 1 2 15,3-4-2-15,0 0 0 0,2-6 1 16,3 2 0-16,1-5 0 0,1-5 0 15,2 7-1-15,0-5 0 0,0 2 1 0,2 1 1 16,5-6 0-16,3 2 0 0,2-5 0 16,6 0-2-16,0-2 2 0,4-6 0 15,-4 0 0-15,-2-5 1 0,-1-1-1 16,-4 1 1-16,0-4 0 0,-3-3 1 16,-4 1 0-16,-2-4-2 0,-2-3 3 0,0 0-2 15,0-1 2-15,-5 1-2 16,-3 2 1-16,1 1-2 0,1 8 1 15,0 3 0-15,3 4-3 0,0 3-1 16,1 3-5-16,-4 2-3 0,-5 0 0 0,-3 10-2 16,0 7-9-16,0 6-25 0,3 2-57 15,5 6-70-15,3-8-91 0</inkml:trace>
  <inkml:trace contextRef="#ctx0" brushRef="#br0" timeOffset="349465.6167">24527 11150 451 0,'0'0'-28'15,"0"0"-90"-15,0 0-128 0</inkml:trace>
  <inkml:trace contextRef="#ctx0" brushRef="#br0" timeOffset="352176.0985">17144 12589 284 0,'0'0'64'0,"0"0"-18"15,0 0-11-15,0 0-11 0,0 0-2 16,-4-7-2-16,4 5 0 0,-3 2-3 0,3-1-3 16,-1 1-5-16,1-1-5 0,-2 1-2 15,2-2-6-15,0 2 1 0,0 0 1 16,0 0 1-16,0 0 3 0,0 10 0 16,2 5-1-16,3 5 0 0,-2-6 0 15,1 2-1-15,-1 3 1 0,-1 1-1 0,1 4 2 16,-2-8-2-16,1 4 0 15,-2-5 0-15,1-1 0 0,1 4 0 16,-1-6 0-16,1-1 0 0,-1 1-2 16,1-7 0-16,0 1 2 0,-2-6-1 0,0 0 1 15,0 0 3-15,0 2 1 0,0-1 2 16,0 0-1-16,3-1-2 0,-3 0-1 16,0 0 0-16,0-1-1 0,0-5 4 15,0-7-3-15,0-9 1 0,0 8 1 16,0-7 0-16,0 1-1 0,0-1 1 0,1 3-1 15,-1-2 0-15,2 0-1 0,-2-1 0 16,1-6-2-16,1 1-4 0,1 0 5 16,-2 2-5-16,1 6 5 0,-2-2 1 15,0 0-2-15,0 7 1 0,0-9-1 16,0 9 1-16,0-1-1 0,0 1 1 16,0 6 0-16,0-6-1 0,-2 9 0 15,1-1-1-15,1 0 0 0,0 5-2 16,-2-1-3-16,2 1-5 0,0-2 2 15,0 2 0-15,0 0 4 0,5 0 1 0,8 0-2 16,8 0 0-16,7 0-5 0,-1 0-1 16,-1 2-4-16,2-2-8 0,-3 0-2 15,1 0-19-15,-2 0-25 0,-7 0-27 16,1 1-52-16</inkml:trace>
  <inkml:trace contextRef="#ctx0" brushRef="#br0" timeOffset="352445.1067">17194 12728 398 0,'0'0'51'0,"0"0"-17"0,0 0-11 15,0 0-11-15,0 0-7 16,0 0-3-16,0 0-3 0,0 0 1 16,0 0-2-16,33-35-1 0,-16 30-1 0,6 0-1 15,-1 1-2-15,1 1-5 0,3 0-3 16,0 1-19-16,-7 1-41 0,6 1-46 16,-1-3-121-16</inkml:trace>
  <inkml:trace contextRef="#ctx0" brushRef="#br0" timeOffset="352889.8664">17673 12694 501 0,'0'0'31'0,"0"0"-15"15,0 0-10-15,0 0-5 0,0 0 0 0,0 0-1 16,0 0-3-16,0 0 1 0,-85 65-3 16,76-40 4-16,2 0 1 0,-1 1 1 15,2 0-1-15,1-3 1 0,1-6-1 16,1-1 0-16,2-6 1 0,-1-5-1 16,2 0 3-16,0-5 0 0,-1 0 4 0,1 0 4 15,0 0 0-15,-2 0 1 16,2 0-3-16,-2-5-2 0,0-10-1 15,2-5-1-15,0 0 0 0,0-7 1 16,4 2-2-16,1 0-1 0,-1 3 2 0,5 1-4 16,1-1 0-16,3 1-2 0,-1 4-1 15,-1 3 0-15,1 7 1 0,-4 2-1 16,2 4-1-16,3 1 0 0,-1 3-1 16,4 9 2-16,-6 5 0 0,0 3 1 15,-4 5 1-15,1 3-1 0,-1 4-2 0,0 1 1 16,1 0-5-16,-1 3-3 0,1 0-8 15,-1-3-8-15,1-3-25 16,2 1-39-16,-4-5-37 0,3-2-80 16</inkml:trace>
  <inkml:trace contextRef="#ctx0" brushRef="#br0" timeOffset="353114.0385">17546 13000 356 0,'0'0'31'0,"0"0"-10"0,0 0-10 0,0 0-6 16,0 0-2-16,0 0-5 0,0 0 0 16,70-81-1-16,-47 76-1 0,3 0-1 15,0 3-3-15,6-1-8 0,1 1-14 16,-1 1-18-16,-1 0-23 0,3-3-25 15,0-1-30-15</inkml:trace>
  <inkml:trace contextRef="#ctx0" brushRef="#br0" timeOffset="353572.6571">18115 12828 391 0,'0'0'71'16,"0"0"-16"-16,0 0-14 0,0 0-12 15,0 0-8-15,0 0-8 0,0 0-5 16,0 0-5-16,0 0-4 0,0 0-3 15,8-11 2-15,-5 11 1 0,-2 11 4 16,1 7-3-16,-1 3 1 0,1 2-2 0,-1-2-1 16,1-4-1-16,-1 1 1 0,1-2 1 15,-1-3 0-15,1 5 0 0,-2-7-1 16,0-5-1-16,1 0 1 0,-1-6 0 16,0 0 1-16,0 0 1 0,0 1 1 15,0 1-1-15,0 0 2 0,0-2 0 0,0 1 0 16,0-1 1-16,-4-6-1 0,-4-6 0 15,0-7-2-15,4-2 2 16,2-2-2-16,1-1 2 0,1-2 0 16,0 2-1-16,0 8 2 0,0-3 0 0,4 4-2 15,-1 6-1-15,4-6-1 0,2 4-1 16,1 1-1-16,3 0 1 0,0 5 0 16,4 3-1-16,2 2 0 0,6 0-1 15,-2 3 0-15,-2 8 1 0,-2 0 1 16,3 6-2-16,-5 5 3 0,1 0-3 0,-5 6 1 15,-3 0 1-15,-5 3 0 0,-3 1 0 16,-2-1 1-16,-6 1-1 0,-8-1 2 16,-4-1-2-16,-3-2 4 15,-7-3-2-15,-2-2 2 0,0-1 1 0,-4-3-5 16,4-2-1-16,0-5-19 0,2-3-29 16,8-4-54-16,2-5-167 0</inkml:trace>
  <inkml:trace contextRef="#ctx0" brushRef="#br0" timeOffset="353896.8518">19456 12859 503 0,'0'0'35'15,"0"0"-6"-15,0 0-14 0,0 0-7 0,0 0-6 16,0 0 0-16,79-80-2 0,-58 71-2 15,1 3-1-15,-6 1-6 16,0 5-7-16,-6 0-23 0,4 0-53 16,-1 3-68-16,-2 8-107 0</inkml:trace>
  <inkml:trace contextRef="#ctx0" brushRef="#br0" timeOffset="354051.2582">19478 13060 386 0,'0'0'47'0,"0"0"-25"0,0 0-14 0,87-10-11 15,-52 1-14-15,2-2-42 0,4 2-76 16,-1-7-110-16</inkml:trace>
  <inkml:trace contextRef="#ctx0" brushRef="#br0" timeOffset="356006.0394">21576 12149 509 0,'0'0'58'0,"0"0"-17"16,0 0-18-16,0 0-12 0,0 0-7 0,0 0-2 15,8-89 0-15,2 72-3 0,4 2 2 16,2 4-1-16,4 2 0 0,1 3-1 16,5 3 0-16,0 3 0 0,1 0 0 15,2 1-1-15,-1 6 1 0,-1 2 1 16,-3 1-1-16,-2 3 0 0,-3 0-4 16,-4 2-2-16,-4 4 3 0,-8 2 3 15,-3 6 2-15,-7 5 2 0,-13 5 0 16,-6 2-2-16,-8 2-1 0,-2-2 1 15,-2 1-2-15,0-5 2 0,3-5-1 0,5-6-1 16,5-4 1-16,9-6 0 0,7-7-3 16,6-3 3-16,3-4-2 0,-2 0 0 15,2 0 2-15,0 0 0 0,4 0 2 16,12 0-2-16,8-2 0 0,7-4 0 16,0-2 0-16,1 0-3 0,0 1 0 0,-2 1-1 15,2 0-2-15,-1 1-4 0,-1 1-2 16,0 2-8-16,2 1-11 15,1-1-9-15,-1 0-10 0,3 0-15 16,-3-1-1-16,0-2 0 0,-3-1 10 0,-11 2 17 16,0-1 15-16,-4-1 9 0,-5 1 9 15,2-2 5-15,-2-4 8 0,-5 3 13 16,2-5 6-16,-1-5 9 0,-4 2 6 16,1-2 4-16,-2-2 6 0,0 2 8 15,-2-1-5-15,-1 0-4 0,-1 1-5 0,1 7-13 16,0 5-3-16,0-3-6 0,2 5-6 15,-1 0-6-15,1-1-6 0,1 5-1 16,0-2-5-16,0 2-2 16,-2 0-1-16,1 0 0 0,-6 8 3 0,1 8 1 15,-3 10 0-15,-1 3 0 0,0 2 0 16,1 0-2-16,0 0 1 0,1-3-2 16,1 0-2-16,2-2 3 0,4-8-4 15,-1 0 2-15,2 0 5 0,2-1-5 16,5 1 3-16,1-6-4 0,3-6-1 0,3-4 1 15,4-2-3-15,5-5-2 0,-1-9-5 16,2-5 4-16,-2-4 0 0,-3-1 9 16,-4-2 3-16,-3-1 0 15,-3 1 3-15,-7 2 1 0,-2-1 3 0,0 3 0 16,-1 1 3-16,-7-1-2 0,-1 4 2 16,3 4-1-16,-1 3-2 0,1 4-2 15,-1 1-3-15,1 0-3 0,2 2-1 16,-5 3-1-16,3 1-3 0,-1 0 1 15,0 3-1-15,2 5 0 0,1-1 0 0,4 3 2 16,0 2-2-16,4-2 4 0,8 2-2 16,5-2 1-16,4-4-1 0,2-2 0 15,4-2-1-15,2-2 0 0,-1 0-1 16,-1 0 2-16,0-2 1 0,-3-2 1 16,0-1 1-16,1-1 0 0,-2 0 1 0,-3-4 0 15,1 3 1-15,-3-3-1 16,-5 4 3-16,0-4-1 0,0 2 2 15,-5 1-2-15,6-2 1 0,-5 5 1 16,-2-2 2-16,0 0-1 0,-3 2 2 0,1 1 0 16,-5 3 1-16,0 0-2 0,0 0-2 15,0 0-2-15,1-3-1 0,-1 3-3 16,0 0 2-16,-6 5-2 0,-6 7 1 16,-5 6 0-16,2 2-1 0,-1 3 0 15,-3 0 0-15,2 2 1 0,2 0-3 0,1-1 3 16,2 0-3-16,2-1-1 15,3-2 1-15,3-4 0 0,2-1-2 16,2 3 3-16,0-3-4 0,6 4 0 16,4-3 5-16,2-3-4 0,3-4 3 0,-4-4-5 15,4-2-2-15,1-4 0 0,2 0 0 16,2-7 0-16,2-3 0 0,-2-4 4 16,-3-4-2-16,2 0 6 0,-3-5 2 15,0 0-1-15,-4-1 2 0,-1-3-1 16,-4-1 3-16,-1-1-3 0,-3 0 2 0,-2 2 0 15,-1 1 1-15,0 8-2 0,0 1 4 16,-3 6-1-16,-2 4 1 16,0-2-3-16,2 6-3 0,-7-1-3 15,6 4 0-15,-8 0 1 0,-2 0-1 0,4 4 1 16,-2 4-3-16,5-1 1 0,4-4-4 16,-1 7 1-16,4-4 2 0,0 4-1 15,0 5 0-15,1-6 0 0,9 2 0 16,0-4 2-16,-2-2 1 0,7 0 2 15,3-3-1-15,-1-2 0 0,6 0 1 0,-2 0-1 16,-1-1 0-16,1-2 2 0,1-1-3 16,1-2 3-16,2 0-2 0,-2-3 2 15,0 2 3-15,-1-2-1 0,-2 2 0 16,-7 1 2-16,0-2 1 0,-6 4 1 16,1-5 2-16,-1 4 2 0,-3-5 0 0,3 3 4 15,-5 2-1-15,1-3 2 16,-2 3-1-16,1 0 1 0,-1 0 0 15,-1 0-4-15,0 0-3 0,0 0-2 16,0 1-2-16,0 4-3 0,0-2-2 0,0 2 1 16,-7 0 0-16,-4 4-2 0,-6 9 2 15,-1 6 0-15,2 4-2 0,0 2 3 16,4 2-2-16,-1 1 1 0,2 2-2 16,2-3 1-16,-1 1-2 0,3-3 1 15,2 0-1-15,2-1-1 0,3-3 1 0,0-6 0 16,0 0-1-16,6-2 1 0,3-2 6 15,5 0-5-15,2-3 8 16,3-5-6-16,4-3-4 0,3-4 5 16,0-9-6-16,2-3 6 0,-2-3 2 0,-2 0 0 15,-2-4 1-15,-5-1 0 0,-1-2 2 16,-6-4-1-16,-2-2-1 0,-7 2 3 16,-1-4-1-16,-1 3-2 0,-8 3 1 15,-3 3-4-15,-3 2 0 0,-2 7-3 16,2 7-1-16,-1 4-4 0,-3 5-6 0,0 8-7 15,-4 9-34-15,4 7-60 0,2 5-173 16</inkml:trace>
  <inkml:trace contextRef="#ctx0" brushRef="#br0" timeOffset="356507.8243">21575 13101 531 0,'0'0'32'16,"0"0"-5"-16,0 0-10 0,0 0-6 16,108-73-2-16,-67 59-1 0,5 3 0 0,5-1-2 15,2 1-2-15,8 3-1 0,4-2-1 16,7 3 0-16,7 0-2 0,4-1 0 16,8 0 0-16,8-2-3 0,4-3 3 15,6 0-1-15,6-1 0 0,3-7-2 16,0 0-2-16,0-2-3 0,-1 0-8 0,-3 1-11 15,-8 0-27-15,-5 2-31 0,-6 2-41 16,-9 2-42-16</inkml:trace>
  <inkml:trace contextRef="#ctx0" brushRef="#br0" timeOffset="357351.9382">22203 13318 344 0,'0'0'44'0,"0"0"-10"0,0 0-9 16,0 0-10-16,0 0-5 0,0 0-4 16,0 0-2-16,-81 35-2 0,73-23 1 15,0 3-3-15,-2 1 1 0,1-1-1 16,0-2 1-16,2-1-2 0,0 0-3 0,3-4 0 15,1 4-1-15,0-3 0 0,3 2 3 16,0 4 3-16,6 0 0 0,5-3 1 16,4 1-1-16,3-4 3 15,1-2-2-15,4 2 1 0,2-2-1 0,1 0 2 16,-2 1-1-16,-2 2 1 0,0-2-1 16,-4 3 2-16,-4 2-1 0,-6-4 1 15,-3 5 1-15,-4 0 1 0,-1 1 0 16,-6 2 0-16,-5 0-1 0,-5-5 0 15,-2-1-1-15,0 0-2 0,5-4-1 0,-3-2 0 16,7-1 0-16,3-3 2 0,2 1 0 16,-3-2 2-16,2 0 2 0,1 0-1 15,-2-7-3-15,5 2-1 0,1-6-1 16,0-8-1-16,9-1-1 0,5-5 2 16,2 0-1-16,1 3 0 0,1 0 0 15,-1 3 0-15,-1-1 0 0,1 5 1 16,-2 1-1-16,-2 5 0 0,-2 1 0 15,-1 5 0-15,-6 2-1 0,8 0 0 16,0 1-1-16,4 1-1 0,2 6 1 0,-3 5 0 16,-3 2 0-16,0 3-1 0,-1 3 0 15,-2 3-2-15,0-1 1 0,-1 1-2 16,-2 0-3-16,-1-2-5 0,-2-4-5 16,3-2-7-16,-3-7-9 0,-2-3-12 15,1 1-19-15,-2-6-5 0,0 0 6 0,0 0-11 16,0 0-15-16</inkml:trace>
  <inkml:trace contextRef="#ctx0" brushRef="#br0" timeOffset="357497.7527">22354 13391 279 0,'0'0'51'0,"0"0"-16"15,0 0-20-15,0 0-8 0,0 0-7 16,0 0-7-16,0 0-7 0,0 0-12 0,0 0-15 15,80-43-26-15,-60 54-73 0</inkml:trace>
  <inkml:trace contextRef="#ctx0" brushRef="#br0" timeOffset="357909.1149">22696 13533 414 0,'0'0'38'0,"0"0"-17"0,0 0-14 0,0 0-8 16,0 0 0-16,0 0 2 0,0 0-1 15,0 0 1-15,0 0-2 0,0 0 0 16,0 75 0-16,0-63 1 0,0 8-1 16,0-2 0-16,-2-1-1 0,-2 3 2 15,-1-8 0-15,-4 0 3 0,0-3-2 0,1-3 2 16,1 0 1-16,-1-1 2 15,3-4 4-15,1 1 3 0,-3-2 2 16,2 0 1-16,-3-5-1 0,1-8-2 0,2 5 1 16,1-9-4-16,2-3 0 0,2-1-4 15,2-6-2-15,5 1-2 0,2 3 0 16,4 3-1-16,0 2 1 0,1 1 0 16,-4 9 0-16,2 1-2 0,4 1 0 15,-5 5-3-15,8-1 3 0,-3 2-2 0,3 3 0 16,2 8 0-16,-3 3-1 0,-1 2 1 15,-2 4-2-15,1 3-2 0,-5 1-2 16,1 2-6-16,-5 0-9 16,-1-1-11-16,-3-4-41 0,0 0-41 0,-3-8-79 15</inkml:trace>
  <inkml:trace contextRef="#ctx0" brushRef="#br0" timeOffset="358454.3691">23122 13576 449 0,'0'0'69'16,"0"0"-18"-16,0 0-19 0,0 0-11 15,0 0-9-15,0 0-5 0,0 0-7 16,0 0-3-16,0 0-2 0,8-33-1 15,-8 33 4-15,0 10 0 0,0 10 2 0,-3 4-3 16,0 2 1-16,0 1-1 0,0-2 1 16,1 0 0-16,1-7 1 0,1-1-2 15,0-4-1-15,0-2-1 0,0 3 1 16,0-4-1-16,3 0 1 0,-2-7 1 16,7 2 2-16,2-5 1 0,4 0 0 0,4-8 1 15,0-6 0-15,0-4 3 16,2-4-1-16,-1-3 2 0,-3-4 0 15,1-1 4-15,-5-2 0 0,-5 0 1 16,0 0-1-16,-7 0-1 0,0 1-4 0,-3 3 0 16,-10 0-2-16,-3 2 0 0,-4 5-2 15,-3 2 3-15,2 6-2 0,6 3 1 16,-1 6 0-16,4 1-1 0,2 3-2 16,-7 0 0-16,5 7-2 0,-4 4 2 15,5 4 1-15,3 4 0 0,2 1 0 0,3 2 0 16,3 2 0-16,0-1 0 15,6 0 0-15,6-1-2 0,4-2 2 16,1 0 0-16,5-3 0 0,1-4 0 16,1-4-1-16,0 0 0 0,2-5 1 0,-2-3-1 15,1-1 1-15,-3 0-1 0,0 0-3 16,-8-1-5-16,-3-2-9 0,-2 2-25 16,-3-2-58-16,-1 2-117 0</inkml:trace>
  <inkml:trace contextRef="#ctx0" brushRef="#br0" timeOffset="359158.9598">24479 12529 391 0,'0'0'48'0,"0"0"-5"0,0 0-8 0,0 0-8 16,0 0-2-16,0 0-4 0,0 0-8 16,0 0-5-16,0 0-5 0,-12-32-4 15,12 31 1-15,0-3 1 0,12 1 0 16,4 0 1-16,10-1 0 0,3 1-2 15,2 1 0-15,3-1-3 0,-1 0-1 0,-3 0-2 16,-1 3-5-16,-1 0-6 0,-4 0-18 16,-1 0-32-16,-8 1-42 0,-4 6-62 15</inkml:trace>
  <inkml:trace contextRef="#ctx0" brushRef="#br0" timeOffset="359363.6363">24473 12730 501 0,'0'0'50'0,"0"0"-22"15,0 0-11-15,0 0-7 0,0 0-5 16,0 0-3-16,0 0-2 0,0 0 0 16,77-32-3-16,-46 25 0 0,7-2-1 15,4 0-5-15,3-2-11 0,7 0-24 0,3 1-46 16,2-2-62-16,6-1-111 0</inkml:trace>
  <inkml:trace contextRef="#ctx0" brushRef="#br0" timeOffset="359897.2982">25871 12032 413 0,'0'0'64'0,"0"0"-13"0,0 0-16 15,0 0-9-15,0-89-7 0,0 72-5 0,0 5-4 16,6-4-5-16,3 5-4 0,1 3 1 16,-1-1-2-16,5 3-7 0,1 2 5 15,2 4-6-15,3 0 5 0,2 0 5 16,-4 10-5-16,-1 3 3 0,-3 2-5 16,-4 5 1-16,-4 3 1 0,-6 1-3 0,0 4 4 15,-10 2-1-15,-8 4 3 16,-5 2-1-16,-3-1 1 0,-3 1-3 15,0-4 1-15,3-1 1 0,3-4 1 16,4-3 1-16,2-2 1 0,5-10 0 0,5-2-2 16,4-5 4-16,3-5-1 0,0 0 3 15,0 0 0-15,0 0-3 0,-1 0 2 16,1 1-3-16,0-1-1 0,0 0 2 16,0 2-3-16,1-2-2 0,5 0 2 15,9 0-1-15,3 0 1 0,-8 0-1 0,11-3 0 16,-2 1 0-16,2-1-1 0,7 0-2 15,-2-1-3-15,-1-1-5 0,-1 2-9 16,0-1-28-16,7-1-48 16,-2 0-60-16,3-1-109 0</inkml:trace>
  <inkml:trace contextRef="#ctx0" brushRef="#br0" timeOffset="361148.3035">26375 12046 475 0,'0'0'53'0,"0"0"-12"0,0 0-13 0,0 0-10 16,0 0-8-16,0 0-4 0,0 0-8 16,0 0 0-16,0 0-2 0,-14-34 1 15,7 42 2-15,-4 9 1 0,-4 5-1 16,0 3 0-16,1 1 0 0,3 1 1 15,-1 0-2-15,3 2 1 0,2 0-2 0,0-3 0 16,3-7-3-16,4-1 1 0,0-6 0 16,0-5 0-16,0 1 0 0,8-3 3 15,0 0 0-15,2-5 2 0,8-1 0 16,0-10 0-16,8-6 1 0,-3-4-1 16,0-3 0-16,-2-3 1 0,-1-3 2 0,-2 3 2 15,-4 0 2-15,-3 4-1 16,-2-1 2-16,-5 6-2 0,-3 1 1 15,-1 6 0-15,0-1-2 0,0 0-1 16,-2 2-2-16,-3 0-2 0,-3 3 0 0,2-1 0 16,2 5-1-16,1 0 0 0,3 3-1 15,-2-1-2-15,2 1-2 0,-1 0-3 16,-1-2-3-16,1 2 3 0,1 0 1 16,-2 0 3-16,2 0 4 0,2 4-1 15,7 6 0-15,4 0 1 0,4 0-1 0,0-3-3 16,2-1-3-16,3-3 2 0,1 0 1 15,2-3 3-15,2 0 0 16,0 0 2-16,4 0 0 0,-2-6 1 16,-2 0 3-16,-2 0-2 0,-9 2 2 0,-1-3 1 15,-4 4 3-15,-4-3 0 0,3 2 0 16,-4-4 1-16,1 2 0 0,-4 3 2 16,0 0 1-16,-3 3-3 0,0-2-1 15,0 2-2-15,0-4-2 0,0-2-2 16,0 1-1-16,0 2-1 0,-6 3 0 0,-6 0 0 15,-5 6-2-15,-3 6 1 0,3 2-1 16,2 3 0-16,4 1-1 16,0 2 1-16,4 1 0 0,-1 2 2 0,2 0 0 15,3-1 0-15,0 1-1 0,1 0 0 16,2-2-1-16,0-4 1 0,0-2-2 16,6-1 2-16,-1-6 0 0,6 3 0 15,2-6 1-15,4-4 0 0,5-1 0 16,0 0 0-16,-1-6-1 0,-1-5 1 15,-3-1-2-15,-4-4 2 0,0-1 2 0,-5 0-4 16,1-1 4-16,0-2-1 0,-4-1-2 16,0 7 2-16,-4-5 1 0,-1 0-1 15,0-1 1-15,0-5 0 0,0 9-1 16,-4-1 0-16,-2 2-1 0,-2 1-1 16,0 0 2-16,1 2-2 0,3 4 2 15,1 4-1-15,-4-2 0 0,4 3 0 0,0 0-1 16,0 0-2-16,3 3 0 15,-1-1 0-15,1 1 0 0,0 0 2 16,0 0-2-16,0 4 1 0,4 4-2 0,7 2 1 16,1-1 0-16,7 2 1 0,-2-3 1 15,5-3 0-15,1-1 0 0,0-1 0 16,2-2-1-16,-1-1 1 0,-1 0 0 16,1 0 1-16,-1-6 0 0,-2 1 1 15,-5 1 2-15,0-2-1 0,-4 0 3 0,-2 1-2 16,1-2 2-16,-3 2-1 0,0-1 0 15,-1 0 2-15,-1-1-1 16,2-1 0-16,-5 3 1 0,1-2-1 0,0 4 0 16,-3-1 0-16,2 1-2 0,-3 3-1 15,0-1-2-15,0 1 0 0,0 0-1 16,-4 1 0-16,-9 10 1 0,-1 5 0 16,-2 0-1-16,1 4 1 0,1-1-2 15,2 3 2-15,3 1-1 0,0 2 1 16,1-2-1-16,2 1 1 0,2 1-3 0,3-1 0 15,1-3 0-15,0-4 0 0,0-1 1 16,4-2 1-16,6-3 1 0,6 3 1 16,2-8 0-16,6-6 0 15,2 0 0-15,3-11 0 0,0-4-1 0,0-3 1 16,-4-4 0-16,-2-2 0 0,-5 1 2 16,-2-4-3-16,-3 0 4 0,-6 1-3 15,-2-1 0-15,-4 0 0 0,-1 4-2 16,-6 0 0-16,-7 1 0 0,-2 4-3 15,-3 4-4-15,5 5 3 0,-3 6-4 0,-3 3-8 16,-1 7-21-16,-4 9-31 0,2 4-63 16,5 4-83-16</inkml:trace>
  <inkml:trace contextRef="#ctx0" brushRef="#br0" timeOffset="361783.8191">25624 12743 400 0,'0'0'60'16,"0"0"-11"-16,0 0-14 0,0 0-10 15,0 0-8-15,0 0-6 0,0 0-4 16,0 0-1-16,0 0-1 0,0 0-1 15,1-18 2-15,18 15 2 0,10-2 0 0,7 3-1 16,9-1 0-16,10 0-2 0,7 2 1 16,5-2-3-16,6 1-1 0,0-1 0 15,2 1 0-15,3 0-1 0,0-3-1 16,5 2 0-16,3-3 0 0,5-1 0 16,8-4 1-16,6-2-2 0,7-2 1 0,8-1-2 15,4-3 0-15,2 1 0 16,0-1-7-16,-8 1 5 0,-8 1-6 15,-11 2 3-15,-13 4-1 0,-13 2-1 16,-13 1 2-16,-11 2-1 0,-18 3 0 0,-15 0-5 16,-7-2-26-16,-5 2-59 0,-4-2-171 15</inkml:trace>
  <inkml:trace contextRef="#ctx0" brushRef="#br0" timeOffset="364621.938">27077 13100 255 0,'0'0'57'16,"0"0"-9"-16,0 0-11 0,0 0-7 15,0 0-2-15,0 0-5 16,0 0-6-16,0 0-1 0,0 0-10 16,0 0-1-16,-3-50-3 0,3 48-1 0,0 0-1 15,0 1 1-15,0 1 1 0,0-2 1 16,0 2 1-16,0 0 0 0,0 0-1 16,0 0 0-16,0 0 2 0,-1 0-2 15,-3 0 0-15,1 0 0 0,-5 7 1 16,-4 3 0-16,-2 1-1 0,-4 3 0 0,0 2-2 15,0-5 0-15,0 2 0 0,7-4 0 16,0 0 0-16,3-4-1 0,5-2 0 16,0 0 0-16,3-3-1 15,-1 5 2-15,-1-2 3 0,1 3-3 0,1 3 6 16,0-2-6-16,3 1 0 0,5 4 1 16,2-4-2-16,-2-2 1 0,3 1-1 15,-1-2 0-15,-1-2 0 0,1 0 0 16,2-2 1-16,-2 1-1 0,2-2-1 15,6 0 0-15,-1-5-1 0,4-2 0 0,0-4 1 16,2-1-1-16,-1 2-5 0,2-2 4 16,-4-1-2-16,-6 6 4 0,-4 0 1 15,-1 5 0-15,-5 0 1 0,1 1 0 16,-1-1-1-16,-4 2-1 0,0 0 1 16,0 0 0-16,0 0 1 0,0-1-1 15,0-1 2-15,0 0-1 0,0-2 2 16,-1-2 1-16,-2 1 1 0,1 2 1 15,1-3 0-15,-1 2 2 0,1-1 1 16,-2-5 1-16,1 5 2 0,1-1-2 0,-1-5-2 16,2 5 0-16,0 0-3 0,0 1-1 15,0 5 1-15,-1-1-2 0,1 1 0 16,0-2-2-16,0 1-2 0,0-1 0 16,-1 1 0-16,1 0 0 0,0 1 0 15,-2 0 0-15,2 0 1 0,-1 0 0 0,-3 0-1 16,1 2 1-16,1 4-2 0,-1 4 1 15,2-6-1-15,-1 1 1 16,2-1 0-16,0-4 0 0,-1 0 0 16,1 0 1-16,0 1 1 0,0-1 1 0,0 0-1 15,0 2 0-15,0-2 0 0,0 0 0 16,0 0 0-16,0-2-1 0,0-3 0 16,0 0 0-16,0 1 1 0,0 4-1 15,0-2 0-15,0 2 0 0,0-1 0 16,0-1 0-16,0 1-1 0,0-2-1 0,1 2-1 15,-1 0-1-15,0-1 0 0,0 1-1 16,0-1 1-16,0 2-1 16,0-1 0-16,2 1 0 0,-2 0 2 15,1 0 1-15,-1 0 1 0,2 0 0 0,-1 0 0 16,1 0 0-16,-1 0-3 0,-1 0 1 16,2 0-1-16,-2 0-2 0,0 0-2 15,2 0-3-15,-2 0-5 0,0 0-2 16,2 0-7-16,-2 4-11 0,0 0-22 15,-2 7-40-15,-2-1-73 0</inkml:trace>
  <inkml:trace contextRef="#ctx0" brushRef="#br0" timeOffset="365249.0146">27131 12952 225 0,'0'0'36'0,"0"0"0"16,0 0-5-16,0 0 4 0,42-79 0 15,-38 72-6-15,-1 2-3 0,1-5-2 16,-2 5-4-16,-1 0 0 0,1 1-1 16,-2 4-7-16,0-2-1 0,0 2-3 15,0-1-4-15,1 1-3 0,-1-2-1 16,0 2 1-16,0 0-1 0,0 0 1 16,-3 13 1-16,-7 3-1 0,-3 8 1 15,0 2 0-15,-4 2 2 0,-3 0-3 16,-2 3 2-16,-4 1-3 0,-3-1 1 0,0-2-2 15,0 0 1-15,3-5 5 0,3-1-5 16,4-5 5-16,6-4-4 0,3-5-1 16,3-2-1-16,4-5 0 0,-3 4 0 15,2-3 1-15,1 1-1 0,1-1 1 16,-1-1 0-16,1 1-1 0,-1 1 2 16,-3 3-2-16,3-4 1 0,0 0-1 15,1 2 1-15,2-5-3 0,-2 0 1 16,2 0 1-16,0 1-1 0,-2 1-1 15,2 0 3-15,0-1 2 0,0 0 0 0,0 1 1 16,0-1 1-16,0 1-3 0,6 1 2 16,4-1-1-16,5-1 1 0,3-1-3 15,7 0 1-15,-1 0-1 0,1 0-2 16,1-3 1-16,0 1-1 0,-1 2-3 16,-9 0 0-16,3 0-6 0,-1 0-3 0,-6 0-8 15,4 4-8-15,-8-1-15 16,-3-2-12-16,-1 1-12 0,-4-2 2 15,0 0-2-15,6 0-3 0,-2 0-14 16</inkml:trace>
  <inkml:trace contextRef="#ctx0" brushRef="#br0" timeOffset="365474.6553">27169 12912 355 0,'0'0'78'0,"0"0"-20"0,0 0-18 15,0 0-16-15,0 0-8 0,0 0-7 16,0 0-1-16,0 0-1 16,0 0-2-16,-38 39 1 0,35-17-2 0,3 3-3 15,0 0 1-15,1 5-2 0,4 0-2 16,-2 2 0-16,0 1-1 0,-3 1-1 16,0-1-3-16,0 0-5 0,0-2-9 15,0-3-15-15,0-1-35 0,-3 0-46 16,0-5-56-16</inkml:trace>
  <inkml:trace contextRef="#ctx0" brushRef="#br0" timeOffset="365857.562">27598 12962 331 0,'0'0'68'15,"0"0"-18"-15,0 0-17 16,0 0-6-16,0 0-13 0,0 0-7 15,0 0-4-15,0 0 1 0,0 0-1 16,0 0 2-16,-7-5 1 0,-2 20-1 0,-4 6 0 16,1 2-1-16,0 1 2 0,-3 4-1 15,-4 2-1-15,-1 5-1 0,-6 3 3 16,-5 5-6-16,-2 3 2 0,-2 1-5 16,-2 4-5-16,2-4 0 0,5-2-8 15,3-4-4-15,7-6-10 0,8-11-14 0,4-13-29 16,8-2-32-16,0-6-87 0</inkml:trace>
  <inkml:trace contextRef="#ctx0" brushRef="#br0" timeOffset="366236.5832">27744 13207 553 0,'0'0'32'0,"0"0"-10"0,0 0-8 16,0 0-7-16,0 0-3 15,0 0-2-15,0 0-2 0,0 0 1 0,0 0 3 16,0 0-4-16,-88 23 3 0,77 0-4 16,2 0-2-16,4-7 2 0,4 1-1 15,1 0 1-15,0-4 0 0,3 2 1 16,5-3 0-16,1-1 0 0,3-2 0 15,3 2 0-15,1-3 0 0,3-1 2 0,-6-4-2 16,3 0 0-16,0 0 0 0,-5-1-1 16,6 1 1-16,-6-2 1 0,-7-1-2 15,2 2 0-15,-3-1-1 16,1 1-2-16,-1-1 0 0,2 2 1 0,-5 2 1 16,0 5 2-16,-8 3-2 0,-5 3-2 0,-4-1-2 15,-6-2-5-15,1-1-12 16,-4 0-25-16,-3-3-49 0,3 0-65 15,-1-4-102-15</inkml:trace>
  <inkml:trace contextRef="#ctx0" brushRef="#br0" timeOffset="366426.8538">27607 13334 613 0,'0'0'0'0,"0"0"6"15,0 0-6-15,0 0 5 0,0 0 2 16,0 0-5-16,0 0-3 16,0 0-3-16,105-70-2 0,-69 59-5 0,1 0-17 15,-1 5-32-15,-3 0-67 0,1 1-94 16</inkml:trace>
  <inkml:trace contextRef="#ctx0" brushRef="#br0" timeOffset="372667.9408">28396 12285 195 0,'0'0'52'0,"0"0"-1"0,0 0-6 16,0 0-8-16,0 0-4 0,0 0-4 0,0 0-2 15,0 0-5-15,0 0-4 0,-36-31-9 16,34 31-3-16,2-1-4 0,-1 1 0 16,1 0-2-16,0-2 1 0,0 2 0 15,0 0 0-15,0 0 1 0,4 0 0 16,2 0 0-16,6 0-1 0,5 0 1 16,-7-2-1-16,9-1 0 0,-2 0 0 15,-7 2-3-15,8-2 2 0,-1 0-1 16,-5 0 0-16,5 0 0 0,-2 1-2 15,-4-1-3-15,7 0-1 0,-1 0-3 0,-5 0-4 16,5-1-4-16,-8 2-5 0,-5 1-19 16,2 1-14-16,-6 0-15 0,0 0-6 15,0 7 3-15,-2 9-13 0</inkml:trace>
  <inkml:trace contextRef="#ctx0" brushRef="#br0" timeOffset="372857.5386">28328 12459 174 0,'0'0'52'0,"0"0"-1"0,0 0-4 16,0 0-5-16,0 0-3 0,0 0-6 15,0 0-8-15,0 0-5 0,0 0-3 16,0 0-7-16,9 5-4 0,11-12-2 16,4-2-2-16,-3 2-2 0,2-1-5 15,-1 2-6-15,-2 1-5 0,3 2-12 0,5 3-38 16,0 0-58-16,3 0-124 0</inkml:trace>
  <inkml:trace contextRef="#ctx0" brushRef="#br0" timeOffset="373667.8609">29316 12090 41 0,'0'0'14'0,"0"0"0"0,0 0 1 16,0 0-2-16,0 0 3 0,0 0 3 16,0 0 1-16,0 0 5 0,0 0-1 0,0 0-1 15,-8-17-6-15,8 16-4 0,0 0 1 16,0-6-1-16,0 0 0 15,0 1 1-15,0-5-2 0,0 6-2 16,2-5 0-16,4 1-1 0,0 1-3 0,0 0-1 16,-1 1 2-16,4-1 0 0,-3 2 1 15,0 0-1-15,-4 3 0 0,6-2-6 16,-3 4 1-16,-2-2-2 0,6 0 0 16,-3 3-1-16,5 0 0 0,5 0 1 15,1 2-1-15,2 3 1 0,2 3-2 0,-5-1-1 16,-1 3 1-16,-4-4 0 0,0 3 2 15,-2 0 0-15,-2-1 0 16,0 4 0-16,-1 1-1 0,-3 4 2 16,-3 5 0-16,0 1 0 0,-9 2 1 0,-4 2-1 15,-1 1 3-15,-7 0-2 0,-2 1-1 16,-3-2 2-16,-1 1-1 0,-2-4 0 16,1-2 2-16,1-4-1 0,2-4 6 15,7-6 5-15,0-1 3 0,7-4 5 16,5-2-2-16,-4-1 1 0,5 0-4 0,-5 0-4 15,2 0-3-15,3-4-4 0,-1-1-3 16,5 2 0-16,-2-1-2 0,2 1-1 16,1-4 0-16,0 2-1 15,0-3 1-15,0-1-3 0,4 2 2 0,8 0 1 16,3 1 0-16,6 1 1 0,3 1-1 16,2 0 0-16,-1 4-1 0,-2 0 0 15,2 0-1-15,-4 0 0 0,-1 2 0 16,-5 1 1-16,1 2-2 0,-3 1 0 15,-4-2-2-15,7 2 0 0,-8-1 0 0,0 0-4 16,1-1-1-16,0-1-3 0,0-1-9 16,2 1-11-16,0-2-26 0,2 0-30 15,0 1-31-15,0-2-49 0</inkml:trace>
  <inkml:trace contextRef="#ctx0" brushRef="#br0" timeOffset="374309.8109">29896 11991 211 0,'0'0'57'0,"0"0"-10"16,0 0-9-16,0 0-9 0,0 0-9 15,0 0-8-15,0 0-5 0,0 0-4 16,0 0-2-16,-19-19-1 0,10 19 0 16,-2 6 2-16,-4 5-2 0,3-1 0 15,3-1 0-15,0 2 2 0,2 2-2 16,2-5 0-16,-3 4 0 0,3-3 1 15,1 2-1-15,1-1 2 0,2-6-2 0,-1 6 0 16,2-4 0-16,0 3 1 0,0 2-1 16,4-4 3-16,5 3-2 0,-2-6 1 15,8 2 0-15,3-3 2 0,3-1 0 16,8-2-2-16,-2 1 2 0,1-1-2 16,-2 2-1-16,-2 0 1 0,-2 0 0 0,-3 4-2 15,-6-2 0-15,0 3 3 0,-6-2-2 16,-1 2 1-16,0 1 1 15,-5-3 3-15,2 4 1 0,-3 2 1 16,0 3 1-16,-9 4-4 0,-4-2-1 0,-4-4-3 16,-2-2-2-16,-3-2-3 0,-1-2-1 15,-1-3-9-15,2-3-13 0,5 0-44 16,-2-5-72-16,2-6-103 0</inkml:trace>
  <inkml:trace contextRef="#ctx0" brushRef="#br0" timeOffset="374569.9916">29867 11973 307 0,'0'0'52'0,"0"0"-7"16,0 0-15-16,0 0-9 0,85-62-9 16,-67 53-8-16,-4 3 0 0,-1 1-6 15,-4 4-5-15,1 1-3 0,0 0-7 16,-3 0-12-16,7 10-24 0,-3 2-44 16,3 5-76-16</inkml:trace>
  <inkml:trace contextRef="#ctx0" brushRef="#br0" timeOffset="375908.0525">30338 12011 303 0,'0'0'52'0,"0"0"-16"0,0 0-8 0,0 0-10 15,0 0-9-15,0 0-4 0,0 0-1 16,0 0-3-16,0 0 1 16,0 0 2-16,-46-6-3 0,34 15 3 0,5 2-1 15,-3 3 0-15,2-4 1 0,2 3-2 16,0 3 0-16,1 0-1 0,1 1 0 16,1 0 0-16,2 1-2 0,1 0 0 15,0 7 1-15,0-9-1 0,1 0 1 16,3-3-2-16,1-5-1 0,2 4-2 0,-1-5 1 15,1-2-1-15,-1 1 3 0,-3-5 0 16,6 1 1-16,1-2 1 0,4 0 0 16,-1-3 2-16,0-7 1 15,-3 1 0-15,-1-5 1 0,4-4-1 0,-4 0 1 16,-1-1-1-16,1 1 0 0,-2 0 3 16,-2 4-2-16,-1-3 1 0,0 2 0 15,-2 3-1-15,-1-5 0 0,-1 6-2 16,0 0 0-16,0-1 1 0,-1 1 2 15,-4 2 1-15,-2 0-1 0,1 1 0 0,0 0-2 16,-1 3-2-16,5 1 1 0,-1 1-1 16,-2 0 1-16,2 0-2 0,0 0 0 15,0 2-4-15,3 1-1 0,-1-2-1 16,1 2 2-16,1 0-1 0,13 0 0 16,7 0 3-16,7 0-2 0,-4 0 1 0,0 2-2 15,-7-2 2-15,3 1-3 16,-3-1 3-16,3 0-1 0,5 0 3 15,-3 0-4-15,0-1 2 0,-1-4 2 16,0 2-5-16,0-1 4 0,-1-1-3 0,-5 2-2 16,1-2 1-16,0 2 2 0,-5 0 1 15,-1 0 3-15,-5 3 2 0,-5 0 0 16,0-1 2-16,0 1 3 0,1 0 1 16,1 0 2-16,-1 0 0 0,-1 0-3 15,2 0 1-15,-2 0-5 0,0 0 0 0,-2 0-1 16,-4 0 1-16,-4 0 1 0,-1 1 1 15,0 2 0-15,3-1-3 16,3-1 3-16,-6 2-3 0,7-1 1 16,-5 1-3-16,-1 0 1 0,6-1-1 0,-4 3 0 15,4-2 1-15,-4 4-3 0,-4 3 2 16,3 1-1-16,-1 0 1 0,0 1 0 16,2 1-1-16,3 2 1 0,-3 7-1 15,1-2 1-15,2-1-4 0,0 1 4 16,2-1-4-16,3 1 3 0,0 0 2 0,6-3-4 15,5-1 2-15,1-1-4 0,3-4 2 16,0-1 1-16,-1-6-2 16,3-2-1-16,0-2-1 0,5-2-2 15,2-9 4-15,-1-1 2 0,-5-5 3 0,-2-1 1 16,-5-2 1-16,-2 1 3 0,-2 5 0 16,-2-3 0-16,-4-1 1 0,-1 1 0 15,0-5-1-15,-1 7 0 0,-5-1-2 16,-3 4-1-16,1 0 0 0,-1 2 1 15,-3 0-3-15,5 6 0 0,-2 0-1 0,1 0-1 16,2 3 0-16,2-1-3 0,-2 2 1 16,1 0-1-16,1 0 0 0,0 0-2 15,4 0 3-15,-3 0 0 0,-1 3 0 16,1 1 1-16,1 0-1 0,2-1 1 16,0 0 0-16,7 2 2 0,6-1-1 0,5-2 1 15,2-2-1-15,2 0-2 16,-2 0 2-16,-7-3 0 0,2-2 1 15,-4 2 0-15,-1 0 0 0,0-2 0 16,0 3 1-16,-1-3 0 0,-4 3 2 0,-1 0 0 16,-4 2 1-16,0 0 0 0,0 0 2 15,0 0-3-15,0-1 0 0,1 0-2 16,-1 1 1-16,2-2-1 0,-2 2 1 16,0-1-1-16,0 1 0 0,0-2-1 15,0 2-2-15,0-1 1 0,0 1-3 16,0 0 1-16,0 0 1 0,0 0-3 0,0 0 0 15,0 0 1-15,-2 0 0 16,1 0-2-16,-1 0-1 0,1 0-7 16,0 0-18-16,-1 1-36 0,-1 4-46 0,2 1-117 15</inkml:trace>
  <inkml:trace contextRef="#ctx0" brushRef="#br0" timeOffset="377452.6032">31183 12336 157 0,'0'0'62'16,"0"0"-6"-16,0 0-8 0,0 0-16 0,0 0-7 15,0 0 0-15,0 0-7 16,76-38 4-16,-61 23-9 0,-2-3 1 15,-1-1 2-15,-1 1-3 0,-2-1 2 16,-1-1-5-16,-2 2-1 0,1-2-3 0,-4 6-1 16,2-2 2-16,-3-1-2 0,3-3 0 15,-1-4-1-15,1 1-1 0,0 2 1 16,-1-1 0-16,1 1 0 0,-1 0 2 16,1-1-3-16,-2 7 0 0,0-2 0 15,-2 7 0-15,2 0 0 0,-1-1-5 0,0 6 3 16,-1 1-5-16,-1 4 2 0,0-2 2 15,0 2-2-15,0 0 2 0,0 8 0 16,-6 7 0-16,-5 6 0 16,-2 2 0-16,-3 3 0 0,0 1 0 0,-1 2-5 15,-2 0 3-15,3-3-3 0,2 0 0 16,4-3 4-16,2-7-3 0,6 0 3 16,2 2 4-16,0-5-3 0,10 4 4 15,3-7-4-15,0 0 1 0,-2-7 3 16,8 0-4-16,3-3 4 0,4 0-4 0,8-6-2 15,0-4 0-15,-2 1 0 0,-1-3 1 16,1 0 1-16,-1 0 0 0,-1-3 0 16,0-1 1-16,-2 0 0 15,-5-2 0-15,0 0 2 0,-4-2 1 0,-3-2-2 16,-2 1 2-16,-4-2-2 0,-1-1 1 16,-3 1-1-16,-3-1 3 0,-3 0-2 15,0 1-4-15,-9 3 5 0,3 6-4 16,-2 2 5-16,2 6 0 0,1 3-2 15,1 0-1-15,-2 3-2 0,-4 0-1 0,-2 9 1 16,-2 6 4-16,5 8-4 0,5 4 4 16,3 4-4-16,1 4-1 0,0 0 1 15,0 1-1-15,1 1 1 0,2-1-1 16,3-1 1-16,0-4-1 0,1-3 1 16,0-5 0-16,-3-6 0 0,1-4-1 0,-2-5 1 15,-2-3-2-15,1-1 2 16,-2-4 2-16,0 0 0 0,0 0 2 15,0 0 0-15,0 2-1 0,0-2 1 16,1 0-1-16,1-2 1 0,-1-11 1 0,2-4-4 16,4-5 2-16,-1 3-3 0,2 0 0 15,3 1 0-15,3 1 1 0,2 1-2 16,3 1 1-16,1 1-1 0,0 4-1 16,0 0 1-16,-5 4-1 0,2 4 1 15,-1 2 4-15,2 0-5 0,3 2 5 0,-6 8-4 16,-1 3-2-16,-4 5 1 0,-2 3 2 15,-5 4-1-15,-2 0 1 16,-1 3 0-16,-4 1-1 0,-8-4 2 16,-5 2-6-16,-4-5 5 0,-3-2-4 0,-2-4 5 15,-3-2-1-15,-1-6 0 0,-2 1-2 16,0-6-2-16,0-3-5 0,2 0-9 16,4-7-19-16,10-1-57 0,3-8-131 15</inkml:trace>
  <inkml:trace contextRef="#ctx0" brushRef="#br0" timeOffset="409547.9128">19789 4690 64 0,'0'0'18'15,"0"0"-1"-15,0 0-3 0,0 0 5 0,0 0-3 16,0 0 1-16,0 0-5 0,0 0-3 15,0 0-2-15,0 0 1 16,-19-48 3-16,18 46-1 0,1 2-1 16,0-2-2-16,-2 1-3 0,2-1 0 0,0 1 1 15,-1-1-2-15,1 1 2 0,0 0 2 16,0-1 0-16,-2 2 1 0,2-1-1 16,0 1 0-16,0-2-2 0,0 2-2 15,-1-2 1-15,1 2-3 0,0-1-1 16,0 1-3-16,0 0-1 0,0 0 0 0,0 0 0 15,0 0 3-15,0 0 1 0,1 10 0 16,5 5 0-16,3 2 0 0,1 0-1 16,-3 0 1-16,2-1 0 0,-2 0-2 15,0-4 1-15,-1 0-1 0,-1-3 0 16,0-1-1-16,0 1 1 0,1-2 2 16,-1 3-1-16,-1-3 0 0,2 0-1 15,-4-4-1-15,1 3-3 0,-3-6 0 16,0 0-1-16,0 0 0 0,1 1-2 15,1 0-3-15,-1 1-2 0,1-1-3 0,-1 1 3 16,1-2 3-16,-2 2 5 0,1-2 5 16,-1 0 2-16,0 1-1 0,1-1 0 15,-1 0 0-15,0 0 0 0,0-6 5 16,-4-2 4-16,-2-4 1 0,0 3-2 16,-1-4 0-16,-3 2-2 0,3-1 6 0,-2 0 5 15,0-1 3-15,4 6 2 16,-1 0-3-16,0-2 1 0,3 5-2 15,0 1 0-15,3 3-2 0,-1-2-6 16,1 2-2-16,-2 0-5 0,1-3-1 0,-1 2 0 16,2 1-4-16,-1-1 2 0,1 1 2 15,-3-2-2-15,3 2 2 0,-1-2 4 16,1 2 3-16,-2-1 2 0,2 1 4 16,-1-2-3-16,1 2-1 0,-1-1-3 15,1 1-3-15,0 0-4 0,-2 0 0 0,2 0-3 16,0 0 0-16,0 0 1 0,0 0 0 15,0 0 1-15,0 0 1 0,2 3 0 16,3 7-1-16,5 1 2 16,-2 0-4-16,2 4 0 0,0-2 0 0,-3 2 0 15,0 0 0-15,1 1 0 0,0-3 1 16,-2 0-1-16,0-1 1 0,1 0 0 16,-1 0 1-16,5 5 0 0,0-3 0 15,0-1 1-15,1-1-1 0,-2 1 0 16,0 0 0-16,-3-3 0 0,0 1-1 0,1 1 1 15,-1 2 1-15,0-1-1 0,0-2-1 16,-2-3 0-16,-2 0 0 0,1 0 0 16,-3-4 1-16,5 3 0 15,-3-2 0-15,-2-3-2 0,2 3 2 0,-3-5 0 16,0 0 0-16,0 0 2 0,2 2-1 0,-1 0 0 16,1-2 1-16,-1 0-1 15,0 0 1-15,1 3 2 0,-1-3-2 16,1 1 2-16,-2-1 0 0,1 0-1 15,-1 2 1-15,2-2 1 0,-2 0-1 0,0 1 2 16,1-1-1-16,-1 0-1 0,0 0 0 16,0 0-3-16,0 0-1 0,0-4 0 15,0-3-1-15,-4-1 1 0,-3-7 0 16,-2 3-1-16,0 1 2 0,1 0 0 16,-3-1-1-16,3-2 1 0,-7-1 1 0,2 0-2 15,-1-2 4-15,1 0-1 0,-2-1 1 16,2-2 0-16,-1 2-1 15,2-2 4-15,1 3-1 0,-2-1 1 16,1 0-2-16,-1 0-2 0,3 1-2 0,3 4-1 16,-1 1 1-16,1 4 0 0,3 1 0 15,0 0 1-15,1 2-1 0,1 1 1 16,2 4 1-16,-1-1-1 0,1 1 0 16,-2-2 1-16,1 1-1 0,1-1-1 15,-2 2 2-15,2-2-3 0,-1 2-3 0,1-1 2 16,-2 1 0-16,2-2-1 0,-1 2 1 15,1-1-2-15,0 1 0 16,0 0 1-16,0 0 0 0,0 0 2 0,0 0 0 16,0 0 1-16,0 3-1 0,1 6 0 15,4 0 0-15,1-1-1 0,1 6 1 16,-1-1 1-16,4 4-2 0,-1-1 1 16,-1-2 1-16,2 4-1 0,-1-2 0 15,1 2-1-15,2 0-2 0,-2 2 2 16,0-2 0-16,3 0 1 0,-1 2 0 0,2-2 0 15,-1-2 0-15,0 2 1 0,1-2-3 16,0-1 1-16,-2-1 1 0,0 0-2 16,-3-5 2-16,1 1 0 15,-1 1-2-15,-1 0 2 0,2-1 0 0,-1 1 0 16,0 0 1-16,-3-4-1 0,3 4 4 16,-1-1-3-16,-2-3 4 0,1 3-5 15,-3-5 0-15,3 4 0 0,-2-3 0 16,1 1 0-16,-2-1 0 0,2 1-1 15,-1 0 1-15,-2-4-2 0,2 4 2 0,-2-5-1 16,-1 1 0-16,4 5 2 0,-3-5-1 16,2 3 1-16,2 2-1 0,-6-5 0 15,3 2 0-15,-1-1 0 0,2 4 0 16,-1-3 0-16,-2-2 0 0,2 5 0 16,-2-4 0-16,0 1 0 0,1 0-1 0,-3-5 0 15,1 3 0-15,1 0 0 16,-1 0 1-16,2 1-2 0,-3-4 2 15,0 0-1-15,0 0 1 0,2 2-1 16,-2-2 1-16,0 2 0 0,1-2 1 0,-1 1 0 16,0-1 1-16,2 2-2 0,-2-2 0 15,0 1 0-15,1-1 1 0,-1 0 0 16,0 1-1-16,0-1 1 0,0 0-1 16,2 0 0-16,-2 2 1 0,0-2-1 15,0 0 2-15,0 0-2 0,0 0 2 0,0 1-2 16,0-1 0-16,0 0 0 0,0 0 0 15,0 0 0-15,0 0 0 0,0 0 0 16,1 0-1-16,-1 0 1 16,0 2-1-16,0-2-1 0,0 0 2 0,0 0-1 15,0 0 1-15,0 0-1 0,0 0 0 16,2 0 0-16,-2 0 1 0,0 0-2 16,0 0 1-16,0 0 0 0,0 0-2 15,0 0 1-15,0 2 0 0,0-2-2 16,0 0 2-16,0 0 1 0,0 0 0 0,0 1 0 15,0-1 1-15,0 2-2 0,0-2 1 16,0 1 0-16,0 1-3 0,0-1 1 16,0 1-5-16,0-1-8 15,0 0-20-15,0 1-26 0,0 0-38 0,0-1-41 16</inkml:trace>
  <inkml:trace contextRef="#ctx0" brushRef="#br0" timeOffset="413008.6925">32880 12005 97 0,'0'0'19'0,"0"0"-2"0,0 0 7 16,0 0 3-16,0 0 4 0,0 0-1 0,0 0-2 15,0 0-7-15,0 0-2 16,22-30-2-16,-22 30-2 0,0-2 0 15,0 2 0-15,0-1-1 0,0-6 0 16,0 3-3-16,0 0 2 0,0-1-1 0,-1 0 2 16,-2 2 0-16,0-1 0 0,1 1-3 15,2 3 1-15,-1-2-2 0,-2-1-2 16,-1 0-2-16,1 0-2 0,0 2 0 16,3 1-2-16,-7-2 0 0,1 2-1 15,0-1 0-15,-4 1 0 0,4 0-1 0,-4 0 1 16,1 3-1-16,1 1 0 0,-2 1 0 15,1 1 0-15,0 0 1 0,1 1-1 16,1 1 0-16,1 1 1 16,0 5-1-16,1-5 0 0,0 8 0 0,5 1 0 15,0 0 0-15,0 8-1 0,5-4 1 16,1 1-1-16,3 1 2 0,0-1-1 16,2-1 0-16,-1-3 0 0,3-1-1 15,-1-1 1-15,1-3-1 0,1-2 0 16,2-1-1-16,3-3-1 0,3-3-3 0,1-3-8 15,6-2-17-15,4-2-40 0,3-6-41 16,2-7-85-16</inkml:trace>
  <inkml:trace contextRef="#ctx0" brushRef="#br0" timeOffset="413444.9482">33133 11907 342 0,'0'0'39'0,"0"0"-10"16,0 0-10-16,0 0-6 0,0 0-4 15,0 0-2-15,0 0-3 0,0 0 0 16,0 0-2-16,-4-28 0 0,4 27 0 0,0 1-1 16,1 0 3-16,1 0-1 0,4 0 3 15,-2 0-1-15,5 0 2 0,-1 4 1 16,-2 2 0-16,2 0 0 0,-4 2-2 16,4 2 1-16,-3-2-2 0,2 4-1 15,2 0 0-15,-2 2 1 0,5 4 0 0,-4 3-1 16,0 2 2-16,0 3-1 0,-1 5 4 15,-2 3 0-15,-4 6-1 16,-1 2 0-16,-6 5-7 0,-8 0-7 16,-5-1 3-16,-5 0-2 0,-2-4 3 0,-3-2 4 15,-2-5-2-15,1-4-4 0,0-5-8 16,2-5-20-16,5-4-39 0,6-7-85 16,-2-5-113-16</inkml:trace>
  <inkml:trace contextRef="#ctx0" brushRef="#br0" timeOffset="413996.0953">32593 11836 173 0,'0'0'51'0,"0"0"-2"0,0 0-3 0,0 0-10 16,0 0-13-16,0 0 3 0,0 0-10 15,0 0 3-15,0 0-2 0,0 0-4 16,-32-56-1-16,31 55-1 0,-4 0 0 16,-1-1-2-16,2 0-3 0,-7 2 0 15,0 0 0-15,0 9 1 0,-5 5 0 0,3 1 8 16,1 5-4-16,2 3 4 0,-2 1-6 15,0 2-3-15,-2 1 0 16,-1 1-3-16,1-1 0 0,-1 0-1 16,2 2-1-16,-2 0-1 0,5 4 0 0,1 2 0 15,2 2 0-15,-1 2 0 0,5-1 0 16,0 1-1-16,3-2 0 0,0-2 0 16,3-3-1-16,3-2 0 0,2-1 1 15,-1-3 1-15,4-4-5 0,1 1 3 16,1-4-7-16,3-3-6 0,2 0-14 0,5-6-41 15,0-1-40-15,-6-5-77 0</inkml:trace>
  <inkml:trace contextRef="#ctx0" brushRef="#br0" timeOffset="414246.251">32922 12539 389 0,'0'0'36'0,"0"0"-6"0,0 0-15 0,0 0-13 16,0 0-16-16,0 0-27 15,0 0-135-15,0 0-65 0</inkml:trace>
  <inkml:trace contextRef="#ctx0" brushRef="#br0" timeOffset="425665.0334">25442 3732 175 0,'0'0'50'0,"0"0"-7"0,0 0 2 16,0 0-6-16,0 0-3 0,0 0-4 16,0 0-5-16,0 0-3 0,0 0 2 15,3-48-3-15,-3 48-3 0,0-2-5 16,0 1-6-16,0-1-2 0,0 1-3 16,-2-1-2-16,2 1-1 0,0-1 0 0,-1 2-1 15,1-2-1-15,0 2-1 16,0-1-2-16,-2 1 0 0,2 0-1 15,0 0 3-15,-1 0 0 0,-1 5 2 16,1 8 0-16,-2 5 0 0,2-6 0 0,-1 8-1 16,1-1-2-16,-1-8 1 0,2 9-1 15,-1-3 1-15,-1-5 7 0,2 6-5 16,-2-5 3-16,2-7-4 0,0 0 0 16,0-6 2-16,-2 4-1 0,2 2 0 15,0-1 1-15,0 1 0 0,0-6 3 0,-1 0 3 16,1 0 1-16,0 1 3 0,0-1-2 15,0 0-2-15,0 0 0 16,0 0-4-16,0-1-5 0,0-11 4 16,0-2-5-16,-2-6 4 0,2 2 0 0,-1-1-1 15,-1 1 2-15,1-1 0 0,-2 1 1 16,2 6 0-16,-4-6 4 0,2-1-1 16,-1 1-2-16,-3-7 0 0,3 5-4 15,-2-2-1-15,1 2 1 0,1 5-2 16,-1-2 0-16,1 1 1 0,2 5 0 0,-1-7-1 15,1 6 0-15,2-1-3 0,0-6 2 16,0 7 1-16,0-5 1 0,2 6 1 16,3 2 0-16,-2 2 0 15,-2 2 0-15,2 3 1 0,-3 2-1 0,0-2 0 16,0 2 0-16,2-2-1 0,-2 1-1 16,1 1-3-16,-1-2 1 0,2 2 0 15,4-3 1-15,-2 2 3 0,9 0-2 16,1-3 0-16,-1 4 1 0,5-1-2 15,3-1-2-15,-2 1-2 0,9 0 0 0,-4 1 1 16,2-2-3-16,-1 2-11 0,-1 0-19 16,-2 0-18-16,-4 2-35 0,-2 3-19 15,-5 0-51-15</inkml:trace>
  <inkml:trace contextRef="#ctx0" brushRef="#br0" timeOffset="425897.0725">25377 3778 443 0,'0'0'54'16,"0"0"-8"-16,0 0-15 0,0 0-13 15,0 0-9-15,0 0-3 0,0 0-4 0,0 0-2 16,0 0-5-16,-9 4-1 0,9-4-2 15,13 0-5-15,7-2-3 0,9-5-13 16,3 2-25-16,3 1-49 16,1 0-37-16,2-1-71 0</inkml:trace>
  <inkml:trace contextRef="#ctx0" brushRef="#br0" timeOffset="426432.6137">25871 3682 427 0,'0'0'41'0,"0"0"-11"0,0 0-14 16,0 0-8-16,0 0-6 0,0 0-4 15,0 0-2-15,0 0 2 0,0 0 0 0,0 0-1 16,-80 49-3-16,71-39 1 0,3-3-4 16,0 0 4-16,2-1-1 0,1-3 3 15,0 1-1-15,3-4 1 0,-1 0-1 16,1 0 0-16,0 2 0 0,-2 0 4 16,2-1 2-16,-1 1 0 0,1-1 5 15,0 1 1-15,0-2-1 0,0 2 2 16,0-2 2-16,0 0-4 0,0 1-1 15,0-1-1-15,0 0-4 0,3-11 0 16,8-4-2-16,1-3 0 0,-2-1 2 0,1 3-1 16,-3 2 2-16,-1 2 1 0,-3 3-2 15,0 0 2-15,1 0 1 0,-4 4 1 16,2 2 0-16,-3 3 1 0,0-2-4 16,0 2-3-16,2 0-5 0,-2-1-2 15,1 1-3-15,-1 0 2 0,3 0 4 0,0 6 1 16,1 6 4-16,5 8 0 0,-3 0-1 15,-1 1 2-15,1 2-1 16,2 0-3-16,-2-1 3 0,-1 3-1 16,-1-3 2-16,1 3-5 0,-2-1-2 0,1-1-9 15,-1-7-17-15,-2 0-22 0,1-6-34 16,-2-4-24-16,0 4-56 0</inkml:trace>
  <inkml:trace contextRef="#ctx0" brushRef="#br0" timeOffset="426625.698">25583 3895 450 0,'0'0'26'16,"0"0"-9"-16,0 0-19 0,0 0-5 15,0 0-14-15,0 0-4 0,93-87 0 16,-51 75-4-16,6 0-2 0,1 0-29 15,1 1-15-15,-2 3-11 0,-4 0-21 0</inkml:trace>
  <inkml:trace contextRef="#ctx0" brushRef="#br0" timeOffset="427165.3605">26267 3690 415 0,'0'0'56'0,"0"0"-10"0,0 0-16 15,0 0-6-15,0 0-9 0,0 0-6 16,0 0-2-16,0 0-2 0,0 0-3 0,0 0-2 16,8-3-3-16,-8 3-5 0,1 0-1 15,-1 0-1-15,0 0 4 0,0 3 3 16,0 10 2-16,-1 5-3 0,-2-1 1 16,-2 0-2-16,3 0-5 0,-3-2 4 15,1 5-2-15,-3 0-8 0,2-7-6 0,1 1-14 16,1-5-13-16,-1 0-10 0,-1 0-3 15,2-5 6-15,1 1 12 16,2-5 15-16,-2 0 14 0,2 0 2 16,0 0 5-16,-1 0 0 0,1 0 0 0,-3 0 7 15,2-8 6-15,-2-4 6 0,1 0 15 16,1 0 13-16,-1-2 5 0,1 1-1 16,-1-7-11-16,2 8-9 0,0-9-7 15,0 1 2-15,0 6-1 0,0-7 5 16,0 3 4-16,0 6 1 0,2-5-3 0,-1 6-4 15,-1 6-7-15,2 0-4 0,-1 0-2 16,1 1-4-16,-1-2-6 0,1 2-9 16,-2 4-5-16,0-1-4 15,5 1 4-15,7 1 4 0,4 9 10 0,7 4 0 16,0 1-2-16,0 3 1 0,0 1-1 16,0 2-4-16,-1 1 6 0,-3 2-1 15,-2-1 4-15,-2 1-1 0,-2-1 2 16,-5-2-3-16,-3-5-4 0,-4 0 1 15,-1 1 4-15,-11 1 4 0,-10 5 5 0,-3-4-2 16,-5-2-1-16,-6-3-3 0,1-1-1 16,-1-5-2-16,0-2-11 0,3-2-62 15,2-4-164-15</inkml:trace>
  <inkml:trace contextRef="#ctx0" brushRef="#br0" timeOffset="428913.0141">27118 3581 113 0,'0'0'23'15,"0"0"7"-15,0 0 7 0,0 0 7 0,0 0 0 16,0 0-5-16,0 0-2 0,0 0-5 15,0 0-2-15,0 0-4 16,22-75-5-16,-22 69-2 0,0 0 0 16,0 0-5-16,0 2-1 0,0 4-4 0,0-2-2 15,0 2-3-15,0-2-3 0,0 0-1 16,0 1-1-16,0 1-1 0,0-2-1 16,-2 2 0-16,-2 0 0 0,-5 0-1 15,-2 9 2-15,-4 1 0 0,3 3 1 16,-2 1 0-16,2 3 0 0,1 0-2 0,1 1-2 15,1 2 2-15,1 1 0 0,0 2 0 16,2-2-1-16,2 2-2 0,2-2-1 16,1-2 0-16,1 3 2 0,0-4 2 15,4 1 0-15,4-1 2 0,1-2-7 16,2 0 2-16,1-4-4 0,2-2 0 16,-2-4-3-16,1-1-4 0,-2-2-1 15,1-3 1-15,6 0 9 0,-3-2 8 16,5-5 4-16,-4-5-1 0,1-2 7 15,-1-3 4-15,-1 1 12 0,-5 2 9 0,0 0 5 16,-4-1-12-16,-2-2-9 0,-1 0-5 16,0 1-4-16,-1 5 3 0,-2 5 4 15,1 2-4-15,-1 4 0 0,0-2-4 16,0 2-4-16,0-1-5 0,0-1-4 16,0 2-6-16,0-1-1 0,-3 1 1 15,-4 4 1-15,-4 8 2 0,-1 7 2 16,1 2 3-16,1 0-1 0,2 2-2 15,2-6-2-15,3-2-2 0,2-5-2 16,-1 2-1-16,2 1-9 0,0-3-7 0,0 1-5 16,0-7 1-16,0 3 6 0,0-7 9 15,0 0 7-15,0 0 6 0,0 0 6 16,2 1 2-16,2-1 1 0,-1-1-2 16,3-7 6-16,1 1-2 0,-4-3 7 15,1 1-1-15,-3 5-1 0,2-4-1 0,-1 4-2 16,-1-1-1-16,2-4 0 0,0 4 1 15,2-3-4-15,0 1 1 0,-1-1-4 16,1 3-2-16,-1-3-1 16,1 0 0-16,-1 1-5 0,4-2 0 0,1-2-5 15,4-1 1-15,3 0 1 0,-1 1 3 16,-3 3 5-16,-3 1-1 0,-1 2 2 16,-5 2 2-16,-1 2 2 0,-2 1 2 15,2-5 0-15,2 0 1 0,-3 1-1 16,2 1-1-16,-3 3-1 0,0-6-1 0,0 0 2 15,0 0 0-15,2 1-1 0,-2 5 2 16,0-1-3-16,0 1 1 0,0-2-4 16,1 1-1-16,-1-1-2 15,0 1-3-15,3-4-2 0,0-1-1 0,4 0 2 16,8-3 1-16,-1 4 1 0,3-1-4 16,-2 3-7-16,-2 1-3 0,-1 2 0 15,8-1-1-15,-3 0 9 0,8-2 0 16,1 0-2-16,0-2 1 0,0 0-6 15,-7 1-1-15,-1 1 3 0,-6 1 3 0,-7 1 6 16,0 1 8-16,-5 0 4 0,0-2 2 16,0 2 2-16,0 0 2 0,-8 0 1 15,-10 5 8-15,-5 2 6 0,0 0 1 16,1 3-1-16,8-4-9 0,3 1-7 16,0 3-6-16,5-4-3 0,-3 5-2 0,2 2 2 15,-1 2 0-15,-1 5 5 16,0 0 2-16,1 0 2 0,2-6-1 15,2 1-3-15,2-5-5 0,1-5 0 16,1 7 1-16,0-6 1 0,0 3-3 0,1 2 3 16,5-4-3-16,1 0-3 0,-3-5 0 15,5 3 0-15,-5-4 3 0,7 2 2 16,0 1 2-16,1-4 3 0,6 1-2 16,-4-1 1-16,4 0-2 0,-6 0-2 15,-6 0-3-15,1 0 0 0,-7 0 1 0,0 0-1 16,0 0 0-16,0 4 1 0,-3 4 2 15,-10 2-2-15,-6 6 2 16,-3-1-7-16,-2-1-5 0,1-2-4 16,4-2-6-16,5-2-9 0,2-2-30 0,3-1-30 15,5-4-57-15</inkml:trace>
  <inkml:trace contextRef="#ctx0" brushRef="#br0" timeOffset="429564.5959">27896 3641 287 0,'0'0'62'0,"0"0"-15"15,0 0-10-15,0 0-8 0,0 0-11 0,0 0-3 16,0 0-1-16,0 0-3 0,0 0-1 16,4-15-2-16,-4 13-5 0,0 1 0 15,0-1-4-15,0 1 1 0,0 1-1 16,0-2 0-16,0 2-2 0,0-1-2 16,0 1 0-16,-1 0 0 0,-1 0 0 0,-2 0 4 15,-6 6 1-15,0 6 0 0,-4 3-1 16,2 1 1-16,0 0 0 15,1 1-1-15,2 2 1 0,0 1 0 16,2 0-1-16,-2 2 1 0,6-7 3 0,1 3-4 16,2-1 4-16,0-5-4 0,1 3-1 15,6-3 1-15,0-4-1 0,3-1 1 16,-1-2-1-16,6-5-5 0,4 0 2 16,1-7 2-16,4-3-5 0,1-7 10 15,-2-3-7-15,0-2 4 0,-1-6 0 0,-3 0-1 16,-1-3 5-16,-3-1 2 0,-5-1 2 15,-6 0 2-15,-4 1-2 16,0-2-1-16,-6 4 2 0,-6 3 0 16,-2 4 3-16,1 5-1 0,1 5-2 0,-2 6-1 15,0 6-5-15,-1 1-1 0,-5 0-3 16,3 7-4-16,0 7 0 0,-1 4 0 16,5 6 1-16,-1 5 4 0,-1 2 2 15,4-1-1-15,-1 2-2 0,5-7 1 16,3-5-1-16,4-3 1 0,0-2 1 0,4-2 1 15,6 1 0-15,0-5 1 0,5-4-1 16,0-2 0-16,-1-2-2 0,4-1-2 16,0 0 2-16,0 0-2 15,5-2-1-15,-2-3-5 0,2 0-7 0,2 1-26 16,-5-2-46-16,-6 1-43 0,-5 2-87 0</inkml:trace>
  <inkml:trace contextRef="#ctx0" brushRef="#br0" timeOffset="434553.6556">24461 4396 69 0,'0'0'7'0,"0"0"-3"15,0 0-6-15,0 0-9 0,0 0-25 16,0 0 5-16</inkml:trace>
  <inkml:trace contextRef="#ctx0" brushRef="#br0" timeOffset="435373.4592">24461 4396 43 0,'77'-102'11'0,"-73"100"-3"0,-1 1-2 15,2-1 0-15,-5 2-1 0,0-2-2 16,0 2 1-16,1 0-3 0,1-1 1 16,-1 1-2-16,1-1 2 0,-1 1-1 15,0-1-1-15,1 1 2 0,0-2 1 16,0 2-1-16,-1-2 3 0,1 2-2 15,-1 0-2-15,-1 0 3 0,2-1-2 16,-2 1 2-16,1 0 0 0,-1 0 0 0,2-2 3 16,-2 2 3-16,0 0 2 0,1 0 4 15,-1 0 3-15,0 0-1 0,0 0 0 16,2 0-5-16,-2 0-6 0,0 0-2 16,0 0 1-16,0 0 2 0,0 2 4 15,-8 4 0-15,0 0 0 0,-4 3-3 0,2 0 1 16,-1 0-3-16,-3 3-3 0,1 0-1 15,0 1-3-15,0-1 0 16,-2 0 0-16,0 1 1 0,-2 1-2 16,1-1 1-16,0 0 1 0,1-1 1 0,4-4 4 15,-1-1 3-15,-1 0 4 0,3-5 4 16,-5 3 4-16,6-2 0 0,-2 0 1 16,3-1-3-16,-5-1-7 0,3 2-2 15,-1-2-2-15,0 1-1 0,7-2-4 16,-1 2 1-16,5-2-6 0,-1 0 2 0,1 0 3 15,-2 1-6-15,1-1 1 0,-1 0-1 16,1 2-4-16,-1-2 1 0,1 1 5 16,-1-1-3-16,1 2 3 15,0-2-2-15,-2 2-2 0,2-2 5 0,-1 0 0 16,1 1 1-16,1-1 2 0,-2 0-1 16,2 1-1-16,-1-1 0 0,1 0 2 15,0 2-3-15,-2-2-4 0,2 0 2 16,0 0 1-16,0 0 1 0,0 1 3 15,0-1 1-15,0 2-2 0,0 1 0 0,2-1 0 16,2 1 1-16,4 1-1 0,-3-3 1 16,4 2-1-16,-1 1 2 0,2-3 1 15,1 1-2-15,2-2-1 0,8 0 0 16,2 0-1-16,6 0-1 0,-10 0 0 16,1 0-3-16,-5 0-2 0,-4 0-1 0,3 0-1 15,-3 0 4-15,1 0-2 16,-2 0-2-16,1 1 1 0,-2 2-2 15,1-1 4-15,-4-1 2 0,-2 1 1 16,-4-2 1-16,0 0 6 0,0 0-3 0,2 0 3 16,-1 1 1-16,0-1-1 0,1 0 2 15,-1 2 0-15,1-2-2 0,-1 0-2 16,1 0-2-16,-1 1-4 0,-1-1-3 16,2 0-5-16,-2 0-11 0,1 0-6 15,-1 2-12-15,2-2-19 0,-2 2-3 0,1-2-1 16,-1 1 10-16,2-1 16 15,2 4 4-15,-2-1-6 0,3 0-3 16</inkml:trace>
  <inkml:trace contextRef="#ctx0" brushRef="#br0" timeOffset="435888.0531">24557 4273 192 0,'0'0'60'0,"0"0"1"16,0 0-17-16,0 0-12 0,0 0-7 15,0 0-6-15,0 0-4 0,0 0-3 16,0 0-3-16,-4-20-1 0,4 20-4 15,0-1-1-15,0 1 0 0,-2-2-2 0,2 2-1 16,0-2-2-16,0 2-2 0,0 0-1 16,0 0-1-16,0 0 0 0,0 0-2 15,0 0 3-15,0 0 1 0,0 0 3 16,0 0 2-16,0 0 2 0,0 0 3 16,0 0 0-16,0 7 2 0,0 0 1 0,0 6-1 15,-1 7 2-15,1-1-1 16,-2 6 0-16,2-2-3 0,-1 0-2 15,1 0-2-15,0-2-2 0,0-4 0 16,0 1-2-16,0 0 2 0,0 2-4 0,0-2 2 16,0-1-1-16,1-1 2 0,4 1 0 15,-2-2 1-15,1-1 0 0,0-6 0 16,-3-4-2-16,2 1 0 0,-3-5 1 16,0 0 1-16,0 0 2 0,2 1 3 15,-2 1 1-15,1-2-3 0,-1 0-4 0,2-2-8 16,-2-12-14-16,0-8-20 15,0-7-19-15,-6 0-25 0,-3 0-1 16,-1 2 7-16,1-1 2 0,2 3 26 16</inkml:trace>
  <inkml:trace contextRef="#ctx0" brushRef="#br0" timeOffset="435963.9554">24557 4273 20 0</inkml:trace>
  <inkml:trace contextRef="#ctx0" brushRef="#br0" timeOffset="436184.2834">24557 4273 20 0,'-54'-11'27'0,"54"-1"1"0,2 6 2 0,-1 1 3 0,-1 5 2 0,0-2-2 0,0 2-4 0,2-1-9 16,-2 1-9-16,1-1-6 0,-1 1-1 0,1 0 7 15,1 1 6-15,-1 9 4 0,1 1 0 16,1 7-2-16,-3 1 0 0,1 1 2 16,1 3 2-16,-1-5-4 0,-1 0-5 15,2-6-4-15,-2 2-2 0,0 5 1 16,1-2 2-16,-1 1 2 0,2-1-6 16,-2-5 1-16,1 2-5 0,-1-2-2 15,3 1-1-15,-2 4 2 0,0-5-3 16,2 5 2-16,-1-6 0 0,1 1-2 15,-2-2 2-15,1 1-1 0,1 0 2 0,-2-1-2 16,1 0-2-16,-2-5-1 0,1 0 1 16,-1 0-3-16,0-1-3 0,0 1-3 15,2 1-9-15,-2-6-16 0,0 0-21 16,0 0-33-16,0 2-34 0</inkml:trace>
  <inkml:trace contextRef="#ctx0" brushRef="#br0" timeOffset="436517.3236">24230 4541 261 0,'0'0'56'0,"0"0"-16"0,0 0-10 15,0 0-17-15,0 0-5 0,0 0-5 16,0 0-3-16,0 0-1 0,0 0-2 0,109-74-1 15,-75 74-8-15,5 0-12 0,0 0-3 16,3 1-16-16,6 2-36 0,1 0-78 16</inkml:trace>
  <inkml:trace contextRef="#ctx0" brushRef="#br0" timeOffset="442164.1209">20525 4742 135 0,'0'0'40'0,"0"0"4"0,0 0-4 16,0 0-6-16,0 0-10 16,0 0-7-16,0 0-6 0,0 0-4 0,0 0-4 15,0 0-3-15,-1-8-2 0,1 8 0 16,-2 0 1-16,2 0 2 0,0 0-1 16,0-2 2-16,0 2 1 0,0 0 1 15,0 0 1-15,0-1 1 0,0 1 1 16,0 0-2-16,0 0 1 0,0-1 1 0,0 1-7 15,0 0 0-15,0 0 0 0,0 0-4 16,0 0 4-16,0-1 0 0,9 1 0 16,-3-2-2-16,5 0 1 0,7-1-1 15,-2 1 3-15,1-1 3 0,-1 0 0 16,3 0 0-16,-1-1 0 0,4-1-2 16,0-2-1-16,-9 4-1 0,4-2 1 15,-2 2 1-15,-4 0-2 0,5 0 0 16,-4 0 0-16,-2 2 0 0,0-3 0 15,3 3 0-15,3-2 1 0,4 0 0 0,3-2-1 16,-1 1 2-16,-5 0-2 0,2 3-1 16,-3-1-1-16,-3 0-1 0,6 0 2 15,-2-1-2-15,-5 1-3 0,6 1 2 16,-6-1-1-16,-2 2 3 0,3-1 3 16,-8 1-1-16,6-2 1 0,-4 2 1 15,3 0 1-15,2 0-3 0,1 0 2 16,-1 0-2-16,-1 0 0 0,9 0 2 15,2 0 0-15,7 0 3 0,0 2-2 16,3-2 0-16,-3 0-1 0,-1 0-3 0,-3 0 1 16,0 0 1-16,-4-2 1 0,2-2 3 15,-2-1-2-15,1 1-2 0,-1-1-1 16,-8 2-2-16,4-1 2 0,0 0 1 16,-6 1 0-16,7-1 4 0,-6 3-5 15,0-2-2-15,5-1 0 0,-5 3 1 0,7-1 0 16,-3-1 3-16,-6 2 0 15,10-2-2-15,-1 1 2 0,-2-1-4 0,2 0 2 16,-2 0 2-16,1 2-2 16,-8-2 0-16,9 1-2 0,-2-1-1 0,-6 3 2 15,9-2 0-15,0 2 0 0,-6 0-1 16,6 0-1-16,0 0 0 0,-2 0 0 16,5 0 0-16,0 0 2 0,-3 4 0 15,-4-3 1-15,1 1 0 0,0-2 0 16,-5 1-1-16,0-1-1 0,0 2-1 0,-5-2 1 15,-1 0 1-15,-1 0 2 0,-5 0 1 16,0 0 2-16,0 0 1 0,2 0 3 16,-1 0 1-16,1 0 0 0,-1 0-1 15,1 0 0-15,-2 0-1 0,0 0-1 16,1 0 0-16,-1 0 0 0,0 0-1 16,2 0 1-16,-2 0-2 0,0 0 1 15,1-2-2-15,-1 2 2 0,0-1-2 16,0 1 0-16,0-2 0 0,0 2-3 15,2-1 0-15,-2 1-3 0,0 0-1 0,0-2-3 16,0 2-4-16,0 0-8 16,0 0-13-16,1-2-17 0,-1 2-32 0,0 0-17 15,0-1-24-15</inkml:trace>
  <inkml:trace contextRef="#ctx0" brushRef="#br0" timeOffset="443708.964">21770 4446 0 0,'0'0'14'16,"0"0"5"-16,0 0 1 0,0 0-3 15,0 0 4-15,0 0 0 0,0 0 6 16,0 0 7-16,0 0 4 16,0 0-4-16,-33-10-6 0,31 10-10 0,1 0-9 15,-1 0-6-15,1 0 0 0,0 0-1 16,-1-1 0-16,0 1 3 0,0 0 1 16,1 0 3-16,-1 0-2 0,1 0 1 15,1 0-1-15,-2 0-2 0,2 0-2 16,0 0 3-16,0 0 0 0,0 0 2 0,0 0 2 15,0 0 0-15,12 0 0 16,-4 1-3-16,6 4-1 0,1-2-4 0,-2 2 2 16,8-1-3-16,-4-1 0 0,3 2-1 15,2 0 0-15,2-1 0 0,1 0 0 16,1 1 0-16,2 0-1 0,-4-3 1 16,1 0-1-16,-1 0 1 0,0-2 0 15,-7 1-2-15,2-1-1 0,-6 0 1 16,0 0 0-16,1 0 1 0,-8 0 1 15,1 0 2-15,-2 0-2 0,-1 0 2 0,1-1 0 16,1 1 2-16,-6 0-3 0,0 0 1 16,0 0-3-16,2 0 0 0,-1 0-4 15,1 0 0-15,-1 0-1 16,-1 0-2-16,2 0 0 0,-2 0 6 0,1 0-3 16,-1 0 4-16,0 0 3 0,2 0-2 15,-2 0 6-15,0 0 1 0,1 0 2 16,-1 0-1-16,0 0-1 0,0 0-2 15,0 0-1-15,0 1 1 0,0-1-3 16,0 2-1-16,0-1 0 0,0 1-1 0,0 0 3 16,-1-1-4-16,-1 0 1 0,-2 4-1 15,-1-2 0-15,2 2 2 0,-5-1 2 16,5-1 2-16,-1 0 1 16,-4 2 3-16,4-4-2 0,-1 1 1 0,3-1-1 15,-5-1 0-15,1 2-1 0,0-2 0 0,-6 1 0 16,5-1-2-16,1 0-1 0,-5 2-3 15,5-2-2-15,-7 1 1 0,3 1-3 16,1 1 2-16,-5 3 0 16,5-2 1-16,-5 3-1 0,2 0 0 0,3-2 0 15,-5 3 1-15,1 0 1 0,-3 2 1 16,-2 0-1-16,0 1 0 0,6-5 0 16,-2 0-1-16,2 1 1 0,3-2 0 15,-5 2 0-15,7-2 0 0,2-3-1 16,-2 2-2-16,3-1-4 0,1-1 0 0,0 1-1 15,-1 0 1-15,1 0 2 0,-3 3 0 16,0 0 1-16,-1 0 0 0,1 0 0 16,-1 2 2-16,1-2 1 15,0 1 1-15,-2 2 0 0,2-4 0 0,-1 1 0 16,4-3 0-16,-3 2 0 0,3-1 0 16,-1-2 1-16,1 1-1 0,3-3 1 15,-1 0-1-15,1 0 0 0,-2 2 0 16,-2 0 0-16,-1 0 0 0,3 1 0 15,-6 2-1-15,4-2 1 0,1-2-1 0,0 3 0 16,3-4 0-16,-1 0 1 0,1 0 0 16,-2 1 0-16,1 0 0 0,-1-1 0 15,1 1 0-15,0-1 0 0,1 0 1 16,-2 2 0-16,2-2-1 0,-1 0 2 16,1 2-1-16,-2-2-1 0,2 0 1 15,-1 0-1-15,1 1 1 0,0-1 1 16,-2 0 0-16,2 0 0 0,0 0 1 15,0 0 3-15,0 0 1 0,0 2-1 16,0-2 0-16,0 0-3 0,0 0-1 0,0-3 1 16,0-2-1-16,2-5 1 0,4-4 0 15,-2 4-1-15,2-6 0 0,1 2 0 16,-3 4 0-16,3-5-1 0,-1 1 1 16,-3 5-1-16,2-6 2 0,-2 6-1 15,-1-2 2-15,0 2 0 0,-2-3-3 0,0-1 2 16,0 0-2-16,0 1 1 0,0-2-1 15,0-6-2-15,-4 8-2 16,2-6 3-16,1 6-3 0,-1-1 5 16,1 3 0-16,1 4 0 0,0 2 1 0,0 4-2 15,-2-7 1-15,2 3 1 0,0-2-3 16,0 1 0-16,0 5-2 0,0-1-3 16,0 1-2-16,0 0-1 0,0-2-5 15,0 2-1-15,0-2 3 0,0 2 0 16,0 0 6-16,0 0-1 0,0 0 2 15,0 0 2-15,0 0-1 0,0 0 1 0,0 0 2 16,-1 2 0-16,1 0 0 0,0-1 4 16,0 1-4-16,-2-1 1 15,2-1 0-15,0 2 0 0,0-2 1 0,0 1 1 16,0-1 1-16,0 2-1 0,0-2 2 16,-1 1-2-16,1-1 0 0,0 0 0 15,0 2 3-15,0-2 1 0,0 0 1 16,0 1 2-16,0-1 1 0,0 0 3 15,0 0 1-15,0 0 0 0,0 2 0 0,0-2-2 16,0 0-3-16,0 0-3 0,0 0-3 16,0 0-3-16,0 0-2 0,0 0 0 15,0 0-3-15,0 1 0 0,0-1 0 16,0 7-1-16,0 5 3 0,0 6-5 16,0 4-18-16,3 5-51 0,-3-2-142 15,0 1-55-15</inkml:trace>
  <inkml:trace contextRef="#ctx0" brushRef="#br0" timeOffset="455004.0285">15438 14040 118 0,'0'0'40'0,"0"0"1"16,0 0 1-16,0 0-2 0,0 0-6 16,0 0-6-16,0 0-4 0,0 0-4 15,0 0-4-15,26-38-4 0,-25 34-4 16,-1 4-1-16,0-4-4 0,0 0 0 16,-1 0-1-16,-5-2-1 0,2 4 0 15,-6-2 1-15,1 1-3 0,-3 1 1 16,-6-1 0-16,6 0 1 0,-8 2-1 15,-3-1 1-15,-1-1-1 0,-9 1 2 0,1-1-1 16,-1 1 0-16,2-1 0 0,-3-1 0 16,2 1-1-16,2-1 1 0,0 1 2 15,2-2 1-15,6-1 5 0,5 2-3 16,2-1 3-16,6 2 0 0,4 1-4 16,1 1 2-16,4 1-3 0,0-2-4 15,0 2-1-15,0 0-1 0,0 0 1 0,0 0-1 16,0 0 0-16,9 0 4 15,6 8-5-15,7 1 4 0,0 2-2 16,1-1-1-16,1 2 2 0,1 1-2 0,-2 1 1 16,2-1 1-16,-1 2 1 0,1 0-2 15,-5 2 0-15,2 1-3 0,-5 2-2 16,-4 0 2-16,0 2-1 0,-6 3 5 16,-4 1 0-16,-1 2 1 0,-2 0-1 15,-6 1-1-15,-7-1 1 0,-3 0 0 0,-3-2 1 16,-1-2 2-16,-2-1-1 15,1-2-1-15,2 0 1 0,2-3 0 0,1 1-1 16,4-4 3-16,3-3 0 16,5-4-3-16,1 0 6 0,3-1-6 0,0 3 0 15,0 1 1-15,3-4-1 0,7 2 1 16,3-1 0-16,6-3 0 0,0 0-1 16,3-1-1-16,1-4 0 0,3 0-1 15,1 0 0-15,2 0-5 0,0-5-1 16,0 1-3-16,0-1-6 0,-3 1-7 0,6-1-26 15,-2 1-33-15,3 2-34 0,-1 0-65 16</inkml:trace>
  <inkml:trace contextRef="#ctx0" brushRef="#br0" timeOffset="455506.1879">16019 14309 465 0,'0'0'52'0,"0"0"-15"16,0 0-12-16,0 0-7 0,0 0-6 0,0 0-4 15,0 0-3-15,0 0-4 0,0 0-1 16,0 0-1-16,-14-69-1 15,12 70 0-15,-1 13 2 0,1 6-2 16,0 7 1-16,2-2 0 0,0 0-1 0,0-7 1 16,0 0 1-16,0 1-2 0,0-7 2 15,2 3-2-15,0-5 1 0,-2-6-1 16,2 1 1-16,-2-5 1 0,0 0-1 16,0 0 3-16,0 2 2 0,1 0 2 15,-1-1 1-15,0-1-1 0,2 0-5 0,-2 0 0 16,0-12-1-16,0-7 3 15,0-5-2-15,-2-2 1 0,-1-3-1 16,-1-1 1-16,0-2-2 0,-1-6 2 16,1 4 0-16,0-1-1 0,-1 1 1 0,1 3-1 15,0 1-1-15,1 11 1 0,1-1-1 16,2 2-1-16,0 7-1 0,0-5 0 16,6 3-2-16,0 6 0 0,4-2-1 15,5 3 0-15,2 1-1 0,6-1-2 16,-1 4-4-16,1 2-5 0,-2 0-5 0,1 0-17 15,0 6-21-15,-6-1-44 0,1 3-46 16</inkml:trace>
  <inkml:trace contextRef="#ctx0" brushRef="#br0" timeOffset="455738.0046">15928 14365 514 0,'0'0'41'0,"0"0"-16"0,0 0-11 15,0 0-10-15,0 0-4 0,0 0-2 16,0 0 0-16,0 0-4 0,87-27-1 16,-54 22-1-16,0 3-4 0,-1-2-4 0,0 3-6 15,0 1-15-15,-2 0-19 16,-1 0-25-16,-3 0-15 0,0 0-7 15,-6 0-16-15</inkml:trace>
  <inkml:trace contextRef="#ctx0" brushRef="#br0" timeOffset="456289.0418">16362 14313 366 0,'0'0'61'0,"0"0"-12"0,0 0-11 15,0 0-11-15,0 0-6 0,0 0-6 0,0 0-4 16,0 0-5-16,0 0-3 0,-4-19-1 15,4 13-2-15,1-2 0 0,5 1-1 16,4 4 0-16,3 1-2 16,-3 2-1-16,6 0 0 0,-4 7-2 0,0 4 2 15,0 6 4-15,-2 3-1 0,-1 1 1 16,-5 0-1-16,-2 2-2 0,-2 0 2 16,0 0-1-16,-3-2 1 0,-3 1 2 15,-4-2 2-15,4 2-3 0,2-9 4 16,-2 3-4-16,3-7 0 0,0-5 0 0,3 1 0 15,0-5 2-15,0 0 3 0,0 0 3 16,0 3-2-16,-1-3-1 0,-1 0-3 16,-2 0-1-16,0-3-4 15,-1-6 4-15,2 0-3 0,2 4 4 0,-1-7 2 16,2 0-3-16,0-5 0 0,3-3 0 16,3 2 1-16,6 2-2 0,-1 0 1 15,4-1-2-15,2 0 2 0,2 1-1 16,-2-1 0-16,3 0 0 0,-3 1 1 15,0 2-1-15,-3-1 1 0,-2 5-1 0,-5-1 1 16,-1 4 0-16,-3-3-1 0,1 1 0 16,-2 4 1-16,2 2 0 0,-4 3-1 15,0-1 0-15,0 1-1 0,0 0 1 16,0 0-1-16,-7 3 2 0,-5 10-2 16,-1 1 1-16,-3 6-1 0,3 1 1 0,0-1-1 15,4 1 1-15,2-5-2 16,6 2-1-16,-1 0 2 0,2-2-3 15,0 7 2-15,2-5 1 0,5-4-3 16,3 0 1-16,4-2 1 0,4-1-5 0,4-4-5 16,2-1-21-16,2-4-28 0,4-2-39 15,2 0-50-15</inkml:trace>
  <inkml:trace contextRef="#ctx0" brushRef="#br0" timeOffset="456545.6612">17130 14283 471 0,'0'0'48'0,"0"0"-12"15,0 0-13-15,0 0-9 0,0 0-10 16,0 0-3-16,0 0 0 0,0 0-1 0,0 0-1 15,0 0-1-15,18-33-1 0,-3 30-2 16,2 1-2-16,-1 2-2 0,7 0-6 16,-2 0-15-16,-2 3-27 15,-1 4-44-15,-3-3-29 0,-2 5-58 0</inkml:trace>
  <inkml:trace contextRef="#ctx0" brushRef="#br0" timeOffset="456732.1463">17146 14476 346 0,'0'0'58'0,"0"0"-25"15,0 0-14-15,0 0-13 0,0 0-6 16,0 0-7-16,0 0-7 0,0 0-5 16,98-21-7-16,-66 13-6 0,1 1 3 0,2-2 3 15,1-1-12-15,3 2-12 16,-3-2-8-16,-1 1-10 0,0 3 4 15</inkml:trace>
  <inkml:trace contextRef="#ctx0" brushRef="#br0" timeOffset="457067.672">17772 14248 436 0,'0'0'68'16,"0"0"-22"-16,0 0-14 0,0 0-7 15,0 0-3-15,0 0-1 0,-39-80-3 0,36 77-3 16,0 0-5-16,3 3-7 0,-2-1-2 15,-3 1-4-15,-4 4 2 16,-3 10-1-16,-2 5 2 0,1 7-2 16,2 3 1-16,0 1 0 0,4 2-1 0,0-2 0 15,1 2 1-15,2-2-2 0,4-3 2 16,0-4-1-16,0-4 0 0,10-2-1 16,3-7 2-16,4-4-2 0,5-4 1 15,6-2 2-15,3-8-2 0,3-5 2 16,-1-6 1-16,-1-2-1 0,-6 0 2 0,-5-3 2 15,-6 0-1-15,-4-2 3 0,-3 0-3 16,-7 2 0-16,-1-1-1 0,0 3 0 16,-9 4-1-16,-5 1-1 15,2 5-1-15,2 4-4 0,-7 3-5 0,-1 5-12 16,-2 6-23-16,-7 8-57 0,4 6-72 16,2 1-112-16</inkml:trace>
  <inkml:trace contextRef="#ctx0" brushRef="#br0" timeOffset="457230.0052">18003 14452 312 0,'0'0'-110'0</inkml:trace>
  <inkml:trace contextRef="#ctx0" brushRef="#br0" timeOffset="459789.209">15804 15536 302 0,'0'0'69'0,"0"0"-17"0,0 0-13 16,0 0-11-16,0 0-1 0,0 0-4 15,0 0-5-15,0 0-4 0,0 0-5 0,-12-20-2 16,12 20-4-16,0-1-2 0,0 1 1 15,-1-2-4-15,1 2 1 16,-2 0 0-16,2 0 0 0,-1 0 0 16,-2 0 1-16,-3 10 1 0,2 1-2 0,-2 5 0 15,6 0-1-15,0 1-2 0,0 5 4 16,3 0-1-16,3-1 1 0,1 3 0 16,0-2 0-16,0 0-1 0,-1 1 1 15,2-1 0-15,1-3-1 0,-1 0 1 16,1-3 0-16,-4-4 3 0,2 0-3 0,-4-4 6 15,-1-4-6-15,1 1 3 0,-3-5-2 16,0 0 0-16,0 0 2 0,1 0 1 16,-1 1 0-16,2-1-6 15,-2 0 4-15,0-2-5 0,0-12 5 0,0-5 2 16,-2-4-1-16,-2 0 1 0,-2 1-2 16,0-3 0-16,-1 2 0 0,1-3 1 15,-1 0-1-15,0 0 1 0,-3-2-3 16,1-3 1-16,-1 2 0 0,-2 2 1 15,4 1-1-15,-1 4 0 0,0 5 0 0,5 2 1 16,1 5-1-16,2 5 1 0,-2-6-2 16,3 6 0-16,-2-1 0 0,2-3 0 15,0 5 0-15,3-3 0 0,7 0-1 16,0 2-2-16,5 0 2 0,2 4-1 16,2 1-1-16,4 0 2 0,-6 0 0 0,1 0-2 15,1 0 2-15,1 0 0 16,5 0 0-16,-5 0 2 0,0 0-1 15,-3 0-1-15,-2 0-1 0,4 0 0 16,-8 0 0-16,1 0-2 0,-2 0-4 0,3 0-5 16,-3 0-13-16,-4 0-25 0,7 0-51 15,-8 0-80-15</inkml:trace>
  <inkml:trace contextRef="#ctx0" brushRef="#br0" timeOffset="460048.8824">15786 15780 465 0,'0'0'44'0,"0"0"-21"16,0 0-11-16,0 0-8 0,0 0-1 0,0 0-2 15,0 0 0-15,0 0-1 0,0 0-1 16,81-31 0-16,-55 26-3 0,3 2 0 16,3-2-4-16,1-1-5 15,4 0-7-15,1 0-20 0,0-2-51 0,-2 2-42 16</inkml:trace>
  <inkml:trace contextRef="#ctx0" brushRef="#br0" timeOffset="460644.2605">16407 15749 501 0,'0'0'45'0,"0"0"-13"16,0 0-8-16,0 0-5 0,0 0-6 0,0 0-5 16,0 0-3-16,0 0-4 0,0 0-2 15,0 0-2-15,-34-27-2 0,33 27-1 16,1 0 1-16,-4 0 4 0,1 11-1 16,-1 7 1-16,-4 7 2 0,-2 3 5 15,-3-2-6-15,-1 1 4 0,-1-2-5 0,2-2 0 16,4-10 1-16,2-4-1 0,6-4 2 15,1-5-1-15,-3 0 0 16,3 0 0-16,0 1 1 0,0 0 2 16,0 2 1-16,-1-2 0 0,1-1-1 0,-2 0 0 15,2 0-2-15,-1 0 0 0,1-1 1 16,-2-7-1-16,2-4 0 0,0-6-4 16,0-1 5-16,0 1-5 0,0-1 6 15,3 0-1-15,0 1 0 0,1-7 1 16,2 3-2-16,1 2 1 0,-1 0-1 0,4 3 0 15,-1 6-2-15,-1 0 1 0,-2 3 0 16,2 2 0-16,0 0 1 0,-5 3-2 16,6-2-1-16,-3 5 0 0,2 0-1 15,7 0 0-15,-4 8 2 0,2 6-1 16,-3 4 3-16,-1 2-2 0,-2 2 0 16,-1 5 0-16,-3-2 0 0,0 2 4 15,-2 1-4-15,1-2 1 0,1-2-4 16,-2-8-2-16,2 0 2 0,0-1-3 15,4-6-4-15,-1 5-12 0,-2-7-18 0,-2-3-33 16,1 0-31-16,-3-4-20 0,0 0-29 16</inkml:trace>
  <inkml:trace contextRef="#ctx0" brushRef="#br0" timeOffset="461651.9899">16268 15895 195 0,'0'0'46'0,"0"0"-12"16,0 0-12-16,0 0-14 0,0 0-1 0,0 0-7 16,93-83 2-16,-72 75-1 0,2 3-2 15,1-2 1-15,2 1-4 0,1 1 1 16,2 3-3-16,3-3-2 0,1 3-4 16,2-2-8-16,2 1-7 0,-1-1-1 15,-2-1-1-15,-4-1 13 0,-1 1 7 0,-12 2 9 16,-4 0 5-16,-7 3 3 0,-6 0 1 15,0-2 11-15,0 2 10 16,0 0 11-16,3 0 10 0,-2 0 0 16,1 0-2-16,-1 0-6 0,-1 0-10 0,0 0-9 15,2 0-5-15,-2 0-8 0,0 0-3 16,0 0-1-16,0 0-1 0,0 2-1 16,0 0 0-16,0 4-1 0,0 1 0 15,0-2-2-15,0 8 0 0,0-6-1 16,0 5-1-16,0 1-1 0,0-1 1 0,0 1 5 15,0-3-7-15,0 2 6 0,0-7-5 16,0 6 0-16,0-5 1 0,0-2-2 16,0 2 1-16,0-6-1 15,0 0 0-15,0 0 1 0,0 1 0 0,0 1 2 16,0 0 0-16,0-1 1 0,0 1 0 16,0-2 1-16,0 0-3 0,0 0 0 15,0 0 0-15,0 0 1 0,1-5-1 16,-1-1-4-16,2-6 5 0,-2 0-4 15,0 0 6-15,1 1-1 0,-1-3 0 0,0 2 1 16,0-3-2-16,0 2 1 0,0-1 3 16,0 0-1-16,0 2-1 0,0 0 0 15,0 7-4-15,0-2 2 0,0 1-1 16,0 1 0-16,0 0-1 0,0-5 0 16,3 7-1-16,3-3 0 0,-1 1 1 0,-2 2 1 15,6 0 0-15,-3 2-1 16,5-1 0-16,0 1 0 0,-3 1-2 15,4 0 3-15,-2 0-1 0,-1 0 0 16,2 0 0-16,-2 1 1 0,1 1-1 0,1 2 0 16,-2-4 1-16,2 2 0 0,-7-1-1 15,4 3 0-15,-5-2 0 0,0 0 0 16,0 6 1-16,-1-4 0 0,-2 7-1 16,0 5 1-16,0-5 0 0,-5 6-2 15,-1-2 4-15,2-6-5 0,-4 5 2 0,3-5 0 16,-1-2 1-16,0 0 1 15,-1-3 1-15,0 3 0 0,3-6-2 16,-5 3 1-16,5-2-1 0,-1-1 2 16,0 2 0-16,5-3 0 0,0 0 1 0,-6 0 1 15,1 0-3-15,0 0 1 0,0 0-1 16,5 0-1-16,-1 0 0 0,1-4-1 16,0-6 0-16,1 2 1 0,7-3-1 15,-1 5-1-15,4 1 1 0,1 2-2 16,0 1 2-16,8 2-1 0,-3 0 1 0,-1 0 0 15,0 2 0-15,-2 3-1 0,1 1 1 16,2 3 1-16,-3 0 0 0,0 2 3 16,-7-3-4-16,3 3 5 0,-6-2-5 15,1-1 0-15,-1 2 2 0,-3-6-2 16,1 8 1-16,-2-1 0 0,-4 2-1 16,-7 4 2-16,-3-5 0 0,-1-1 2 15,-5-2 1-15,-3-2-1 0,-3 0 0 16,-2 0 0-16,-2-1 0 0,0-1 0 15,-1 1 0-15,5-3-2 0,8 0-1 0,3-1-3 16,4 2-5-16,6-3-11 0,1 1-47 16,4-2-126-16,0 0-94 0</inkml:trace>
  <inkml:trace contextRef="#ctx0" brushRef="#br0" timeOffset="467064.4512">17833 15772 208 0,'0'0'56'0,"0"0"-4"15,0 0-2-15,0 0-4 0,0 0-8 0,0 0-6 16,0 0-3-16,0 0-5 0,0 0 0 15,-38-25-4-15,35 23-5 16,3 2-8-16,-2-1-2 0,2 1-1 16,0 0-3-16,-1-2-1 0,1 2-1 0,0 0-1 15,3-1 3-15,12 1-1 0,8-2 1 16,8 2 0-16,1 0-1 0,0 0 0 16,0 0-1-16,-3-2 1 0,-2 2-1 15,-1-1 0-15,-8-1 0 0,2 2 1 16,-8 0-1-16,2 0-1 0,-2 0 1 0,-8 0-1 15,4 0 2-15,-8 0 0 0,0 0 1 16,0 0 1-16,2 0 0 0,-1 0-4 16,-1 0 1-16,0 0-1 15,0-1-2-15,0 1-4 0,0 0-11 0,0 0-20 16,0 0-37-16,-1 0-57 0,-1 0-95 16</inkml:trace>
  <inkml:trace contextRef="#ctx0" brushRef="#br0" timeOffset="468373.5134">18865 15519 215 0,'0'0'60'0,"0"0"-5"15,0 0-11-15,0 0-5 0,0 0-3 16,0 0-4-16,0 0-4 0,0 0-8 16,0 0-6-16,0 0-5 0,-7-26-5 15,5 25-3-15,2-1-1 0,0 2 1 16,0 0 0-16,0 0 1 0,-1 2 1 0,0 11 0 15,-1 5-2-15,1-1 0 0,-1 1 0 16,1 1 0-16,1-6 0 16,0 9 0-16,0-4-1 0,0-6 0 0,0 6 0 15,0-6 0-15,0-4-1 0,0 3 1 16,1-7 0-16,2 7-1 0,-1-7 1 16,-1 1 0-16,2 2 0 0,-2-2 0 15,1-2 1-15,-1 1 1 0,-1-4 0 16,0 0 2-16,0 0 3 0,3 0 0 15,-3 0-3-15,1 0 0 0,2-12-2 0,-1-8 2 16,2-5-2-16,-1-1 1 0,-1-1-2 16,0-2 0-16,0-3 0 0,-1 0 0 15,-1 2 0-15,0 1 0 0,0 0 0 16,0 2 1-16,0-2-2 0,0 1 2 16,-3 3-2-16,2-1 1 0,-3 2 1 0,1 5-2 15,-2 4 0-15,2 2-5 0,-1 3 4 16,3 6-4-16,-1 0 4 15,2 4 1-15,-1-3-4 0,1 3 0 16,0-1-1-16,0 1 6 0,0 0-3 0,0 0 5 16,10 0-5-16,2 4 0 0,6 2 2 15,0 0-1-15,2 1 2 0,1-1-2 16,0-1 0-16,2 1 0 0,1-2-1 16,-2-1-1-16,-4 0-1 0,2-2-3 15,-1-1 1-15,1 0-4 0,6 0-2 0,-9 0-10 16,2 0-17-16,0 0-23 15,0 0-31-15,-1 0-28 0,-3 0-41 16</inkml:trace>
  <inkml:trace contextRef="#ctx0" brushRef="#br0" timeOffset="468589.4549">18881 15655 328 0,'0'0'18'0,"0"0"-7"15,0 0-5-15,0 0-4 0,0 0-2 16,84-18-1-16,-55 14 0 0,-2 1-6 16,-1 0-4-16,2 0-7 0,-1 1-21 15,-1 0-20-15,-1 2-46 0</inkml:trace>
  <inkml:trace contextRef="#ctx0" brushRef="#br0" timeOffset="469064.0627">19332 15602 430 0,'0'0'53'0,"0"0"-13"15,0 0-13-15,0 0-9 0,0 0-8 16,0 0-5-16,0 0-2 0,0 0-2 0,0 0-2 16,0 0 2-16,-36 49-2 0,24-25 1 15,2 1-1-15,-3-1 1 0,3-1-2 16,3-8 1-16,1 0 0 0,2-6 0 16,0 0 1-16,1 2 1 0,1-6 5 15,1-1-5-15,1-4 0 0,-2 0-1 0,2 0-2 16,0 1 9-16,0-1-3 15,0 0 0-15,0 0 0 0,0 0-4 0,0-1 4 16,0-10-2-16,0-7 3 16,0-3-1-16,0-2 0 0,5 3 2 0,-1-5-1 15,4 0 0-15,0-2 0 0,2 0-2 16,1-2 2-16,0 2-1 0,-1 2 3 16,-2 7-4-16,0 3 0 0,-4 6 0 15,-3 4-3-15,2 2 0 0,-3 3-1 16,0-1-1-16,5 1-1 0,1 2 2 0,3 10 0 15,2 7-2-15,-2 4 1 0,-3 5 1 16,2 4-3-16,-2 5 2 0,0-1-3 16,-1 4 0-16,2-1-3 15,-2-2-5-15,1-1-6 0,-1-2-16 0,0-4-25 16,2-4-33-16,-1-10-41 0,-4-5-63 16</inkml:trace>
  <inkml:trace contextRef="#ctx0" brushRef="#br0" timeOffset="469752.386">19219 15822 407 0,'0'0'46'0,"0"0"-17"16,0 0-10-16,0 0-9 0,0 0-7 15,0 0-3-15,0 0 0 0,0 0-2 16,0 0 0-16,41-85-2 0,-22 79 1 15,1 1-2-15,-1-2 0 0,2 3 2 16,2-1 0-16,-1 1-3 0,4-2 1 0,3 0-2 16,3-2-3-16,1 1 2 0,2 0 0 15,1-2 1-15,-1 0 2 0,-4 2 3 16,-3-1 2-16,-9 3 0 0,-8 3 2 16,-2-2 3-16,-5 3 1 0,1-1 7 15,-1 1 0-15,-4 1 1 0,0-2 2 0,0 2 0 16,2-2 2-16,-2 1 3 0,1 0-2 15,-1-1-1-15,3 1-5 16,-3 1-5-16,1-2-5 0,-1 2-1 16,0 0-2-16,2 0 0 0,1 11 0 0,-2 5-1 15,2 6 1-15,0 2-1 0,-2 2 0 16,-1-1-1-16,2 1 1 0,-2-1-1 16,0-7 2-16,0 2 2 0,0-2-2 15,0-5 1-15,0 2-4 0,0-5-2 16,0-4 0-16,0-1 3 0,0 1 0 0,0-6 2 15,0 0 0-15,0 0 1 0,0 0-1 16,1 0 2-16,-1 0-1 0,0-6 1 16,0-8-1-16,0-8-3 15,0 3 4-15,-1-7-3 0,-1 8 5 0,2-2 0 16,-1 0-1-16,1-1-1 0,0-6-1 16,0 2 0-16,0 3-1 0,4 0 1 15,4 3-1-15,0 2 0 0,-2 3 0 16,3 4 0-16,-3 2 0 0,2 4-1 15,1-1-1-15,2 3 0 0,8 2 2 0,0 0-1 16,9 7 0-16,-4 2 1 0,2 1-1 16,0 3 0-16,-3 0-2 0,-2 2 2 15,-4 4 1-15,-3-1 0 0,-2 0 1 16,-5 2-1-16,-4 2 0 0,-3-2 0 16,-3 1 2-16,-10 0-1 0,-4 2 2 15,-6-1 1-15,-3-1-3 0,-3-3 4 16,-2-2-7-16,1-1 3 0,0-3-4 15,1-3-4-15,10-3-19 0,4-2-78 16,11-2-176-16</inkml:trace>
  <inkml:trace contextRef="#ctx0" brushRef="#br0" timeOffset="471052.7263">20976 15229 394 0,'0'0'52'0,"0"0"-18"0,0 0-11 0,0 0-16 16,0 0 1-16,0 0-1 0,-77-22-3 0,65 27 5 15,-1 8-6-15,0 3-2 0,1 2 2 16,2 5-4-16,0 0 2 15,1 3-2-15,2 1 0 0,2 1 0 16,1-3 0-16,4 1-1 0,0-2 1 0,1-1-1 16,11-2 1-16,4 1-1 0,6-4-2 15,4-1-2-15,3-2-1 0,1-5 0 16,3 0 0-16,1-5 0 0,0-2-1 16,0-3-1-16,-2 0 2 0,-5-7 3 15,-1-2 4-15,-4-3 2 0,-6 0 0 0,-5 1 4 16,-5 0 1-16,-2 2 4 15,-4 0 4-15,0-6 3 0,-4 6-1 16,-5-4 2-16,-4 3 0 0,4 4-2 16,-5-1-2-16,5 3-3 0,4 3-3 0,-6 1-5 15,4 0-2-15,-1 0-2 0,-1 0-1 16,3 6-1-16,-2 6-1 0,5-3-2 16,0 9 1-16,3 2-2 0,0 0 3 15,1 7 0-15,5-2 1 0,2-3-2 16,1-2 3-16,0 0-4 0,-2-7 1 0,2 1-1 15,-5-6-4-15,-1-3-2 0,0-2 2 16,-3-3 3-16,0 0 4 0,0 0 4 16,0 0 0-16,0 0 1 15,3-1 2-15,-2-5 0 0,2-5 0 0,0 1 1 16,-1-4-2-16,0-4 1 0,1 1-3 16,-1 1 0-16,1-1 0 0,1 0 0 15,2 2 0-15,0 0 1 0,1 1-2 16,-3 6 0-16,0 0 0 0,2 0-1 15,-4 3 1-15,2-2-1 0,-2 2 0 0,-1 1 1 16,2 1-1-16,-3 3 2 0,0-2-1 16,0 2 0-16,1-6-1 0,-1 0 0 15,0 0 1-15,2-5 0 0,-2 7-1 16,4-7 0-16,0-4-1 0,4 3-1 16,5-5 2-16,5 2 0 0,1 3-1 15,2 0 2-15,-3 2-1 0,-5 5-1 16,2 2 0-16,-5-1 0 0,0 3 0 15,1-1 0-15,0 1 0 0,2-1 0 16,-9 2 1-16,2 0 0 0,-2 0 0 0,1 0 0 16,-1 0 0-16,0 0 0 0,-4 0 0 15,0 0 0-15,0 0 1 0,0 2-1 16,0 2 1-16,-3 5-3 0,-5 2 2 16,-1 0 0-16,0-1 0 0,-1 3 0 15,3-1-1-15,2-5 0 0,0 7 1 0,2-5-2 16,0-4 4-16,3 3-2 0,0-1 0 15,0 3-3-15,0 1 3 0,0-2 0 16,4 0 0-16,2-3 1 16,0 2-1-16,1-1 0 0,6 3 0 0,-6-6 2 15,7 5-2-15,0-3-2 0,-1 2 2 16,6 1 0-16,-2-1 0 0,-1 0 2 16,-1 2-2-16,-4-3 0 0,-1 1-2 15,-4-1 1-15,-2 1 1 0,2 1 0 16,-5-4 0-16,1 4 0 0,-2-3 1 0,-2 3-1 15,-8 3 2-15,5-6-1 0,-9 3-1 16,-1-3 1-16,-1-3-1 0,-6 2-4 16,6-2 2-16,0 0-2 15,6-1-4-15,3-2-14 0,1 2-34 0,6-2-62 16,-1 0-77-16</inkml:trace>
  <inkml:trace contextRef="#ctx0" brushRef="#br0" timeOffset="471575.9628">21793 15386 405 0,'0'0'65'0,"0"0"-12"16,0 0-14-16,0 0-9 0,0 0-8 16,0 0-7-16,0 0-3 0,0 0-5 0,0 0-2 15,0 0-3-15,8-23 0 16,-19 24-1-16,-1 10-1 0,-2 4 0 15,3 5-1-15,2 1 1 0,3 3-1 16,0 2 0-16,4 0 0 0,-2-2-1 0,2 0 1 16,2-2 0-16,0-7 0 0,6 0 0 15,-1-3-1-15,1-4 1 0,5 2 0 16,-3-3 0-16,2-4 0 0,5-2 2 16,2-1-2-16,5 0 1 0,-5-4 1 15,2-7-1-15,-5-2 2 0,4-3-1 0,-5-2 0 16,1-2 0-16,-2-1 0 0,-2-2 1 15,-2-1 2-15,-3-1-2 16,-2 1 1-16,-2-2 0 0,-1 1-2 16,0 0 1-16,-4 3 0 0,-4 0 0 0,-3 2 2 15,-2 5-1-15,-3 2-1 0,-1 3 1 16,-5 3-2-16,7 2 0 0,-5 4-1 16,0 1 0-16,1 0-1 0,-5 6 1 15,4 3-1-15,5 2 1 0,5-2-3 16,4 3 2-16,3 2-1 0,3 1 2 0,0 5 0 15,9-2-1-15,5-3 1 0,2 0 0 16,5 1-1-16,0-5 1 0,4 1-1 16,0-1 0-16,1-2 0 15,-1-2-1-15,0-2-2 0,-2-2-1 0,-4 2-6 16,-3-2-5-16,-3 1-13 0,3 1-20 16,-6 0-50-16,3 1-62 0,-3-2-110 15</inkml:trace>
  <inkml:trace contextRef="#ctx0" brushRef="#br0" timeOffset="472110.0517">22685 15431 441 0,'0'0'52'0,"0"0"-20"0,0 0-16 16,0 0-9-16,0 0-2 0,0 0-3 16,0 0 0-16,0 0 0 0,79-50 0 15,-52 42-2-15,1 1 0 0,-1 4-2 16,-1-2 1-16,-1 2 0 0,-6 2-2 16,-1 1-3-16,-6 0-3 0,0 0-5 15,0 0-7-15,-7 0-16 0,2 4-20 16,-4-1-34-16,-1 6-16 0,-2 5-37 15</inkml:trace>
  <inkml:trace contextRef="#ctx0" brushRef="#br0" timeOffset="472297.1351">22712 15578 414 0,'0'0'63'0,"0"0"-16"0,0 0-16 15,0 0-11-15,0 0-5 0,0 0-5 16,0 0-1-16,0 0-1 15,0 0-1-15,0 0-3 0,27 12 0 16,-4-10-4-16,6-2-1 0,2 0-2 0,2 0-1 16,3-3 0-16,4-2-5 0,2 3-20 15,0-3-55-15,2 2-107 0,-7-2-94 16</inkml:trace>
  <inkml:trace contextRef="#ctx0" brushRef="#br0" timeOffset="472995.9847">23797 15252 288 0,'0'0'75'0,"0"0"-19"0,0 0-8 16,0 0-10-16,0 0-8 0,0 0-8 15,0 0-3-15,0 0-3 0,0 0-8 16,0 0 2-16,-2-43-8 0,0 42 3 15,2 1-3-15,-1-1-1 0,-2-1-1 16,2 2-1-16,-1 0 6 0,-2 0-5 0,-4 4 5 16,0 10-5-16,-5 2-1 0,4 3 5 15,2-1-4-15,1-3 1 0,0 2 0 16,5-6-2-16,1 2 1 0,0 6 0 16,0-4 1-16,8 6-1 0,1-6-1 15,4-3 0-15,2-3 0 0,-4-3-1 0,4-1 2 16,1-3 3-16,1-2-1 0,6 0 0 15,0-10 1-15,2-2-2 0,-1-6 3 16,-1-2 0-16,-4-2 5 16,-1-1 3-16,-8 0-1 0,-3-1 2 0,-5 1-6 15,-2-1-2-15,-2-2-6 0,-8 2 2 16,-3 1-4-16,-7 3 4 0,-2 2 0 16,-2 5-1-16,0 5-1 0,0 3-1 15,1 5-1-15,1 0-2 0,4 8-5 16,3 4-3-16,6 5-16 0,5 2-23 0,4 2-46 15,1 2-45-15,11-2-108 0</inkml:trace>
  <inkml:trace contextRef="#ctx0" brushRef="#br0" timeOffset="473178.2261">24131 15458 539 0,'0'0'29'0,"0"0"-22"15,0 0-14-15,0 0-38 0,0 0-148 16,0 0-89-16</inkml:trace>
  <inkml:trace contextRef="#ctx0" brushRef="#br0" timeOffset="474595.8053">16021 16767 298 0,'0'0'51'0,"0"0"-4"16,0 0-12-16,0 0-13 0,0 0-6 16,0 0-4-16,0 0-5 0,0 0 0 0,0 0 1 15,0 0-1-15,-12-15 1 16,9 15 2-16,0 3-2 0,-2 9 0 15,0 3-1-15,2 5-3 0,2 4 0 16,-1 2-2-16,2-1 0 0,-1 3-1 0,1-2 3 16,0-8-4-16,0 3 0 0,0-3 0 15,0-4 0-15,0 4 0 0,0-7 0 16,0-6-1-16,0 2 2 0,1-6-2 16,1 6 3-16,-1-4-1 0,1 1 0 15,-2-4-1-15,0 0 3 0,0 0 0 0,1 2 2 16,-1-2 7-16,0 0-5 15,2 3 1-15,-2-3 0 0,0 0-4 16,1 0-1-16,-1-5 0 0,0-7-3 16,0 2 2-16,-1-10 0 0,-2-2 0 0,1 1-1 15,1-9 0-15,-1 1 0 0,1 2 1 16,-2-3-1-16,0 3 1 0,0 2-1 16,-1 0 2-16,-3 4-1 0,1-2 0 15,-1 4 0-15,1 7-1 0,0-5 0 16,-1 3 1-16,3 5-1 0,-1-2-1 0,2 2 0 15,2 7 0-15,-1-6 0 0,2 3 1 16,0 0-2-16,0 2-1 0,0-7-1 16,5 2 0-16,4 3-1 15,6-2 0-15,1 3 0 0,7 0 2 0,0 3 0 16,2 1-2-16,-2 0 0 0,2 0-1 16,-2 3-2-16,1 1-5 0,-2 0-8 15,1 1-25-15,-1 0-31 0,-7 2-52 16,2-1-52-16</inkml:trace>
  <inkml:trace contextRef="#ctx0" brushRef="#br0" timeOffset="474829.6003">16016 16941 360 0,'0'0'63'0,"0"0"-19"16,0 0-14-16,0 0-12 0,0 0-11 0,0 0-3 16,0 0-4-16,0 0-3 0,0 0-2 15,22-15-1-15,2 5-4 0,3 0-3 16,2 1-7-16,1 3-10 0,3-1-21 16,6 0-29-16,0-1-27 0,3-4-41 15</inkml:trace>
  <inkml:trace contextRef="#ctx0" brushRef="#br0" timeOffset="475252.7154">16626 16857 257 0,'0'0'60'16,"0"0"-9"-16,0 0-6 0,0 0-10 16,0 0-8-16,0 0-10 0,0 0-2 15,-69 83-6-15,59-67 0 0,0 1-4 16,1 1 1-16,-4-1-2 0,2 1-1 0,-2-1-1 15,1-2-1-15,3-3-2 0,-1 1 0 16,5-6 1-16,-1 1 0 0,1-1 0 16,2-4 0-16,2 2 0 15,1-5 0-15,-2 0 1 0,2 0 2 0,0 0-1 16,0 0 0-16,0 0-1 0,0-14 1 16,2-2 1-16,4-4 1 0,0-3-2 15,1 0 3-15,1 0 0 0,-2-1 0 16,2 0 1-16,-3-3 0 0,4-1-1 15,0 1-1-15,-2 0 2 0,2 2-2 0,-2 10-2 16,-2 1 1-16,0 6-2 0,-4 6 0 16,2-1-2-16,-3 3 0 0,0-2 0 15,6 2-2-15,4 2 3 0,3 7-1 16,3 9-1-16,-3 7 0 0,-1 5-1 16,-2 3 0-16,-2 4 1 0,1-1-1 15,0 0 0-15,-1 1-1 0,1-2 1 16,0-2-3-16,1-6 1 0,-1-2-5 15,-2-8-3-15,0-4-31 0,-1-4-47 16,-5-7-73-16</inkml:trace>
  <inkml:trace contextRef="#ctx0" brushRef="#br0" timeOffset="476125.385">16424 17090 297 0,'0'0'36'0,"0"0"-14"0,0 0-12 16,0 0-7-16,0 0-1 0,71-88-6 0,-48 77 1 15,3 2-3-15,2 1 0 0,-1 3-3 16,3 0-3-16,-2 2-2 0,-2 0-1 16,-3 0 1-16,2 2-1 0,-2-6-3 15,1 6 2-15,2-5-1 0,-1 0 7 16,1-2 5-16,-1 1 4 0,-1-1 3 0,-8 2 5 15,0 0 5-15,-7 3 6 0,-5 0 5 16,6-2 8-16,-7 4 2 0,0-2 2 16,1 3-4-16,-4 0-6 0,0-3-2 15,0 3-9-15,2 0-4 0,-2 0-4 16,0 3-4-16,0 7 1 0,0 2-3 16,0 5 1-16,0-5-1 0,0 2-1 15,0-1 1-15,0 3-1 0,0 4 0 16,0-9-2-16,0 8-2 0,0-9 2 15,0 0-1-15,0 0 4 0,0-5-1 0,0 2-1 16,0-7 4-16,0 0-4 0,0 0 5 16,0 0 6-16,0 2 0 0,0-1 1 15,0-1-1-15,0 2-5 0,-2-2 1 16,-7-5-1-16,0-7 5 0,-3-3 0 16,3 3 3-16,3 0 0 0,-2-2 0 0,5 5-4 15,-3-5-2-15,3 5-1 0,2 5-3 16,-2-7 0-16,3 7-1 15,0-10 0-15,0-3-1 0,4 5 2 16,5-6-4-16,-2 9 1 0,5-2 0 0,-1 2-1 16,2 2 0-16,3 2-1 0,0 2 2 15,0-2-2-15,-3 4 1 0,4-1 0 16,-1 2-1-16,-6 0 0 0,4 3 2 16,-5 2-3-16,-3 2 1 0,3 2 3 15,-5-1 0-15,1 6 0 0,-3-5-2 0,-2 3 0 16,0 0 1-16,0 0 0 0,0 7 1 15,-7-4 2-15,3 1-3 0,-2-2 1 16,-3-2 0-16,2-4 0 16,-3 2 1-16,0 0-1 0,3-6 1 0,-6 4-1 15,4-4 3-15,6-2-2 0,0 0 1 16,3-2-1-16,-1 0 1 0,1 0-1 16,-2 0 0-16,1 2 1 0,-2-2-2 15,3 0-1-15,0 0-1 0,0 0-1 16,10-6 2-16,3-2-1 0,7 1 2 0,-6 1-1 15,3 3 1-15,-1 1 0 0,0 2-2 16,5 0 1-16,-8 0 0 0,1 5 2 16,0 2-1-16,-1 1 0 15,4 4-2-15,-2 0 1 0,-4-4 0 0,-5-3 0 16,-3 2 0-16,-3 4 0 0,0 3 0 16,-3 4 1-16,-11-5 0 0,-2 1 0 15,-6-4 0-15,-2 1 1 0,-1-2-2 16,0-2 1-16,8-2-4 0,5-5-7 15,-1 0-31-15,8 0-63 0,-4-7-112 0</inkml:trace>
  <inkml:trace contextRef="#ctx0" brushRef="#br0" timeOffset="476490.6207">17872 16981 517 0,'0'0'50'0,"0"0"-16"16,0 0-12-16,0 0-9 0,0 0-9 0,0 0-2 15,0 0-3-15,0 0 2 0,0 0-1 16,0 0-2-16,46-40 2 0,-14 37-1 16,4-3-1-16,0 1-3 0,0 0 1 15,2 2 0-15,-4 0-3 0,0 1 1 16,-3 2-16-16,0 0-30 0,-11 0-70 0,0 0-80 15</inkml:trace>
  <inkml:trace contextRef="#ctx0" brushRef="#br0" timeOffset="476689.4399">17935 17208 497 0,'0'0'48'0,"0"0"-21"0,0 0-12 16,0 0-8-16,0 0-4 0,0 0-1 16,0 0-1-16,96-3 0 0,-52-5-3 15,3-2-1-15,3 0-5 0,5-2-8 16,2 1-26-16,0 0-67 0,0 1-97 16</inkml:trace>
  <inkml:trace contextRef="#ctx0" brushRef="#br0" timeOffset="480720.6775">20233 16524 118 0,'0'0'51'15,"0"0"1"-15,0 0-1 0,0 0-4 0,0 0-8 16,0 0-5-16,0 0-7 0,0 0-6 15,0 0-2-15,-22-45-3 16,22 45-4-16,0-2-4 0,0-3-3 16,0-2-3-16,0-1-3 0,3-1 1 0,6 3 0 15,1-2 0-15,-1 5 0 0,7-3 0 16,-2 1-1-16,-3 5-1 0,6-3-1 16,-5 3 0-16,0 0 0 0,4 0-2 15,-2 1 2-15,5 6 0 0,-4 1 1 16,-1 1-1-16,1 0 1 0,-4 2 0 0,-1-4 4 15,-1 4-4-15,-2 1 4 0,-2-5-3 16,2 9 1-16,-6-7 0 0,-1 3 1 16,-1 6 0-16,-9 0-2 0,-6 7 3 15,-4-3 1-15,-5 3-2 0,-1-2 0 16,1 1 0-16,-1-3-2 0,3-1 1 16,5-5 1-16,4-3 2 0,9-8-2 15,2 0 2-15,3-4 1 0,0 0-2 16,0 0 3-16,0 1-1 0,-2 1-2 15,1-2-1-15,-1 2 1 0,2-2-1 0,-2 1 2 16,2-1-1-16,0 0 0 0,2 0 0 16,10 0-2-16,7 0 1 0,4 0-1 15,2-1 0-15,-1-3-1 0,0 3-2 16,0 1 2-16,0 0-2 0,1 0-4 16,-8 0-5-16,1 0-5 0,0 0-6 0,-6 1-24 15,7 1-36-15,-3-2-54 16</inkml:trace>
  <inkml:trace contextRef="#ctx0" brushRef="#br0" timeOffset="481189.0693">20820 16436 279 0,'0'0'59'0,"0"0"-6"16,0 0-5-16,0 0-12 0,0 0-7 15,0 0-9-15,0 0-7 0,0 0-3 16,0 0-4-16,-65-46-4 0,62 46-1 0,-1 0-1 15,-3 5-1-15,2 2 0 0,-2 11 2 16,4-2-1-16,3 5 1 0,-1 6 5 16,1-1-6-16,0-2 8 0,0-7-8 15,3-1 0-15,2-3 1 0,3-3-1 16,2-1 1-16,3-1 0 0,3-4 1 16,3 0-2-16,5 0 0 0,1 0 0 15,-1 0 0-15,1-1 1 0,-3 2-2 16,-5-4-1-16,-4 3 2 0,-2 0-1 15,-3 0 1-15,-1 2-1 0,-4-3 0 0,-3 10-1 16,0-3 2-16,-8 7-1 0,-6 1-2 16,-3-1 2-16,-5-4-1 0,-1 1-2 15,1-3 0-15,-2-2-8 0,-1-1-16 16,-1-4-45-16,9-1-45 0,-5-3-76 16</inkml:trace>
  <inkml:trace contextRef="#ctx0" brushRef="#br0" timeOffset="481418.3254">20690 16457 78 0,'0'0'17'0,"0"0"-4"16,0 0-1-16,0 0-4 15,95-20-4-15,-67 19 0 0,1-2-3 0,1 1-1 16,0 2-2-16,-1 0-5 16,0 0-4-16,-2 0 0 0,-3 6-1 0,-1 1 0 15,-1 0-8-15,-6 1-33 0</inkml:trace>
  <inkml:trace contextRef="#ctx0" brushRef="#br0" timeOffset="482524.5532">21264 16512 305 0,'0'0'51'16,"0"0"-13"-16,0 0-15 0,0 0-3 16,0 0-6-16,0 0-3 0,0 0-1 15,0 0-6-15,-78-5-2 0,68 16 1 16,0 1-4-16,0 5 1 0,4-3 0 15,0-1-2-15,-1 3 2 0,4-5 0 0,0 7-1 16,2-6 1-16,-1 2-2 0,2 0-1 16,0-1 1-16,0-2-1 0,0 0-1 15,3 0 0-15,2-5 1 0,0 0 0 16,-1-3 1-16,4-1 2 0,2-2 0 16,6-2 1-16,3-6-1 0,1-3 0 0,0 0 0 15,-4-2 0-15,0-2 1 16,-5 1 2-16,-2 4-2 0,-2-1-1 15,-2 3 1-15,-3-2 3 0,0 0-3 16,-2-5 3-16,0-1-1 0,-2 4-3 0,-3-3 5 16,-5 3-1-16,2 5 1 0,-3-5 1 15,-2 1-5-15,4 6 6 0,-3-3-2 16,4 5 6-16,4-1 0 0,1 2 0 16,3 2-3-16,-2-2-1 0,2 2-3 15,-1 0-2-15,-1-1-2 0,1 1-2 0,1-2 1 16,0 2 0-16,0 0 0 15,1-3 2-15,13 2-2 0,6 0 1 16,7-1-1-16,-1 0-3 0,0 2 3 16,-1 0-2-16,1-1 0 0,-2 1 0 0,1-2-2 15,-5 1 2-15,3-1 2 0,-5 0 1 16,-2-1 0-16,-4 2 0 0,0-1 1 16,-2 1-1-16,-4 1 2 0,0 0 0 15,-6 0 2-15,0-3-1 0,0 3 0 16,0-1-2-16,1-1 1 0,-1 0 2 0,0 2-1 15,0-3-2-15,0 2 1 0,0 1-1 16,0-2 0-16,0 2 0 0,0-1-1 16,-1 1 2-16,-1 0-2 0,1 0 0 15,-1 0 1-15,-5 0 2 0,2 0 1 16,0 0-1-16,1 0 2 0,4 0-2 16,-2 0 3-16,2 0-2 0,-1 0 0 15,-1 0 2-15,1 0-2 0,-1 0 1 16,1 0 0-16,0 0-3 0,1 0 0 15,-2 0-1-15,2 0 0 0,-1 1 0 0,1-1 0 16,-3 0-1-16,3 0 0 0,-1 0-3 16,1 0 2-16,-2 0-1 0,2 0 0 15,0 0 1-15,0 0 0 0,-1 0 1 16,1 0-1-16,0 0 2 0,0 0-2 16,0 0 2-16,-2 0-1 0,2 0-1 0,0 0 1 15,0 2-2-15,0-2 1 16,0 0 1-16,0 0-1 0,0 0 1 15,-1 0 0-15,1 0 0 0,0 0 0 16,0 0 1-16,0 0-1 0,0 0 1 0,0 0 0 16,0 0 0-16,-2 0 0 0,2 0-1 15,0 1 0-15,-1-1 1 0,1 0-2 16,-2 3 1-16,-1-1 0 0,-2 5 0 16,-1 6 6-16,-3 4-6 0,3 1 4 15,1 3-5-15,-1 2 0 0,0-1 0 0,2 1 0 16,1-5 1-16,2 1-3 0,1-2 0 15,0-3 2-15,1 2-1 0,6-3 1 16,-1 1 2-16,0-6-2 16,2-1 1-16,0-1-1 0,2-4 2 0,4 2-1 15,2-4 2-15,4-2-1 0,1-7 0 16,-3 1 0-16,1-4-1 0,-2-1 1 16,0-2 0-16,-2 1 0 0,-6 6 0 15,-2-6 1-15,-3 4-2 0,-4 0 1 16,0-4 0-16,-7 2-1 0,-3-3 1 0,0 6-1 15,-3 1-1-15,0 5-2 0,-4 3-4 16,-4 0-8-16,3 4-25 0,6 5-66 16,1-1-103-16</inkml:trace>
  <inkml:trace contextRef="#ctx0" brushRef="#br0" timeOffset="486699.6279">22568 16328 209 0,'0'0'49'16,"0"0"-7"-16,0 0-6 0,0 0-2 15,0 0-1-15,0 0-4 0,0 0-3 16,0 0-6-16,0 0-5 0,23-50-3 0,-20 42-3 16,0-2-4-16,5-4 1 0,-1-1-3 15,6-3-1-15,-2 1-1 0,1 2 1 16,2 1-3-16,0 2 4 0,-3 3-3 16,-5 3 0-16,3 2-3 0,-5 2 1 15,0 0 0-15,6 1-1 0,-5 1 3 16,3 0-5-16,0 1 1 0,0 5 1 15,1 5-1-15,-2 1 1 0,2 6 3 16,-2 2-1-16,-3 1 0 0,-1-4 0 16,-3 1-1-16,0 2 1 0,0 1-1 0,-6 1 1 15,-2-2-1-15,2-6 2 0,-1-1 0 16,1-6-2-16,0-1 2 0,-1 2 0 16,4-7 0-16,0 2 2 0,3-3 3 15,0 0-1-15,0 0 2 0,0 0-1 16,-1 0-1-16,-1 0 0 0,1 0-1 0,-1 0-1 15,1 0-1-15,0 3 0 0,-1-3 1 16,1 0-1-16,-1 0 2 0,1 0-3 16,-1 0-1-16,2 0-1 15,0 0 1-15,0 0 0 0,2 0-1 0,11 0 1 16,5 2 1-16,5 3-2 0,-2 0 2 16,1 2 0-16,-4 1 0 0,-5-3-1 15,-1 1 0-15,-3-1-1 0,-5 3 0 16,2-1 7-16,-6 4-5 0,0 4 6 15,-6 0-6-15,-10 3 0 0,-3-4-1 0,-5-1 1 16,-2-2 0-16,-3-2 1 0,0-1 0 16,1-4-1-16,1-1 0 0,8 0 0 15,-1-3 0-15,7 0 0 0,0 0-4 16,1 0-9-16,6 0-13 0,1 0-30 16,5 0-43-16,-2 0-84 0</inkml:trace>
  <inkml:trace contextRef="#ctx0" brushRef="#br0" timeOffset="487064.6524">22257 16897 488 0,'0'0'38'0,"0"0"-14"0,0 0-7 16,0 0-5-16,0 0 0 0,0 0-1 15,0 0-2-15,83-68-3 0,-51 56-2 16,5 0 0-16,2 1-1 0,2-1 0 0,4 2-2 15,0 0-2-15,2 0 1 0,0 2 0 16,2 4 0-16,-3-4-3 0,2 1 0 16,-5 6-4-16,2-3 1 0,-6 2-5 15,-1 2-3-15,-4 0-12 0,-5 0-33 16,-6 6-36-16,-7-1-46 0,-7-1-66 16</inkml:trace>
  <inkml:trace contextRef="#ctx0" brushRef="#br0" timeOffset="487498.5179">22741 16954 458 0,'0'0'43'16,"0"0"-16"-16,0 0-16 0,0 0-6 0,0 0-2 16,0 0 0-16,0 0-2 0,0 0 0 15,0 0-2-15,-87 24 0 0,74-8 1 16,3 1 1-16,4-3-1 0,0 1 0 16,3-4-1-16,3 1-1 0,0 5 1 15,2-4 1-15,6 4 0 0,4-5 1 0,2-1-1 16,2-4 2-16,6-4-1 0,-2 0-2 15,5 0 1-15,1-1 1 0,0-2-1 16,0 1-1-16,-4 1 3 16,-4-1-3-16,0 4 0 0,-8-3 2 0,-3 4-4 15,2-2 3-15,-5-1 0 0,-3 9 0 16,-1-1 16-16,-8 6-16 0,-5 3 16 16,-7-4-15-16,-1-2-1 0,-5-2 1 15,0-4 0-15,-1 0-2 0,-2-2-3 16,0 3 8-16,0-4-24 0,9 1-22 0,-6-6-92 15,3 0-127-15</inkml:trace>
  <inkml:trace contextRef="#ctx0" brushRef="#br0" timeOffset="487685.6168">22704 16973 249 0,'0'0'23'0,"0"0"-8"16,0 0-7-16,87-53-2 0,-55 41-4 16,4 0 1-16,2 1-2 0,1 0-5 15,1 4 0-15,-1 1-9 0,2 2-14 16,-5 3-44-16,-1-1-86 0</inkml:trace>
  <inkml:trace contextRef="#ctx0" brushRef="#br0" timeOffset="488293.3723">23792 16670 456 0,'0'0'45'0,"0"0"-14"16,0 0-11-16,0 0-11 0,0 0-3 15,0 0-1-15,0 0-4 0,0 0 1 16,0 0-2-16,29-25 0 0,-10 20 1 15,1 0 0-15,-1 0-2 0,2 0-1 16,4 3-1-16,-2-2-4 0,-6 3 0 0,2 1-4 16,-1 0-6-16,-6 0-12 0,6 1-35 15,-5 3-58-15,-4 0-57 0</inkml:trace>
  <inkml:trace contextRef="#ctx0" brushRef="#br0" timeOffset="488485.957">23805 16905 423 0,'0'0'60'15,"0"0"-12"-15,0 0-18 0,0 0-14 16,0 0-10-16,0 0 0 0,0 0-6 16,0 0 1-16,0 0-1 0,0 0-2 15,58 6-1-15,-31-13-6 0,0 0-11 16,4 1-33-16,-1-4-77 0,-1 1-146 0</inkml:trace>
  <inkml:trace contextRef="#ctx0" brushRef="#br0" timeOffset="489174.5405">24726 16483 260 0,'0'0'66'0,"0"0"-11"0,0 0-11 16,0 0-9-16,0 0-3 0,0 0-2 0,0 0-6 15,-23-88-3-15,20 79-6 0,2 1 0 16,-1-1-1-16,1 5-1 0,-1-1-1 16,1 0-3-16,-1 1-2 0,1-1-2 15,-1 1 2-15,1-1-3 0,1 5 0 16,-2-6 1-16,2 2-2 0,-2-3 0 0,2 3-2 15,0 4 1-15,-2-1-2 0,2 1 1 16,0-2 0-16,0 0-1 0,-1 1 1 16,1-1 0-16,0 1-2 15,0-1 0-15,0 2 0 0,0-1 0 0,0 1 1 16,0 0 0-16,0 0 0 0,0 6 0 16,0 7-1-16,1 6 0 0,1 1-1 15,2 5 2-15,-4 0-2 0,0 0 3 16,0 1 4-16,0 1-6 0,0-10 6 15,0 1-7-15,0-3 0 0,0-4-1 0,1 1 0 16,1-1 0-16,1-1-3 0,-2-4-1 16,4 3-8-16,-3-6-10 0,1 2-24 15,9 0-39-15,-4-2-75 0,6 0-114 16</inkml:trace>
  <inkml:trace contextRef="#ctx0" brushRef="#br0" timeOffset="489672.0175">24940 16444 480 0,'0'0'46'16,"0"0"-17"-16,0 0-6 0,0 0-5 0,0 0-5 16,0 0-5-16,0 0-4 0,0 0-3 15,0 0-2-15,-14-44-2 0,14 42 3 16,-2 2-1-16,2 0 0 0,0 0 0 16,0 0-1-16,0 6 1 0,0 7 1 15,0-3-1-15,0 0 1 0,0 1 5 16,2 1-6-16,-2 0 7 0,1-1-6 0,-1 0 0 15,2-3 0-15,3 8-1 0,-1-9 2 16,4 4-1-16,2-2 0 0,-2-6 0 16,7 3-1-16,2 1 1 0,-2-5 1 15,2 3-1-15,-1-1 0 0,1-4 0 16,-5 2 0-16,7-1-1 0,-9 1 2 16,-6-2-2-16,8 3-1 0,-6-3 2 15,-2 1-3-15,5 2 2 0,-6 1 0 16,0-1-1-16,-2 5 2 0,-1 2-1 15,-1 4 0-15,-10 6 0 0,0-6-1 0,-5 1-2 16,0-1 1-16,-1 0-1 0,1-1 0 16,0-1-6-16,1-1-10 0,2-4-28 15,2 0-45-15,-6-5-94 0</inkml:trace>
  <inkml:trace contextRef="#ctx0" brushRef="#br0" timeOffset="489925.2165">24941 16412 330 0,'0'0'20'0,"0"0"-10"0,0 0-6 0,0 0-3 16,0 0-1-16,93-49-1 0,-71 46 0 15,-6 1-2-15,2 2-1 0,1 0-2 16,1 0 0-16,6 0-2 16,-5 0 2-16,0 0-7 0,1 2-2 0,1 0-15 15,1 2-23-15,-4-2-24 0,1 0-61 16</inkml:trace>
  <inkml:trace contextRef="#ctx0" brushRef="#br0" timeOffset="490848.1446">25484 16463 334 0,'0'0'53'15,"0"0"-11"-15,0 0-12 0,0 0-6 0,0 0-3 16,0 0-3-16,0 0-5 0,0 0-2 16,0 0 0-16,0 0-3 0,-18-58-3 15,15 55-2-15,2 1-1 0,1 2-2 16,-6 0 0-16,-2 0 0 0,-1 1-3 16,-3 7 2-16,1 3 0 0,2 3 0 15,-3 7 7-15,4-2-7 0,2 2 5 0,2-6-3 16,2 4-3-16,2-3 2 15,0 1-2-15,2 1 1 0,4-6-1 16,1 0 0-16,0-4 0 0,3 2-1 0,-3-5 1 16,5-3 0-16,4 0 0 0,2-2-1 15,4 0 0-15,0-6-2 0,-2-2 3 16,-4-5 1-16,-2 0 1 0,-2-3 0 16,-4-2 1-16,-2 6 0 0,-4-8-4 15,-2 2 7-15,0-2-5 0,-4-2 6 0,-6 5-1 16,1-1 1-16,-3 3 1 0,-1 1-2 15,0 0 0-15,3 5-2 0,0 1 0 16,3 3 0-16,-3 0 0 16,3 0 0-16,2 2 0 0,2 2-3 0,3 1 2 15,-1-1-2-15,1 1-2 0,-2 0 1 16,2-2-2-16,-1 2 0 0,1 0 2 16,1 0 1-16,14 0-1 0,5 2-1 15,8 3 0-15,-1 0 0 0,2 0-1 16,0-2-3-16,1-1 2 0,0 0 2 0,-1-2 1 15,0 0 2-15,-2 0 1 0,-9 0-1 16,-1 0 2-16,-6-2 1 0,-7 1 0 16,5-3 2-16,-5 1 1 15,0-1-1-15,1 4 2 0,-4-6-2 0,1 2 1 16,-1-1 0-16,1 2 1 0,-2 3 1 16,0-2 2-16,0 2 1 0,0-1-1 15,1 0-2-15,-1-1-3 0,0 1-2 16,0-1-2-16,0 2-1 0,0 0 1 15,0-3-3-15,0 3 2 0,-9 3-1 0,-4 4 0 16,-1 7 1-16,1 2-2 0,3-1 2 16,1 2-2-16,2 1 1 0,-2-2 0 15,5 5 0-15,-1-8 7 0,5 6-7 16,0 1 7-16,0-2-6 0,5 5-2 16,2-6 1-16,4-2 0 0,1-5-1 0,-3-3 2 15,5-3-1-15,1 2 1 16,-4-4 1-16,5 0-2 0,2-2 1 15,-2 0 0-15,5-4 0 0,-2-6 1 16,-4-3 1-16,-1-2 0 0,-4-3-2 0,-1-2 2 16,-5-4-3-16,-1 0-3 0,-1 0 6 15,-2-2-6-15,-2 2 6 0,-5 1-1 16,-3-3 0-16,-3 3 1 0,-2 2-2 16,5 6 0-16,-1 2-1 0,3 8-4 15,1 3-8-15,-6 2-33 0,4 5-88 0,-2 10-160 16</inkml:trace>
  <inkml:trace contextRef="#ctx0" brushRef="#br0" timeOffset="491968.0476">26351 16623 382 0,'0'0'47'0,"0"0"-11"15,0 0-9-15,0 0-6 0,0 0-6 16,22-86-5-16,-10 68 2 0,-2 1-3 0,0-1-4 16,-2 2 3-16,-2 3-7 0,0-2 4 15,-3 6 0-15,-1-2-1 0,-1-2-2 16,-1-1 0-16,0-9 1 0,0 4-3 16,-1-7 2-16,-4 3-1 0,1 1 0 15,-1-2 0-15,1 2 1 0,0 6-1 0,0-1 1 16,2 4 0-16,-1 3 0 15,0-2-1-15,2 7 1 0,1 0 0 16,0 5-2-16,-2-1 1 0,2 1-2 16,-4 0 1-16,-2 8-1 0,-2 8-1 0,-3 9 1 15,4 5 1-15,0-1-2 0,3 4 1 16,2-4-3-16,2 1 2 0,0 1 0 16,9-5 1-16,-1-1 4 0,4 1-5 15,2-3 4-15,0-3-4 0,1-2-1 16,-4-6 2-16,0-3-3 0,-1-3 2 0,0-3 0 15,-1 0 1-15,-3-3 1 0,4 0 0 16,-1-1 2-16,3-8-2 0,2-4 1 16,-4-2-1-16,0 0-5 15,-3-3 7-15,0 1-6 0,2-1 5 0,1 0 2 16,0 0 0-16,3-2-1 0,0 2 2 16,-1-1 1-16,2-1-2 0,-1 5 1 15,0-3-1-15,-4 9-1 0,0-3 1 16,-5 4 0-16,-1 5 0 0,1 0-1 15,-4 3-1-15,0-1-2 0,0 1 0 0,2 0 0 16,-2 0 0-16,0 11 1 0,0 7 0 16,0 3-2-16,-2 2 1 0,-5-2-1 15,3 2 1-15,-1 0-1 0,3-2 0 16,0-3 6-16,1-3-6 0,1-3 5 16,0 0-4-16,0 0-1 0,0-7 3 0,0 1 0 15,0-6-1-15,0 0 1 16,0 0 1-16,0 2-1 0,0-2 1 15,0 1 1-15,4-1-1 0,0 0 2 16,2-6 0-16,4-2-9 0,-4-4 7 0,1 0-9 16,2 2 7-16,2 0 0 0,0-1 0 15,0 0 0-15,2 3 1 0,-6 3-1 16,4 5-1-16,0-3 0 0,1 3-1 16,5 0 1-16,-1 0 0 0,3 7-2 15,-5 2 0-15,-1 2 0 0,-4 2 2 0,-2 2 5 16,0 3-5-16,-4-7 5 0,-3 6-3 15,0-2 0-15,-1 0 0 16,-8 4-2-16,-1-6 1 0,-6-2-2 16,0-3 3-16,-5-3 0 0,-4 0-1 0,0-2 1 15,-1-3-2-15,0 0 0 0,6 0 1 16,4 0-1-16,3 0-3 0,7-1-3 16,2 1-9-16,4 0-21 0,0-7-25 15,0-2-42-15,4-2-20 0,8-4-43 16</inkml:trace>
  <inkml:trace contextRef="#ctx0" brushRef="#br0" timeOffset="504236.0321">27398 16249 216 0,'0'0'59'0,"0"0"-10"0,0 0-7 15,0 0-5-15,0 0-8 0,0 0-5 16,0 0-5-16,0 0-4 0,0 0-1 15,8-63-4-15,2 50-4 0,4 6-1 0,5-3-1 16,6 3-2-16,3 2-1 0,4 1 0 16,5 1-1-16,3 2 0 0,-1-1-2 15,2 2 2-15,-2 0-2 0,-1 0 1 16,-1 0-1-16,-3 0-1 0,-2 2-1 16,-3 0 0-16,-4 1-4 0,-8 0-2 0,-1 4-3 15,-7-4-2-15,-3 2-9 16,2 2-16-16,-7-4-31 0,-1 6-25 15,-4 0-55-15</inkml:trace>
  <inkml:trace contextRef="#ctx0" brushRef="#br0" timeOffset="504536.0208">27667 16260 281 0,'0'0'61'16,"0"0"-9"-16,0 0-9 0,0 0-8 16,0 0-6-16,0 0-6 0,0 0-8 0,0 0-7 15,0 0-2-15,-13-29-5 0,13 27 0 16,0 2 1-16,0 0-1 0,0 2 2 16,0 8-3-16,0 7 0 0,0 0 0 15,2-1 0-15,-1 3-2 0,1-6 2 16,-2 9-1-16,0-4 0 0,0-4-1 0,0 6-1 15,0-10-1-15,0 3 0 0,0-3-2 16,1 0 1-16,5 5-9 0,-2-5-2 16,6 0-31-16,-4-5-46 0,-3-2-33 15,1-2-70-15</inkml:trace>
  <inkml:trace contextRef="#ctx0" brushRef="#br0" timeOffset="504922.3445">27932 16055 280 0,'0'0'55'15,"0"0"-9"-15,0 0-10 0,0 0-8 16,0 0-10-16,0 0-5 0,0 0-6 0,0 0-2 16,0 0-3-16,0 0-1 0,33-62 0 15,-22 62 2-15,3 1-3 0,-3 9 2 16,5 3 1-16,-4 4 3 0,1 3 5 16,-3 3 0-16,-1 4 1 0,0 3-5 15,-3 2-2-15,0 3-3 0,-1 0 0 0,-4-1-3 16,-1 1 1-16,0 0-2 0,-3-3 1 15,-6 1-1-15,-2-2-1 16,-1 1 4-16,-2-1-5 0,-1 0 2 16,0-2-7-16,-3-5-11 0,-2 0-23 0,-2-7-60 15,-4 2-70-15</inkml:trace>
  <inkml:trace contextRef="#ctx0" brushRef="#br0" timeOffset="505413.5249">27411 15970 132 0,'0'0'44'15,"0"0"7"-15,0 0 1 0,0 0-4 16,0 0-9-16,0 0-6 0,0 0-9 0,0 0-7 16,0 0-6-16,0 0 0 0,-21-23 0 15,8 30 4-15,-7 4 1 0,2 6-1 16,-2 3 1-16,1 4-4 0,2 4 0 16,-2 5-4-16,3 5 0 0,-1 4-4 15,3 2 0-15,0 0-2 0,5 2-4 0,2-4 1 16,3 1 1-16,4-7 5 0,0-1-6 15,9-2 4-15,7-5-4 0,5-4-2 16,7-1 0-16,3-5-2 16,3-2-3-16,2-3-14 0,3 2-25 0,-2-2-75 15,4-2-124-15</inkml:trace>
  <inkml:trace contextRef="#ctx0" brushRef="#br0" timeOffset="505613.2874">27786 16715 440 0,'0'0'23'0,"0"0"-15"16,0 0-14-16,0 0-19 0,0 0-71 15,0 0-154-15</inkml:trace>
  <inkml:trace contextRef="#ctx0" brushRef="#br0" timeOffset="516896.9262">3042 5345 49 0,'0'0'17'0,"0"0"-2"15,0 0-2-15,0 0-2 0,0 0 0 16,0 0-3-16,0 0-2 0,0 0-1 16,0 0-4-16,0 0-1 0,3-16 0 15,-3 15 1-15,0 1 0 0,0 0 2 16,0 0-1-16,0 0 2 0,0 0 0 16,0 0 3-16,0 0 5 0,0 0 2 15,0 0 7-15,0 0 2 0,3 0 3 16,-3 0-2-16,0 0-3 0,0 0-3 15,0 0-4-15,0 0-2 0,0 0-6 0,0 0-3 16,0 0-2-16,0 0 1 0,0 0 0 16,0 1 0-16,3 6 2 0,-3 6-1 15,0-1-2-15,0 8 0 0,1-2 1 16,-1-4-4-16,0 5 1 0,0-5-1 16,0 1 0-16,0 6-1 0,0-1 3 0,-1 5-1 15,-2-4 2-15,0-2-1 16,-3 2 3-16,2-4-3 0,0-2 0 15,-2-3-3-15,3-2 2 0,-3-3 0 16,5 3 0-16,-4-1 2 0,2-2-2 0,-5 2 2 16,5-1-1-16,0-3 0 0,-3 2 2 15,3-4 3-15,0 0 0 0,2 0-2 16,1-3-1-16,-3 0-3 0,3 0 0 16,0 2-2-16,0-2-2 0,0 1 0 15,-3-1-2-15,3 2 0 0,0 0 1 0,-4-1-1 16,1 5-3-16,2-2-3 0,-1 1 0 15,1 0-4-15,1-5-3 16,-2 0-6-16,2 0-7 0,0 1-5 16,0-1 1-16,0 0-23 0</inkml:trace>
  <inkml:trace contextRef="#ctx0" brushRef="#br0" timeOffset="517458.9792">3123 5390 78 0,'0'0'27'16,"0"0"-2"-16,0 0 1 0,0 0-1 16,0 0-4-16,0 0-4 0,0 0-5 15,0 0-1-15,0 0 4 0,0 0 1 16,0-17 2-16,0 16-6 0,0-1-1 16,0 0-6-16,2 2-7 0,-2-1-2 15,0 1-3-15,0 0 2 0,0 0 2 16,0 0 4-16,0 0 1 0,0 0-1 15,0 0 4-15,0 3-3 0,0 3-1 16,0 0 2-16,2 5-6 0,0-6 5 0,-2-1 0 16,1 2-1-16,-1-1 3 0,0 0-1 15,0 2-1-15,2 5 2 0,-2-6 1 16,0 8 3-16,0 7 2 0,-3-2 2 16,-4 6-3-16,1-2-5 0,-1-1 0 15,-2 3-3-15,-1-1 0 0,-2 2-1 0,2-2 0 16,-3 1-2-16,0-3 1 15,3-3-3-15,3-4 1 0,1-8-1 0,3 1 1 16,2-4 2-16,-2 0 1 16,1-1-1-16,2-3 1 0,-1 0-3 0,1 0 2 15,0 2 2-15,-2-2-1 0,2 2-1 16,-1-2 0-16,1 0-1 0,0 1-8 16,0-1-14-16,0 0-29 0,0 0-48 15,0 0-51-15</inkml:trace>
  <inkml:trace contextRef="#ctx0" brushRef="#br0" timeOffset="529909.0777">5884 5305 45 0,'0'0'11'0,"0"0"-4"16,0 0-3-16,0 0-2 0,0 0-2 15,0 0-1-15,0 0 0 0,0 0-2 16,0 0 3-16,-19 0 2 0,18 11-1 16,-4 5 0-16,-1 7 0 0,2 0 0 15,-2 2-2-15,0 4 2 0,1 2-1 16,-1 3 0-16,0 1 2 0,3 4-2 15,2 0 0-15,-1-1-2 0,2 0 1 0,0-2 1 16,0-1 0-16,0-1 1 0,3 0-1 16,0 0-1-16,0-2 5 0,4-2-5 15,0-2 4-15,-1 0-2 0,0-1-1 16,0 1-1-16,0-1 0 0,-2 2 1 16,3 1 0-16,-3 4 1 0,-1 2-2 0,0 4 1 15,-3 2-1-15,2 1 1 0,-2 0-1 16,0-1-2-16,0 1 3 15,0 0 0-15,-2 0 4 0,-1-2-1 16,0-3 0-16,-1-4-4 0,4-3-1 0,-3-12-1 16,3 1-1-16,0-6 2 0,0-2-1 15,0 2 3-15,0-3-1 0,0 5-1 16,6-1 2-16,-2 5 0 0,2-1-1 16,-3-6 1-16,3 4-3 0,2-2 2 15,-3 0-1-15,1 7 1 0,-2-2 1 0,-1-7-2 16,3 4 2-16,-2-6-1 0,-3-1-2 15,2 2 1-15,-1-6 0 16,-1 5 0-16,-1-7 0 0,3 1-1 0,-3-1-3 16,0-4-1-16,0 0-5 0,0 0 1 15</inkml:trace>
  <inkml:trace contextRef="#ctx0" brushRef="#br0" timeOffset="530945.0227">5246 5317 28 0,'0'0'11'0,"0"0"-1"15,0 0-2-15,0 0 4 0,0 0 0 16,0 0 2-16,0 0 2 0,0 0-3 16,0 0-2-16,0 0-2 0,0-8-3 15,0 7-4-15,0 1 2 0,0 0-4 16,0 0 1-16,0 0 3 0,-1 1 5 15,-2 15 5-15,-3 4 3 0,-3 5-3 16,3 1-4-16,-1 0-4 0,0-2-4 0,4 0 2 16,0 1-3-16,0 0 1 0,2-2 0 15,-1 0 1-15,2 2-2 0,0-1 0 16,0-1 0-16,0-1 2 0,0-5-2 16,0 1 0-16,0-6-1 0,0 2 1 15,0 1-2-15,0-3 2 0,0 0-1 0,0-6 1 16,0 5 1-16,0-6-2 0,0 1 1 15,0-1-1-15,0 0-1 0,0 0-1 16,2-1 0-16,-1 1 1 16,1-2-2-16,-1 2 2 0,-1-3-3 0,6 6 0 15,-3-6-5-15,3 7 2 0,2 2-8 16,-2-4-4-16,3 5-6 0,-5-3-28 16,-1-4-30-16</inkml:trace>
  <inkml:trace contextRef="#ctx0" brushRef="#br0" timeOffset="531493.4243">5191 5438 85 0,'0'0'16'0,"0"0"0"16,0 0-4-16,0 0 0 0,0 0-1 16,0 0 3-16,0 0-1 0,0 0 1 15,0 0 4-15,0 0-1 0,-23-25 1 16,21 23-3-16,2 2-4 0,-1-1-1 15,-1-1-1-15,1 1-1 0,1-1 0 16,-4 2-2-16,4-2-3 0,0 2 1 0,0-1-4 16,-3 1-1-16,3-2-2 0,0 2-1 15,0 0 1-15,-3 0 1 0,3 0 2 16,0 0 0-16,-1 3 1 0,-1 4-1 16,1 6 0-16,-2 6 1 0,1-1 0 15,1 0 2-15,1 2-1 0,0 2 0 0,0 1 1 16,0 6-2-16,0-2 0 0,0-3-1 15,0 0 0-15,1-1 1 16,1-9-1-16,1 2 3 0,0 0-3 16,-2-4-3-16,2 5 3 0,0-2 0 0,2-5 0 15,0 5 3-15,-2-7-3 0,0 2-2 16,0-1 1-16,-2-4-1 0,-1-1 1 16,0-4 1-16,0 0 0 0,0 0 0 15,3 1 1-15,-3-1-3 0,0 2-8 16,7-2-20-16,2-6-25 0,1-3-33 0,4-2-48 15</inkml:trace>
  <inkml:trace contextRef="#ctx0" brushRef="#br0" timeOffset="545457.8215">4724 6483 36 0,'0'0'13'0,"0"0"-2"0,0 0-3 16,0 0-2-16,0 0-1 0,0 0 0 16,0 0 0-16,0 0 1 0,0 0 3 15,-3-10-1-15,2 10 0 0,1-1 0 16,0 1-3-16,0 0 3 0,0-1 0 15,0 1 3-15,0 0 3 0,0-3 1 0,0 3 5 16,0 0 2-16,0 0 0 0,-2 0-2 16,2 0-1-16,0 0-2 0,0 0 1 15,0-2-2-15,0 2-2 16,0 0-3-16,0 0-1 0,0 0-4 0,0 0-1 16,0 0-3-16,0 0-1 0,0 0-2 0,0 0-1 15,0 0-1-15,0 0 0 0,0 0 1 16,0 0 0-16,0 0-2 15,0 0 0-15,0 0-1 0,0 0 2 16,2 5 5-16,2 4 0 0,3 2 2 0,3 4-1 16,-1 1 2-16,2 2-4 0,0 2 3 15,-4 0 0-15,4 0-5 0,-5-2 4 16,4 0-4-16,-2-1 0 0,-1-5-1 16,-3 2-1-16,2-1 2 0,-3-2 1 15,3 3-1-15,-3-7 1 0,-2-2 0 0,2 2 0 16,-3-2 0-16,3-1 0 0,-3 1 0 15,0-5 0-15,0 4 0 0,4 1 0 16,-4 0-1-16,1-1 0 16,-1 0 0-16,2 1-1 0,-2 0 0 0,1 1 0 15,-1-6 0-15,0 0-1 0,0 0 3 16,0 1 0-16,2 1-1 0,-2-2-9 16,1 0-19-16,-1 0-25 0,2 0-27 15,1-2-42-15</inkml:trace>
  <inkml:trace contextRef="#ctx0" brushRef="#br0" timeOffset="545996.5518">4790 6456 116 0,'0'0'23'0,"0"0"0"0,0 0-4 16,0 0-4-16,0 0 4 0,0 0-2 15,0 0-2-15,0 0-2 0,0 0-6 16,0 0-2-16,-17-27-4 0,16 27-5 15,1-1 1-15,0 1-1 0,0 0 3 16,0 0 2-16,0 0 3 0,0 11 1 0,1-1 1 16,2 7-1-16,3-2 4 0,-2 2 0 15,5 6-3-15,-5-2 2 0,3-2-1 16,-1 3-5-16,-1-1 5 0,0 0-4 16,1 2 0-16,0-1-2 0,0 0 0 15,-2-2 2-15,-1 2-1 0,0-2 1 0,-3-4 1 16,0 0-2-16,0-3 2 0,0-1 0 15,0 0 1-15,0 0 3 0,-3-1 0 16,0 1-2-16,2-2-1 16,-2 1-3-16,-2-1-2 0,4-5 0 0,-1 2-2 15,2-7 1-15,-1 0 1 0,1 0-1 16,0 1 1-16,-3 0 0 0,3 2 0 16,0-3 1-16,0 2 0 0,0-1 3 15,0 1-4-15,0-2 2 0,0 0-2 16,0 2-9-16,0-2-15 0,0 0-26 0,0-2-16 15,0-10-12-15,0 1-25 0</inkml:trace>
  <inkml:trace contextRef="#ctx0" brushRef="#br0" timeOffset="546696.3627">4867 6421 120 0,'0'0'21'0,"0"0"-7"16,0 0-3-16,0 0-3 15,0 0-5-15,0 0 0 0,0 0 1 16,0 0-1-16,0 0 0 0,0 0 5 0,-3-14-1 16,3 13 1-16,-1 1 3 0,1-2 2 15,0 2 2-15,0-2 2 0,-2 2 1 16,2-2-5-16,0 2-1 0,0 0-7 16,-1-1-1-16,1 1-2 0,0 0-2 15,0 0-2-15,0-1 0 0,-2 1-3 0,2 0-1 16,0 0 3-16,0 0 0 0,0 0 2 15,0-2 2-15,0 2-2 0,0 0-3 16,0 0 0-16,0 0-1 16,0 0 4-16,0 0 1 0,0 0 1 0,0 0-1 15,0 0 1-15,0 3-1 0,0 2 2 16,2 4 0-16,2 5 7 0,-1 0 4 16,3 5 2-16,0 1-1 0,-1-1-5 15,0 4-4-15,-1 0 3 0,-1 2-3 16,0-2-3-16,3 2 3 0,-3-1-7 0,2-3-1 15,-2-4-4-15,0-2-1 0,0-4 3 16,1 0 4-16,-1 1 4 0,-1-3 1 16,1 2 0-16,-2-7-2 15,1 2-2-15,-2-6-1 0,0 5 0 0,1-1-2 16,-1 0 2-16,0 3-1 0,0-7-2 16,0 0-3-16,0 0 3 0,0 1 0 15,3 1 4-15,-3 0 3 0,0-1 0 16,0 0-1-16,0 1 1 0,0-2-3 15,0 1-1-15,0-1-2 0,0 2-4 0,0-2-9 16,0 1-7-16,0-1-1 0,0 2 1 16,0 0 10-16,0 5 7 0,0 5 1 15,0 4 3-15,-3 4-3 0,0-6-10 16,0 0-7-16,0-5-5 0,2-4-7 16,1 1-9-16,0-2-17 0</inkml:trace>
  <inkml:trace contextRef="#ctx0" brushRef="#br0" timeOffset="547246.1017">4903 6433 0 0,'0'0'34'0,"0"0"0"0,0 0-10 15,0 0-6-15,10 90-9 0,-8-63 2 16,-1-4 3-16,-1 4-7 0,3-3 3 15,-3-1-5-15,3 0-6 0,0-7-1 0,0 0-1 16,0 0-1-16,1 1 2 0,-1-2 2 16,0 0 1-16,1-4-2 0,-1-1 1 15,0 1-3-15,-2-6 2 0,1 0 2 16,-2-5 0-16,0 0 1 0,0 0-1 16,0 2 0-16,1 0-1 0,-1-1 1 15,0 1-1-15,2-1 0 0,-2 1 3 0,0-1-7 16,0 1-2-16,0-1-6 15,1-1-18-15,-1 2-35 0</inkml:trace>
  <inkml:trace contextRef="#ctx0" brushRef="#br0" timeOffset="559068.2458">4051 6999 1 0,'0'0'3'0,"0"0"-1"16,0 0 1-16,0 0-2 0,0 0-1 16,0 0 0-16,0 0-1 15,0 0-1-15,0 0 4 0,-8-13-4 0,8 12 0 16,0 0-2-16,0 0 3 0,0 1 1 16</inkml:trace>
  <inkml:trace contextRef="#ctx0" brushRef="#br0" timeOffset="559368.5624">4051 6999 7 0,'-4'-21'13'0,"6"21"0"0,-2-2-2 16,0 2-2-16,0 0-3 0,0 0 1 15,0 0-4-15,0 0 2 0,0 0-1 16,-2 0 0-16,1 0 2 0,-2 0 1 16,3 0-3-16,0 0-2 0,-3 0 0 0,3 0-5 15,0 0 2-15,0 0-1 16,-3 0-3-16,3 0 1 0,0 0 1 15,0 0-1-15,0 0 4 0,0 0-1 16,0 0 0-16,0 0 1 0,0 0-3 0,0 0 1 16,3 2 0-16,0-1-2 0,3 1 2 15,-1 1 0-15,-5-3 0 0,3 1 1 16,0 0 0-16,0 1 1 0,3 0 0 16,-6-2 1-16,0 0 1 0,0 0 2 15,0 0-2-15,0 1 1 0,0-1-2 0,3 0-1 16,-3 0 1-16,0 0-6 0,0 0-4 15,0 0-29-15</inkml:trace>
  <inkml:trace contextRef="#ctx0" brushRef="#br0" timeOffset="572531.3371">20996 6624 0 0,'0'0'3'0,"0"0"-1"0,0 0 0 16,0 0 2-16,0 0-2 0,0 0-1 16,0 0-4-16,0 0 3 0,0 0-4 15,-15-26 4-15,13 20 3 0,1 2-3 16,-1-1 0-16,-2-5 0 0,2 7-1 0,1-2 1 15,-3-3 0-15,1 5-2 0,0-1 0 16,-4-4 0-16,4 5-1 16,0 0 3-16,-4-3 0 0,2 4 0 0</inkml:trace>
  <inkml:trace contextRef="#ctx0" brushRef="#br0" timeOffset="576750.6848">19755 4695 0 0,'0'0'6'0,"0"0"2"0,0 0 0 16,0 0 0-16,0 0 0 0,0 0-1 15,0 0-1-15,0 0-1 0,0 0-2 16,0 0-1-16,-5-3 1 0,4 3 0 16,1-2-1-16,-2 2 1 0,2 0-1 15,-1-1 0-15,1 1 1 0,-2-2-2 16,2 2 0-16,-1-2 0 0,1 2 2 15,-2-1-3-15,2 1 1 0,0-2-1 0,-1 2 0 16,1 0 2-16,0-1 2 0,0 1-1 16,0 0 1-16,0-1 0 0,-2 1-3 15,2 0 0-15,0-2 0 0,0 2 0 16,-1-1 0-16,1 1 1 0,0 0-1 16,-2-2 0-16,2 2 0 0,0 0-1 0,0 0 3 15,0-1-5-15,-1 1 0 16,1 0-4-16,0 0-6 0,0 0-4 15,0 0-3-15,0 0-4 0,0 0-13 16</inkml:trace>
  <inkml:trace contextRef="#ctx0" brushRef="#br0" timeOffset="577573.567">20354 5967 53 0,'0'0'11'0,"0"0"-2"15,0 0-4-15,0 0-3 0,0 0 0 16,0 0 0-16,0 0 0 0,0 0-3 16,0 0-11-16,0 0-27 0</inkml:trace>
  <inkml:trace contextRef="#ctx0" brushRef="#br0" timeOffset="591584.3105">2666 5627 24 0,'0'0'17'0,"0"0"-3"16,0 0-2-16,0 0-3 0,0 0-1 15,0 0-3-15,0 0-5 0,0 0 2 0,0 0 0 16,0 0-2-16,-4-36 1 0,4 29 0 15,0 2 1-15,0 5 0 16,-3-1 0-16,3 1 1 0,0-1 0 16,0-1 2-16,0 1 2 0,-1-1 2 0,1 1-1 15,-3-4 3-15,0 0 0 0,1 1 5 16,1 1-1-16,-2-2 4 0,0 3-1 16,0-3-2-16,0 2 2 0,2-2-4 15,-1 2 0-15,0-1-1 0,0 1 0 16,2 3 0-16,-1-2 0 0,1 2-2 0,0 0-2 15,-2-2-2-15,2 2-1 0,-1 0 2 16,1 0 0-16,-2-3 2 16,2 3 1-16,0-1 0 0,-1 1-1 0,1-1 1 15,0 1-1-15,-3 0-2 0,3-2 1 16,0 2-3-16,0 0-2 0,0 0-1 0,0 0-1 16,0 0 3-16,-3 0-2 15,3 0-2-15,0 0 1 0,0 0 0 16,-3 0-1-16,3 0 3 0,-3 0-2 15,3 0 0-15,-1 0 3 0,-1 0 1 0,1 0 5 16,-1 0 0-16,1 0 0 0,-2 0-2 16,3 0-1-16,-1 0 1 0,1 0-2 15,-3 0 0-15,3 0 0 0,0 0-2 16,0 0 1-16,-3 0-1 0,3 0-1 16,0 0-1-16,0 0 1 0,0 0-1 15,0 0-1-15,-3 0 1 0,3 0-3 16,0 0 2-16,0 0 0 0,0 0-2 15,0 0 1-15,0 0-3 0,0 0 1 16,0 0 1-16,0 0-1 0,0 0 2 0,0 0-3 16,0 0-1-16,0 0 1 0,0 0 2 15,0 0 0-15,0 0-3 0,0 0 2 16,3 0 0-16,3 3 1 0,2 1 0 16,-2 0 1-16,3 0-1 0,-2-1-3 15,0 2 4-15,2-1-3 0,-2 1 2 0,-1-1 2 16,1 2-2-16,2 0 0 0,-3-1-1 15,-2 1 0-15,2 0 1 0,2-2 1 16,0 3-1-16,-4-1 0 16,5-1 1-16,2 5-1 0,-5-4 0 0,6 3 0 15,-1 0-1-15,-5-2 1 0,4 1 0 16,-4-2 0-16,2 2 0 0,-2-1 0 16,0-2 0-16,0 2 0 0,1-1 0 15,0-1 0-15,-4 1-1 0,3-1 2 16,1 1-1-16,-2 0-1 0,-2-2 1 0,2 1 0 15,-2-2 1-15,3 4 0 0,0 0-1 16,-3-4 0-16,1 2 0 0,-1-1 0 16,4 1 0-16,-3 1 1 0,-1-3-1 15,3 2 0-15,-3-1 0 0,3 1-2 16,1 4 1-16,-4-7 1 0,3 5-1 16,-5-4 1-16,5 1-1 0,3 2 0 15,-6-2-1-15,2 1 1 0,-2-2 4 16,0 0-4-16,3 4 5 0,-3-4-5 15,0 0 0-15,0 0 1 0,-3-3-1 0,0 0 2 16,0 0 0-16,1 1-1 0,-1-1 1 16,0 2-1-16,3-2 1 15,-3 1 1-15,0-1 1 0,0 0 0 0,0 2 0 16,0-2-2-16,4 0 0 0,-4 2-2 16,0-2-7-16,0 0 4 0,0-4-8 0,-7-5-2 15,4 2-5-15,-3-1-11 16,-1 1-8-16,1-1-7 0,-5-3-5 15,-1 1-7-15,-5-3-1 0,8 6-1 16,-1-2 8-16,-3 0 12 0,1 1 17 0,1-2 10 16,-2 1 10-16,7 6 1 0,-1-6 2 15,-2 3 0-15,2 0 0 0,1-1 5 16,0-1 0-16,-5-3 4 0,5 6 1 16,-4-8 0-16,1 3 4 0,2 3-1 15,-2-6 0-15,-1 1 0 0,6 4 0 0,-6-5 2 16,1 0-2-16,6 6-1 0,-4-5-1 15,2 4-2-15,-3 1 3 16,5 1 7-16,0 3 3 0,-3-4 5 16,3 5-4-16,-1-1-2 0,1-1-6 0,-1 1-3 15,1 1 0-15,2-2-2 0,-2 2 0 16,3 2-1-16,-2-2 1 0,2 2-4 16,-1-2 1-16,-1 2-2 0,1-1 1 15,-1 1 0-15,2-2 1 0,-1 2-1 16,1-2 1-16,-3 2 0 0,3-1-2 0,0 1 0 15,0-1-1-15,-3 1-1 0,3-1 1 16,0 1 1-16,0-2-2 0,-3 2 0 16,3 0-2-16,0-2 0 15,0 2 0-15,0 0-1 0,0-1-1 0,-1 1 1 16,1 0-1-16,0 0-1 0,0-2 0 16,0 2 0-16,-2 0-1 0,2 0-1 15,0 0 0-15,0 0 2 0,0 5 2 16,6 7-2-16,6 3 2 0,-2 2-1 15,1 1 0-15,1 0 1 0,-1 2-1 0,0 0 1 16,0 1-1-16,2-2 0 0,-1 1 0 16,-2-2-2-16,4 0 2 0,-2-1 0 15,1 0-1-15,0-2 2 0,-1 0-2 16,-4-5 0-16,5 0 1 0,0-1-1 16,-1-1 2-16,1 2 0 0,1-2 3 0,-5 0-5 15,1-2 4-15,-1 0-3 16,-2-1-1-16,-1-3 2 0,-2 1-1 15,-1-1-1-15,1-1 1 0,-1 1 0 16,0 1 0-16,-3-3 0 0,0 0 1 0,0 0-2 16,3 2 1-16,-3-2 0 0,3 1 0 15,-2-1 1-15,1 1-1 0,-1-1 0 16,1 2 0-16,-1-2 0 0,1 1 0 16,-1-1 0-16,1 2 0 0,-2-2-2 15,1 2 3-15,-1-2-1 0,0 1 0 0,0-1 2 16,3 0-3-16,-3 2 1 15,0-2 0-15,0 0 1 0,4 0-1 16,-4 0 2-16,0 0 1 0,0 3-1 16,0-3 2-16,0 0 2 0,0 1 2 0,0-1 2 15,0 0 0-15,0 0-3 0,-10-6-9 16,-6-4 2-16,-1-5-4 0,-2 1 5 16,-1 0-2-16,0-3 1 0,-1 2 1 15,1-2-1-15,0-1 2 0,2 0-1 16,-2-1 0-16,0 0-2 0,4 1 1 0,-3 0 0 15,2 0 0-15,-2 4 3 0,3-1-2 16,2 1 1-16,2 4-1 0,4-1 0 16,2 3 1-16,-3 2-2 15,3 0 3-15,2 3-3 0,1 1 0 0,3 2 0 16,-3-1 0-16,3 1 0 0,-1-1-1 16,-2 1 0-16,3-2 0 0,0 2-1 15,-3-2 0-15,3 2-1 0,0-1 1 16,0 1-1-16,-3-2 1 0,3 2 1 15,0 0-1-15,0-2 1 0,0 2 1 0,0 0 0 16,0-1 0-16,-3 1 0 0,3 0 1 16,0 0 1-16,0 0-2 0,0 0 1 15,0-1-1-15,0 1-1 0,0 0 2 16,0 0-1-16,0 0 0 0,0-1-1 16,0 1 2-16,0 0-2 0,0 0 1 15,0 0 0-15,0 0-3 0,0 0 3 16,0 0 0-16,0 0 0 0,0 0 0 15,0 0 0-15,0 0 0 0,0 0 0 16,0 0-2-16,0 0 1 0,0 0 0 0,0 0-1 16,0 0 0-16,0 0 0 0,0 0-1 15,6 0 4-15,8 3-1 0,2 6-2 16,-3-2 3-16,3 2-3 0,-3 0 2 16,2 2 0-16,-2-1 0 0,1 5 1 15,2-3-1-15,0 4 0 0,1 1 0 0,-1 0-1 16,1 1 1-16,-2 3 1 0,4-3-3 15,-5-2 3-15,2-1-2 0,-6-5 0 16,-1-1 2-16,1-3-1 16,-7-3-1-16,4 2 1 0,-4-3 0 0,0 2-1 15,0-1 3-15,-3-3-2 0,0 0 0 16,0 0 0-16,0 1-1 0,3-1 0 16,-3 2 1-16,0-2-1 0,0 0 2 15,0 2-1-15,3-2-3 0,-3 0 0 16,0 0-5-16,-6-4-3 0,-4-5-7 0,-6-4-7 15,3-1-8-15,-3-3-2 0,0-1-1 16,2-1-2-16,-1 0 3 0,3 1 1 16,-2 0-2-16,1 0 2 0,0 2 5 15,3 5 4-15,1 1 8 0,5 4 4 16,-5-1-1-16,2 2-5 0,4 2-7 16,0 2-5-16,-1-1-1 0,-1 1-6 15,0-1-2-15</inkml:trace>
  <inkml:trace contextRef="#ctx0" brushRef="#br0" timeOffset="593264.025">2578 5478 113 0,'0'0'32'15,"0"0"2"-15,0 0 2 0,0 0 0 16,0 0-1-16,0 0 0 0,0 0-3 0,0 0-2 15,0 0-5-15,-26-43-4 16,23 40-4-16,3-1-1 0,-3 1-5 0,3 3 2 16,0-2-4-16,0 2 1 0,0-1-3 15,-3-1-2-15,3 0-4 0,0 2 1 16,0-1 1-16,-4 1-2 0,4-1 3 16,0 1-4-16,0-1 0 0,0 1-2 15,-1-2 0-15,1 2 0 0,0 0-4 0,0 0 3 16,0 0 0-16,0 0 2 0,0 0 2 15,0 0 1-15,0 3 1 0,1 8 2 16,6 4 3-16,-1 3-1 0,0 3-1 16,0 0-2-16,-5-6-4 0,5 0 0 15,-2 1-2-15,-1-3 2 0,0 1-2 16,1 0 2-16,-1-1-1 0,0-2 2 16,3 3-1-16,-2-5 1 0,-1-2-1 15,0 3 0-15,-2-6 0 0,2 5 0 16,-3-4 0-16,3 4-1 0,0 2 1 0,0-4 0 15,3 2 0-15,-5-6 1 0,1 2-1 16,-2-5 0-16,0 0 1 0,0 0 1 16,1 1 4-16,-1 1 0 0,2-2 0 15,-2 2 2-15,0-2 0 0,2 1-1 16,-2-1-1-16,0 1-2 0,2-1-1 16,-2 1 0-16,0-1-1 0,0 0 1 15,0 2-2-15,0-2 0 0,0 0 0 16,0 2-1-16,0-2 0 0,0 0 0 15,0 1 1-15,0-1-1 0,0 0-1 0,0 0-1 16,0 2 0-16,0-2-1 0,0 0 4 16,0 0-2-16,0 0 0 0,0 0 1 15,0 0-3-15,0 0 1 0,0 1 0 16,0-1 1-16,0 0-4 0,0 0-1 16,0 0 0-16,0 1 1 0,0-1 3 0,0 3 1 15,0-2 2-15,0 1-2 16,1-1 0-16,-1 1 0 0,0-1 1 15,0 0 0-15,3 1-2 0,-3 0 4 16,0-1 2-16,0 1 1 0,0-2 4 0,0 3 0 16,3-2-2-16,-3-1-2 0,0 1-1 15,0-1-3-15,0 0-1 0,0 0 0 16,0-10-1-16,-3 1 0 0,-1-7 1 16,-3 0-1-16,2 0 1 0,-2-6 0 15,1 3 4-15,-1 0-3 0,0 0 3 0,-2 1-3 16,5-2 1-16,-2-1-2 15,-4 2 0-15,7 5 0 0,-1 1 1 0,-1 6-1 16,4 2 1-16,-1 1 1 16,2 4-1-16,-1-3 1 0,1 3-2 15,0-1 0-15,-3-1 0 0,3 1-2 0,0-1 1 16,0 1 1-16,-3 0-1 0,3-1 0 16,0 0 1-16,0 1 0 0,0 1 0 15,-3-2-1-15,3 2 0 0,0 0 1 16,0 0 0-16,0-3 0 0,0 3 0 0,0-1 1 15,0 1 0-15,-4-1 0 0,4 1 0 16,0-2 0-16,0 2 1 16,0-2-1-16,0 2 2 0,0-1-1 0,0 1-1 15,0-2 0-15,0 2 1 0,0 0-1 16,0 0 0-16,0 0-1 0,0 0 0 16,0-1 0-16,0 1 0 0,0 0-2 15,0 0 0-15,0 0 0 0,0 0 0 16,0 0-1-16,0 0 2 0,0 0-1 15,0 0 2-15,0 0 0 0,0 0 0 16,0 0 0-16,0 0 0 0,0 0 0 0,10 0-1 16,-4 0 2-16,4 0-3 0,4 0 2 15,-5 0-2-15,3 0 2 0,-1 0 0 16,5 0-3-16,-6 0 3 0,8 0-1 16,-1 0 1-16,-7 1 0 0,7 2 0 15,-8-1 1-15,3 0-1 0,-1-1 0 16,-5-1 0-16,0 1-1 0,-2-1 1 15,2 0-1-15,1 0 1 0,-1 0-1 16,-6 0 0-16,0 0 0 0,0 0 1 16,1 0 0-16,1 3 0 0,-1-3 1 0,1 0 0 15,-1 0 0-15,1 0-1 0,-1 0 1 16,1 0-1-16,-1 0 1 0,-1 0-1 16,0 2 0-16,3-2 0 0,-3 0-1 15,0 0 1-15,0 0 0 0,0 0 1 0,3 1-1 16,-3-1 1-16,0 0 0 0,0 0 0 15,0 0 1-15,0 0 0 0,0 2 0 16,0-2-1-16,0 0 0 16,4 0 1-16,-4 0-1 0,0 0-1 15,0 0 0-15,0 0-1 0,1 0-1 0,-1 0 1 16,0 0 0-16,0 2 1 0,0-2 0 16,0 1 0-16,0 0 0 0,0 1 1 15,0-1-1-15,0 1 1 0,0 4 1 16,0-1-1-16,0 0 0 0,-1 5 0 0,-3 0 0 15,-2-2 0-15,2 6 0 0,-4-2 0 16,-2 0-1-16,3-1 1 0,-3 0 0 16,1-1-1-16,2-3 0 0,-3 4 1 15,4-4-1-15,-1-1 0 0,-3 6 0 16,1-6 1-16,0 1 3 0,2-1-2 16,3-5 3-16,-2 4-3 0,3-1 0 15,0-3-2-15,-4 3 0 0,1 2-3 16,-5 2 0-16,2 0 2 0,-1 0-3 15,3 0 4-15,-2-1-3 0,5 0 1 16,1-4 0-16,0 2 1 0,0-2 1 0,0 0-1 16,-1-1 1-16,1 2-1 0,3-4 1 15,0 0 0-15,0 0-2 0,0 1 0 16,-3-1-1-16,3 0-1 0,0 2 0 16,0-2-4-16,0 0-2 0,0 0 2 15,0 0-6-15,3 0-3 0,7-2-5 16,-1-3-15-16,1 3-6 0,1-1-12 15,1 0-9-15,-2 0 0 0,3 3-4 16,-3 0 8-16,-1 0-5 0,5 0 1 16</inkml:trace>
  <inkml:trace contextRef="#ctx0" brushRef="#br0" timeOffset="597312.0588">3629 6484 93 0,'0'0'36'16,"0"0"-4"-16,0 0 0 0,0 0-3 15,0 0 0-15,0 0 1 0,0 0 2 16,0 0-3-16,0 0 2 0,-30-27-6 15,28 26-2-15,1-1-4 0,-2 1-2 0,3-2-2 16,0 2 3-16,0 0-3 16,-3-1-3-16,3 1-1 0,0-1-4 0,0 2 2 15,-4-2 1-15,4 2-1 16,-1 0 0-16,-1 0-2 0,2-2 1 0,-1 2-3 16,1-1 0-16,-2 1 0 0,2-2 1 15,-1 2 1-15,1-2 1 0,-2 2 1 16,2 0 0-16,-1 0-1 0,1-1-3 15,-2 1 2-15,2 0-1 0,0 0-2 16,-1 0 1-16,1 0-3 0,-3-2 0 0,3 2-1 16,0 0-1-16,0 0 0 0,0 0 0 15,0 0 0-15,0 0 0 0,0 0-1 16,0 0 0-16,0 0 0 16,0-2 0-16,0 2-1 0,0 0-1 0,0 0 0 15,0 0 0-15,0 0 0 0,0 0 1 16,0 2 1-16,7 6 1 0,2 2 0 15,2 1 1-15,1 4-1 0,4-1 3 16,-6 0 2-16,2 1-4 0,-1 1 4 16,-1 0-4-16,-2-5-2 0,0 1 2 0,-1-4-2 15,-1-1 1-15,0 0-1 0,-3-4-1 16,0-1 0-16,-3 2 1 16,4-1 0-16,0 0-2 0,-1 0 1 0,-3-3-1 15,0 0 1-15,0 0 2 0,2 0 2 16,-1 2-1-16,-1-2 1 0,2 0 0 0,-2 1 1 15,0-1 0-15,1 0 0 16,-1 0 0-16,0 0-1 0,0 0-1 16,0 0 1-16,-6-7-2 0,-5-5 1 15,1-5-2-15,-2 2-3 0,-1-2 4 0,0 0-4 16,-1 1 5-16,-1-1 0 0,1 2-1 16,-1 0 1-16,5 4-2 0,-3 0 3 15,6 6 0-15,-2-3-1 0,3 2 0 16,1 2 0-16,-1-2-2 0,3 4 3 15,0-2-1-15,0 2-1 0,3 2 1 0,-1-2 0 16,1 2 0-16,-2 0 0 16,1-1-1-16,1 1 0 0,-2-2-2 0,2 2 1 15,-1-2-1-15,1 2-1 16,-2-2 1-16,2 2-2 0,0 0 1 0,0 0 1 16,0 0 1-16,0 0 2 0,0 0 1 15,0 0-2-15,3 6 0 0,3 1 0 16,6 2 0-16,-6-3 0 0,5 4 0 15,-1-2 0-15,3 0 0 0,0 3 0 16,-1-1-1-16,4-1 1 0,-3 3 1 0,1 1 4 16,2 0-4-16,-3 3 5 0,3-1-6 15,-2 2 0-15,-2-2 1 0,2-2-1 16,-2 2 1-16,-5-6 0 0,2 2-1 16,-2-4 0-16,-1 1 1 0,0 0-1 15,-3-5 0-15,3 5 0 0,-5-5 0 16,3-1 0-16,-1 1-1 0,-3-3 1 15,0 0-1-15,0 0 0 0,3 2 1 16,-2 0-1-16,1-1 2 0,-1 1-1 16,1-1 0-16,-1 1 0 0,1-2-3 0,-1 1 3 15,1-1 0-15,-1 2 0 0,-1-2 1 16,6 2-2-16,-2 2 2 0,0-3-2 16,1 2 2-16,-2-1-1 0,-2 1-1 15,2 0 2-15,6 1-1 0,-6 0 1 16,0-3-1-16,4 4-1 0,-6-3 0 15,2 1 1-15,6 2 1 0,-6-1-2 0,4 1 2 16,0 0-2-16,-4-2 1 16,4 2 0-16,-4-3-1 0,0 1 1 15,0 1 1-15,0-1-2 0,0 0 1 0,2 0-1 16,-2-1-1-16,0 0 2 0,0 1-2 16,0 0 2-16,0 1 1 0,0-2-2 15,1 1 2-15,-1 0-2 0,1 1 1 16,-4-4 0-16,0 0-1 0,0 0 1 15,2 1-1-15,-1-1 1 0,1 2-1 0,-2-2 1 16,1 1-1-16,-1-1 0 16,0 2 0-16,0-2 0 0,0 1 1 15,3-1 0-15,-3 0-1 0,0 1 0 16,0-1 0-16,0 0-1 0,0 2-4 0,0-2 1 16,0 0-1-16,0 0-3 0,-6 0-4 15,-4-3-5-15,-1-3-6 0,2 3-5 16,-7-3-2-16,0 2 3 0,6 0 5 15,-6-2 8-15,0 2 6 0,6-1 1 16,-6-1 2-16,6 3 3 0,1-1 1 0,-1-1 2 16,0 2 0-16,0-2 0 0,4 4 1 15,-4-2 0-15,6 2 0 0,-2-1 1 16,-4-1-2-16,5 1 5 0,0 0 1 16,-5-2 0-16,5 3 5 0,1-1-2 15,-6-2 3-15,4 2 3 0,3 0 0 16,-1 1-2-16,4 1 0 0,-2-2 0 15,2 2-3-15,-1 0 2 0,-1-1-4 16,1 1-2-16,-2-2-4 0,3 2 0 16,-3-1 0-16,3 1-1 0,-3-1 2 0,3 1-2 15,-2 0 1-15,0 0 0 0,1-2-1 16,1 2 3-16,-2 0 0 16,2 0 0-16,-1 0-1 0,1-2 0 0,-2 2-1 15,2 0 1-15,-1 0-2 0,1 0-1 16,0-1 1-16,0 1-1 0,0 0 0 0,0 0 0 15,0 0 2-15,0 0-1 16,0 0 1-16,0 0-1 0,4 0 0 16,6 1 1-16,-3 3-2 0,2-2 0 15,4 3-1-15,-4-2 1 0,4 3 0 0,1 1 1 16,-1 0 2-16,0 0-3 0,2-1 0 16,-1 1-1-16,-5-5 1 0,4 5 0 15,-2-3 0-15,-2-1 0 0,7 3-1 16,-6-3 1-16,5 2-1 0,-8-2 0 15,4 1 1-15,0 1 0 0,-4-2 1 0,3 2-2 16,-7-4 0-16,1 2 1 0,-4-3 0 16,0 0 0-16,0 0 1 0,2 0-1 15,-1 1 0-15,-1-1 0 16,3 0 1-16,-3 2-1 0,3-2 0 0,-3 0 1 16,3 0 0-16,-2 2 1 0,1-2-1 15,-1 0 1-15,2 0-2 0,-2 0 0 16,-1 0 0-16,0 0 0 0,2 0 1 15,-2 0-1-15,0 0 0 0,0 0 0 16,0 0-1-16,0 0 1 0,0-2 1 0,0 0-1 16,0 1 0-16,0-1 0 0,0 1-1 15,0 0 1-15,0-1 0 0,0 1 0 16,0-1 1-16,-2 1-1 0,1-1 1 16,-2 0-1-16,0-2 0 0,-1 0 0 15,4-1 1-15,-3 2-1 0,0-2 0 16,3 1 1-16,-3-1-2 0,-1-3 1 15,2 4 0-15,-6-5 0 0,5 0 0 16,-3-1 0-16,3 2 0 0,-1-3 0 16,-1 2 0-16,1-2 0 0,1 0-1 0,-1 1 1 15,3-2 0-15,-1 1 0 0,-1 0 0 16,2 5 0-16,-1-4-1 0,1 5 1 16,-1-2-1-16,1-3-4 0,1 5 5 15,0-2 0-15,0 2-1 0,0 5 4 16,-3-1-4-16,3 1 1 0,0-1-1 0,0 0 1 15,0-1-1-15,0 0-2 16,0 1 2-16,0-1 0 0,0 0 0 16,0 1 2-16,0 1-2 0,0-1 2 15,0 1-1-15,0-2 0 0,0 2-1 0,0-1 1 16,0 1 0-16,0-2 1 0,0 2-1 16,-3-1-5-16,3-2 7 0,0 3-8 15,0-7 8-15,0 2-2 0,-3-2 0 16,3 3 0-16,0 4 0 0,0-2 0 15,0 2 0-15,0-2 6 0,-1 1-5 0,-1-3-1 16,1-3 1-16,-1 3-5 0,0 1 4 16,2 3 1-16,-2-1-1 15,2 1 0-15,0-3 0 0,-1 2-3 0,1 0 3 16,0-1 0-16,0 2 0 0,-2-1 0 16,2 1 0-16,0-2-2 0,0 2 2 15,-1-2 0-15,1 2 1 0,0-1 3 16,0 1-3-16,0-1 0 0,0 1-1 15,0-1 0-15,-3 1 0 0,3-2-1 16,0 2 1-16,0-2-1 0,0 2 1 0,0 0 0 16,0 0 0-16,0 0-1 0,0 0 1 15,0 0 1-15,-3 0-1 0,3 0 2 16,0 2-2-16,-3 3 4 0,-1 7-4 16,-2 3 6-16,-1 1-5 0,-2 6-1 15,-1-3 0-15,1-1-2 0,-2 1 3 16,-1-4-2-16,2 0 2 0,1-5-1 15,-1 0 0-15,6-4 1 0,-5 0-1 16,2 2 0-16,1-4 0 0,-1 2-1 16,-3 0 1-16,4-1 1 0,3-2 0 0,-4 1-1 15,4 0 0-15,0-3-2 0,0 2 2 16,3-3-1-16,-5 2 1 0,2 0 0 16,0 1 0-16,0 1 1 0,3-4-2 15,-2 0 1-15,2 0 0 0,-1 1-2 16,1-1 1-16,-3 2 0 0,3-2-1 0,0 0-1 15,0 2 0-15,-3-2-3 16,3 0 1-16,0 1 0 0,0-1 0 16,-3 0 2-16,3 0-2 0,0 1 3 15,0-1 0-15,0 0 0 0,0 0 1 0,0 0 3 16,0 0-2-16,0 0 1 0,-1 0 0 16,1 0-1-16,0 2 1 0,0-2 0 15,-2 0 0-15,2 0-1 0,0 1 0 16,0-1-1-16,0 0 1 0,0 0 0 15,0 0 0-15,0 0 2 0,0 0-2 0,0 0 0 16,0 0 0-16,0 0 1 0,0 0 1 16,0 0-2-16,2-3 1 0,2-4-1 15,6-5 0-15,-4 4 3 16,4-6-3-16,-1 4 0 0,-3 2 0 0,1-4-1 16,4 0 1-16,-2-1 2 0,1-2-2 15,3 0 0-15,-3 2-1 0,3-1 0 16,-7 3-5-16,4 0 4 0,-2 0-2 15,-3 6-4-15,5-7 8 0,-4 2-6 16,0 2 6-16,1 0 0 0,-3 4-1 0,-1 0 1 16,-3 4-1-16,0-1 1 0,0 1 0 15,2-2 1-15,-1 2 0 0,1-1 2 16,-1 1-1-16,-1 0 0 0,0 0-1 16,0 0 2-16,0 0-3 0,0 0 6 15,0 0-4-15,0 5 4 0,0 1-4 16,-3 3-2-16,2-6 0 0,-1 2 1 15,1 0-1-15,1-5 2 0,-2 0-3 16,2 0 0-16,-4 6-1 0,0-1-1 16,1 6-1-16,-1 4 0 0,1-7 0 0,-2 9-4 15,1-1-4-15,1-4-15 0,0 5-16 16,-1-5-37-16,4-2-25 0,0 3-57 16</inkml:trace>
  <inkml:trace contextRef="#ctx0" brushRef="#br0" timeOffset="598628.8289">3550 6346 3 0,'0'0'17'0,"0"0"2"16,0 0 2-16,0 0-2 0,0 0-3 0,0 0 1 16,0 0 4-16,0 0 3 0,0 0 7 15,0 0 5-15,-29-36 4 0,26 32 2 16,3 0-2-16,-3-1-4 0,-1-2-7 16,1 5-4-16,0-3-1 0,-3-1-1 15,3 2 0-15,-1 1-4 0,1 0-2 16,3 3-3-16,0-1-1 0,0 1-3 15,-1 0-2-15,-1-1-4 0,1 1-1 16,-1-2-3-16,1 2-3 0,-1-2 0 16,1 2-2-16,1 0-1 0,-3 0 1 0,3 0 1 15,0 0 3-15,0 0 1 0,0 0 0 16,0 0 0-16,0 4-2 0,0 1 4 16,0 4-2-16,0 1 0 0,0-2 0 15,4 1 0-15,-2-5 1 0,1 4 0 16,-2-3 0-16,1 0-1 0,2 2 1 0,-4-2-1 15,4 0 0-15,-1-1 1 0,-3-4-1 16,0 3 0-16,4 2 1 16,-2-2-1-16,1 2 0 0,-3-5 0 15,1 2-1-15,2 3 2 0,0 2 0 0,3 2 0 16,1-2 1-16,0 2-2 0,-1-3 0 16,3 5-1-16,-1-3 2 0,-2-1-1 15,3 2 1-15,1 0-1 0,0-2 0 16,0 3 0-16,2-3 0 0,-1 3 0 15,-2-2-1-15,3 2 7 0,-2-1-6 0,-3 1 6 16,2-4-5-16,-1 5-1 16,-2-5 1-16,1 2-1 0,2 1 3 0,-3-2-3 15,4 2 1-15,-4-2-1 16,-2-3 1-16,2 2-1 0,-2-4 0 0,5 2 1 16,-6-1-1-16,-2 0 0 0,8 2 0 15,-6-2-1-15,0 0 1 0,1 0-1 16,-4-3 0-16,0 0 1 0,0 0-2 15,3 1 1-15,-2 1 0 0,-1-1 0 16,3-1 1-16,-3 2 2 0,0-2-1 0,0 0-1 16,0 0-1-16,-7 0 0 0,-6-8 0 15,-2-2 0-15,-2-4-1 0,-3-1 3 16,4-3-2-16,-4-2-4 0,-2-2 7 16,0 2-5-16,1-2 3 0,-1 1 1 15,0 0-4-15,2 0 4 0,4 2 0 16,2 3 2-16,2 1 3 0,2 4-1 15,6 3 3-15,1 4 1 0,0 1-1 16,3 3 1-16,-3-2 3 0,3 2-3 16,0-1-1-16,-3 0-2 0,3-2-6 0,-3 3-2 15,3-1 1-15,0 1-4 0,-3-1 0 16,3 1 0-16,0 0-1 0,0 0 3 16,0 0 2-16,0 0 1 0,0 0 1 15,6 7 0-15,1-1-1 0,1 2 0 16,-4-2 0-16,6 1-1 0,-3-1 1 0,-1 2 0 15,7 1 0-15,-3 0 0 16,5 5 0-16,-1-2 0 0,2 1-1 16,1-2 1-16,1 3 1 0,-1 0-1 15,3-1 3-15,-4 1 2 0,3 0-5 0,-6 1 6 16,4 0-6-16,-2 0 0 0,-1-1 1 16,-1-1 0-16,-4-5-1 0,1 1 0 15,2 0 0-15,-5 0-1 0,4 1 1 16,-2 0 0-16,-3-3 0 0,0 1-1 15,2 0 0-15,-3-1 0 0,-1 1 1 0,-4-5-1 16,3 1 1-16,-3-4 0 0,0 0 1 16,0 0 1-16,0 2-1 0,3 0 0 15,-3-2-1-15,0 0-1 0,0 1 0 16,0-1 0-16,0 0 0 0,-6-3-2 16,0-3-2-16,-1 0-1 0,3 3-4 15,1 0 0-15,0-1-4 0,0 1-1 16,0-1-9-16,0 1-12 0,3 3-21 15,-1-1-30-15,1 1-17 0,0 0-26 16,-2 0-17-16</inkml:trace>
  <inkml:trace contextRef="#ctx0" brushRef="#br0" timeOffset="599444.7058">3699 6717 93 0,'0'0'26'0,"0"0"-4"0,0 0-5 16,0 0-2-16,0 0-5 0,0 0 2 15,0 0 1-15,0 0-1 0,0 0-3 0,0 0-3 16,-28-14-4-16,28 14-1 0,-1-1 1 16,1 1 2-16,0 0 4 0,0 0 2 15,0 0 3-15,0 0-2 16,0 0-2-16,0 0-1 0,0 0-3 0,0 0 1 16,1 0 0-16,4 1 0 0,0 2-1 15,-2 0 1-15,4 2 0 0,-2-4 0 16,2 4 1-16,3-3 0 0,-7 0-2 15,6 1 1-15,-5-1-1 0,-1-1-1 16,11 1 1-16,-8-2-3 0,0 0 4 0,4 2-5 16,-3-2 0-16,-1 0 0 0,0 0-2 15,-6 0-1-15,4 0 2 0,2 0 0 16,1 0 0-16,-1 0 0 0,-2 0 0 16,2 0 0-16,0 0 0 0,0 1 0 15,-1-1 0-15,0 1 0 0,-1-1-2 0,2 2 0 16,-3-2 2-16,3 1-1 15,-1 1 0-15,0-1 0 0,-5-1 1 16,0 0-1-16,4 2 4 0,-1-1-4 16,4 1 1-16,-2 0 0 0,-5-2-3 0,0 0 3 15,0 0-1-15,1 0-2 0,1 1 2 16,-1-1 0-16,-1 0 0 0,4 0 0 16,-4 0 0-16,3 2-1 0,-3-2 2 15,3 0 2-15,-2 0-2 0,1 1 3 16,-1-1 0-16,-1 0 0 0,2 0 0 0,-2 0-3 15,0 0 0-15,1 0 0 16,-1 0-1-16,0 0 0 0,2 0-1 16,-2 0-1-16,0 0 2 0,0 0-1 15,0 0 2-15,1-1-8 0,-1 1-6 0,0 0-10 16,0 0-17-16,0-2-17 0,0 2-22 16,0 0-49-16</inkml:trace>
  <inkml:trace contextRef="#ctx0" brushRef="#br0" timeOffset="600049.5054">3923 6553 41 0,'0'0'9'0,"0"0"0"0,0 0-8 15,0 0-2-15,0 0-9 16,20 82-21-16</inkml:trace>
  <inkml:trace contextRef="#ctx0" brushRef="#br0" timeOffset="618760.4214">5253 17436 356 0,'0'0'78'0,"0"0"-19"15,0 0-12-15,0 0-11 0,0 0-10 16,0 0-5-16,0 0-6 0,0 0-5 0,0 0-1 16,6 4-3-16,-6-4-2 0,0 0 0 15,0 0-3-15,1 0-1 0,-1 1-1 16,0-1-3-16,0 0 0 0,0 2-5 16,0-2-2-16,0 0 3 0,0 8 0 15,0 4 4-15,0 5 2 0,0 9 2 16,-4-3 1-16,4-4-2 0,-3-4 1 15,3-3-1-15,0 1-1 0,0-3-1 16,0 3-1-16,3-4 1 0,3 1-1 16,-3-2 2-16,-2-5-2 0,4 6-2 0,-4-7 0 15,2 1-3-15,0 0 4 0,-3-3 3 16,0 0 0-16,0 0 1 0,3 0 3 16,-1 0-3-16,0-16 0 0,-1-2 1 15,1 0-2-15,-2 0 4 0,0-2-1 16,0 0 2-16,-5-3-1 0,0 4-3 0,-1-6 2 15,2 3-3-15,-2-4 1 0,-3 2-7 16,2-4 7-16,0 1-7 16,1 6 8-16,3 4 2 0,0 7-1 15,0 3 2-15,3 3 0 0,0 4 0 0,0-2 1 16,0 2-1-16,0-1-1 0,0 1-1 16,-1-2-2-16,1-1 1 0,0 2-12 15,0 0 11-15,0 1 1 0,0-4-2 16,0 3 0-16,0 0-2 0,0-1-3 15,0 2 3-15,0 0 14 0,0-3-10 0,0 3 1 16,1 0-1-16,8 0 1 16,3 0-2-16,6 0 0 0,-9 0 2 15,8 3-2-15,-8 0 4 0,3 2-4 16,-1-4 2-16,2 0 1 0,3 4-2 0,-3-5 4 16,6 3-4-16,-3-1 0 0,4 0 1 15,0-2-2-15,-4 2 2 0,1 1-1 16,-6-1-1-16,6 4-1 0,-4 1 7 15,-1 3-5-15,2 2 8 0,-2 1-3 16,-1 3-2-16,-4 4 0 0,-2-7 3 0,-2 3-5 16,-2 3-1-16,-1-1 4 0,0 0 0 15,0-1 0-15,0 0 2 0,-7-2 1 16,-6 3 0-16,1-1 2 0,-4-2-3 16,-4 0-5-16,0 0 0 0,-2-3-6 15,-1 0 3-15,0-1-3 0,4 1-2 16,3-3-1-16,2-3-4 0,4 2-11 15,-2-1-11-15,6-2-21 0,-2 2-37 16,5-5-56-16,3-2-84 0</inkml:trace>
  <inkml:trace contextRef="#ctx0" brushRef="#br0" timeOffset="626100.2095">4108 15346 5 0,'0'0'14'0,"0"0"-2"0,0 0-6 15,0 0-6-15,0 0-1 0,0 0-4 16,0 0 0-16,0 0 3 0,-3-7 2 15,3 7 0-15,0-1 2 0,0 1-3 16,0 0 2-16,0 0 1 0,0 0-4 16,0 0 5-16,0 0-1 0,0 0 0 0,0 0 0 15,2 0 0-15,-2 0-1 0,1 0 3 16,-1 0 2-16,0 0 0 0,4 0 2 16,-4 0 0-16,0 0 1 0,0 0-1 15,3 0-1-15,-3 0 0 0,0 0-2 16,0 0 0-16,0 0-2 0,3 1-1 0,-3-1 0 15,0 0 4-15,1 0 2 0,-1 2 4 16,0-2 1-16,2 0 0 16,-2 0 0-16,0 0-3 0,0 0-1 15,0 0 0-15,0 0-4 0,0 0 1 0,1 0-1 16,-1 0-3-16,0 0 0 0,0 0-4 16,0 0-3-16,0 0 0 0,0 0-1 15,2 0 2-15,-2 0 1 0,1 0 0 16,-1 0 2-16,2 0-1 0,-2 0 2 15,1 2-1-15,1-2 1 0,-1 0 0 0,-1 0 0 16,3 0 0-16,-3 0 0 0,3 0 1 16,-3 0-1-16,0 0 0 0,0 0 1 15,3 0 0-15,-3 0 2 16,0 0-2-16,0 0 1 0,4 0-2 0,-4 0 0 16,1 0-1-16,-1 0 1 0,2 0-1 15,-2 0 2-15,1 0-1 0,-1 0 0 16,2 0 1-16,-2 0-1 0,1 0 0 15,-1 0 0-15,2 0 0 0,-2 0-1 16,1 0 1-16,1 0 0 0,-1 0 0 0,-1 0 0 16,3 0 0-16,-3 0 0 0,3 0-1 15,4 0 3-15,0 0 1 0,2 0 1 16,4 0 0-16,-10 0-3 0,10-2 0 16,-7 2 0-16,0 0-1 0,-2 0 2 15,-4 0-2-15,0 0 0 0,0 0-2 16,8 0 2-16,-2 0 0 0,0 0 2 15,0 0-4-15,-2 0 1 0,3 0 1 16,5 0 5-16,-2 0 0 0,3 0 2 16,-1 2-3-16,-2-1-2 0,3 2-1 0,-3-1-4 15,3 0 3-15,-3-1 0 0,5 1 0 16,-4-1 2-16,5 1-2 0,-6-1 1 16,3 0 1-16,-1-1 3 0,2 0 0 15,4 0-3-15,-7 0 1 0,8 0-1 16,-3-2-1-16,-6-1 1 0,9 0-1 0,-9-1 0 15,4 3-1-15,-2-1 2 0,-2 2-5 16,3-1 2-16,-9 1-1 16,8 0-2-16,-5 0 4 0,3-2-1 15,2 2 2-15,-2-2 0 0,0 2-1 0,-7-1 0 16,10 0 0-16,-6 1-2 0,6 0 1 16,0 0 1-16,2 0-1 0,-2 0-3 15,1 0-1-15,6 0 0 0,-8 0 0 16,4 0 0-16,-6 0 0 0,0 1 0 15,-1 0 0-15,-2 1 0 0,-1 0 2 0,-3-1 0 16,1 1 0-16,-1-1-1 0,3 1 2 16,-6-2-1-16,0 0 0 0,0 0 2 15,1 2 1-15,-1-1 0 0,0 1 2 16,0 3 0-16,0 0 0 0,0 0-1 16,0-1-1-16,0-4-1 0,0 0-3 15,0 0-7-15,0 2-12 0,-1-2-21 16,1 0-19-16</inkml:trace>
  <inkml:trace contextRef="#ctx0" brushRef="#br0" timeOffset="626840.4523">4303 15505 228 0,'0'0'40'0,"0"0"0"15,0 0-10-15,0 0-10 0,0 0-12 0,0 0-3 16,0 0-2-16,0 0-1 16,0 0 4-16,0 0-2 0,-11-7-2 15,9 5-1-15,2 2-1 0,-1-1 1 0,1 1 0 16,0 0-2-16,0-2 1 0,0 2 1 16,0 0 2-16,0 0 2 0,0-1 4 15,0 1 3-15,0 0 1 0,4-2 0 16,3 0-2-16,3 1-1 0,2-2-1 15,-1 2-1-15,1-2 0 0,0 1 0 0,5-1-2 16,-4 3 0-16,7-3-2 0,-4 1 0 16,-3 0-2-16,6 0-1 15,-9 1 0-15,3-1-1 0,0 0 2 16,0 1-2-16,7-1 0 0,-2 1 2 0,-1-1-2 16,3 1 2-16,-1-1 1 0,-6 2-1 15,9-1 0-15,-2-1-1 0,-8 1-2 16,8 1 3-16,-3-2-2 0,-2 1 1 15,2-1 0-15,2-1 0 0,-6 1-1 16,4 0 0-16,-1-1 0 0,-3-1 0 0,3 1 0 16,-4 0 0-16,-8 2 0 0,2 1 0 15,-1-2 0-15,1 2-1 0,0-1 1 16,0 1-1-16,-6 0 1 0,0-1-1 16,4 1 1-16,3 0 0 0,-2 0 0 15,-1 0 0-15,-4 0 0 0,6 0 0 16,-2 0 1-16,1 0-1 0,0 0-1 15,-5 0 1-15,0 0-2 0,0 0 3 16,2 0 1-16,-1 1 1 0,-1-1 1 16,3 0 1-16,-3 1-1 0,3-1 1 0,-3 0-2 15,0 0 1-15,0 0-2 0,0 0-4 16,0 0-1-16,0 0-1 0,0 0-7 16,0 0-7-16,0 0-11 0,0 0-31 15,0 0-42-15,-3 0-76 0</inkml:trace>
  <inkml:trace contextRef="#ctx0" brushRef="#br0" timeOffset="627647.4317">5377 14546 253 0,'0'0'49'0,"0"0"-21"0,0 0 5 15,0 0 3-15,0 0-5 0,0 0-2 16,0 0-2-16,0 0-4 0,0 0-6 0,0 0-8 15,-66-52-4-15,63 51-3 0,3 1-5 16,-1-2 0-16,1 2-1 16,0 0 1-16,-2 0 2 0,2 0 1 0,0 0 0 15,0 5 0-15,2 6 1 0,5 2 7 16,-3-5-8-16,2 5 5 0,3-1-4 16,-3-2-1-16,2 2 2 0,-1-1-2 15,-2-4 1-15,2 4 0 0,-4-5 0 16,5 0-1-16,-2-1 2 0,-3-1-2 15,3 1-3-15,-3-2 3 0,0-2 1 0,1 2 2 16,3-3 2-16,5 0 1 0,5-4 3 16,4-8 0-16,-1-2-2 0,0-6-2 15,-1-1-3-15,1-2-6 16,-2-1 5-16,0-1-4 0,1 2 4 0,-6 4 0 16,3 1 0-16,-6 5 0 0,-1 3-1 15,-5 2 2-15,-1 5-2 0,1 0-2 16,-4 3 4-16,0 0-2 0,0 0 0 15,0 0-2-15,0-2-2 0,3 1-4 16,-3 1-8-16,0-1-16 0,0-1-30 0,0 2-45 16,3-1-73-16</inkml:trace>
  <inkml:trace contextRef="#ctx0" brushRef="#br0" timeOffset="628112.2483">5301 14715 394 0,'0'0'53'15,"0"0"-19"-15,0 0-14 0,0 0-10 16,0 0-8-16,0 0-5 0,0 0-1 16,0 0 4-16,0 0 1 15,0 0 4-15,-16-7-2 0,19 6 0 0,3 1-1 16,4 0 0-16,3 0 2 0,-3 0-1 16,3 6 1-16,0 1 3 0,0 3-1 15,1 2 2-15,-2 0-1 0,-2 0 1 16,2 4-4-16,-5-3 1 0,2-1-2 15,-1-1-1-15,-5-4 1 0,0-3-4 0,3 3 2 16,-3-4-4-16,0 0 3 0,0 0 2 16,1-3-1-16,0 2 2 0,6-2 2 15,5 0-1-15,2-11 2 16,5-6 0-16,0-4-3 0,2-3 0 0,1-3-2 16,1-1-1-16,-2 2-2 0,-2 3-5 15,0 1-7-15,-2 5-2 0,-3-1-6 16,2 3-22-16,-4 0-49 0,-4 3-65 15,-1 2-103-15</inkml:trace>
  <inkml:trace contextRef="#ctx0" brushRef="#br0" timeOffset="630005.797">32032 10921 113 0,'0'0'39'0,"0"0"2"16,0 0-6-16,0 0-3 0,0 0-4 15,0 0-3-15,0 0-3 0,0 0-1 16,0 0-3-16,-14-45-3 0,14 43-4 15,-1 1-3-15,1-1-4 0,-2 0-2 16,2 2-2-16,-2-1 1 0,2 1 0 16,0 0 2-16,0 0 0 0,0 0 0 0,0 6 3 15,0 5 1-15,0 0 0 0,0 1 1 16,0-1-1-16,2 1 0 0,0 1-3 16,-1-1-2-16,1 2 1 0,1-4-3 15,0 1-1-15,1-2 1 0,1 2 0 16,-1-4 1-16,3 3 2 0,0-5 5 0,2 2-4 15,0-4 8-15,2 1-6 0,1-4 0 16,6 0-1-16,0-3 0 16,4-6-2-16,-2 0-1 0,-3-3-1 15,-1-1 0-15,0-2 0 0,0 0 1 0,-2-2-1 16,2-1-1-16,-1 0 0 0,2-3-1 16,-1 0-1-16,1 1 0 0,-1 0 0 15,0 2-1-15,-3 1-1 0,-3 7-3 16,0-2-4-16,-4 6-6 0,2 0-8 15,0-1-14-15,-1 1-29 0,1 2-33 0,-5 1-96 16</inkml:trace>
  <inkml:trace contextRef="#ctx0" brushRef="#br0" timeOffset="630499.8987">31930 11099 220 0,'0'0'57'15,"0"0"-4"-15,0 0-11 0,0 0-8 16,0 0-10-16,0 0-8 0,0 0-9 16,0 0-2-16,0 0-5 0,-12-21 0 0,10 21 0 15,1 0-1-15,-1 0 0 0,2 0 0 16,-3 0-2-16,2 5 2 0,-1 8 2 16,1-2 0-16,1 0 4 0,0 8-1 15,0-9 0-15,0 3-1 0,3-3 0 16,-2-5 3-16,4 2 0 0,-1 1 1 0,3-2 8 15,3 0-6-15,-3-1 4 0,9-2-5 16,-7-2-1-16,4-1-2 16,6 0 2-16,-1 0 2 0,4-6-4 15,-1-2 3-15,-3 1-8 0,-3-4 2 0,0-1-2 16,0 0 4-16,1 0 1 0,-1-3-2 16,2-1 0-16,2-2-3 0,1-1 0 15,3-3-2-15,0-2-1 0,3-2-7 16,3-3-5-16,3-1-10 0,3 0-17 15,1-1-44-15,-3 1-67 0,-3 3-105 0</inkml:trace>
  <inkml:trace contextRef="#ctx0" brushRef="#br0" timeOffset="640042.2119">7489 17425 59 0,'0'0'7'16,"0"0"-5"-16,0 0 0 0,0 0 0 16,0 0-4-16,0 0-5 0,0 0-12 15,0 0-9-15</inkml:trace>
  <inkml:trace contextRef="#ctx0" brushRef="#br0" timeOffset="640765.3364">7911 17548 73 0,'0'0'9'0,"0"0"-3"0,0 0-2 0,0 0-2 16,0 0 3-16,0 0-3 0,0 0 3 16,0 0 0-16,0 0-2 0,-3 2 1 15,3-2-2-15,0 0 3 0,-1 0-2 16,-1 0-3-16,1 0 2 0,-1 0-4 15,2 0-1-15,-1 0-4 0,1 0-5 16,-3 0-8-16,3 0-6 0,0 0-12 16</inkml:trace>
  <inkml:trace contextRef="#ctx0" brushRef="#br0" timeOffset="641602.2326">8229 17480 35 0,'0'0'10'0,"0"0"-4"0,0 0 0 16,0 0-2-16,0 0-3 0,0 0 0 16,0 0-3-16,0 0 2 0,0 0 1 15,0 6-1-15,0-4 4 0,0-2-4 16,0 0-2-16,0 0 1 0,0 0 1 15,0 0 3-15,0 0-1 0,0 0 2 0,0 2-4 16,0-2 3-16,0 0 2 0,0 1-1 16,0-1 3-16,0 0-1 0,0 0-3 15,0 0 1-15,0 0-2 16,0 1 0-16,0-1-2 0,0 0 2 0,-1 0-1 16,1 0-6-16,0 0 0 0,0 0-2 15,0 0-3-15,0 0-6 0,0 0-10 16,0 0-10-16</inkml:trace>
  <inkml:trace contextRef="#ctx0" brushRef="#br0" timeOffset="642420.0255">8304 17479 116 0,'0'0'35'0,"0"0"3"0,0 0 2 16,0 0-5-16,0 0-7 0,0 0-3 16,0 0 0-16,0 0 1 0,0 0-2 15,0 0 1-15,-3 7-2 0,3-7-1 16,-2 0 3-16,2 0-6 0,0 0-6 15,-2 0-1-15,2 0-4 0,0 0 1 16,0 0-1-16,-1 0-3 0,1 0-3 0,0 0-1 16,0 0-2-16,-3 0 1 0,3 0-1 15,0 0 0-15,0 0-3 0,0 0-1 16,0 0-1-16,0 0 0 0,0 0-1 16,0 0 2-16,0 0 2 0,0 0 2 15,0 0 2-15,0 0-2 0,0 5 2 0,0-1-2 16,0 1 1-16,3 1 0 0,-3-6-1 15,1 2 1-15,3 1-3 16,-2-1 5-16,1 3-1 0,-3-5 0 16,0 0-2-16,0 0 2 0,1 2 1 0,1-2 2 15,-1 0 5-15,5 0-4 0,4 0 1 16,3-5-2-16,3-4-2 0,-6 1 3 16,2-2-4-16,-2 1-2 0,-3 0 1 15,3-3 0-15,-4 5 1 0,0-1-2 16,2 1 1-16,-2-2-2 0,3 0-1 0,-3 2 2 15,4-3-4-15,-6 4-1 16,2 1 2-16,-2-2-7 0,2-1-11 16,0 2 6-16,2-1-20 0,-2 1 3 15,-3 4-23-15,3-5-28 0,-3 3-8 0</inkml:trace>
  <inkml:trace contextRef="#ctx0" brushRef="#br0" timeOffset="642860.191">8290 17595 429 0,'0'0'50'16,"0"0"-7"-16,0 0-10 0,0 0-17 0,0 0-10 16,0 0-1-16,0 0-2 0,0 0-1 15,0 0-1-15,0 0-3 0,-9 2 1 16,8-1-3-16,1-1-1 0,0 0 1 16,0 0-3-16,0 0 0 0,0 0 4 15,0 2 1-15,0-2 2 0,0 6 0 16,0-1 0-16,1 2 4 0,4 2-2 15,-1-2 0-15,3 0-1 0,0-3-2 16,-1 3 2-16,0-1 0 0,1 1 1 16,-4-5-3-16,7 1 1 0,-4-3 0 0,4 0 3 15,9 0-1-15,-3-5-1 0,4-8 0 16,3-4-4-16,-4-6-1 0,1-4-1 16,0-3 0-16,-2-2-1 0,2 0 2 15,2 0-9-15,-3 4-14 0,-1 3-18 16,0 4-38-16,-4 1-35 0,-2 3-53 0</inkml:trace>
  <inkml:trace contextRef="#ctx0" brushRef="#br0" timeOffset="645162.7726">7573 15099 68 0,'0'0'2'16,"0"0"1"-16,0 0-2 0,0 0-2 15,0 0 2-15,0 0-1 0,0 0-1 16,0 0 0-16,0 0-4 0,0-4 0 0,0 4-1 16,0 0-1-16,0 0-3 0,0 0-7 15</inkml:trace>
  <inkml:trace contextRef="#ctx0" brushRef="#br0" timeOffset="645801.3317">7647 15413 112 0,'0'0'25'0,"0"0"-6"15,0 0-5-15,0 0-4 0,0 0-3 16,0 0-1-16,0 0-1 0,0 0-3 15,0 0 0-15,0 0-1 0,1-8 1 16,-1 8 0-16,0 0 0 0,0-1 0 16,0 1-1-16,0 0-1 0,0-2-4 0,0 2-4 15,0-1-8-15,0 1-17 0,0-2-32 16</inkml:trace>
  <inkml:trace contextRef="#ctx0" brushRef="#br0" timeOffset="646903.9975">7252 14525 69 0,'0'0'15'0,"0"0"-4"15,0 0 1-15,0 0 4 0,0 0 0 16,0 0 2-16,0 0 1 0,0 0-1 15,0 0 0-15,-19-14 2 0,17 12 5 0,2 2 3 16,-1-1 2-16,1 1-1 0,-2 0-2 16,2-1-6-16,-1 1-1 0,1 0-5 15,-3-2-3-15,3 2 0 0,0 0-1 16,0 0 0-16,0-2-2 0,0 2-3 16,0 0-3-16,-4 0-2 0,4 0 0 15,0 0-2-15,0 0 0 0,0 0 0 16,0 0 0-16,0 0 0 0,0 0 0 15,0 0 2-15,8 2-1 0,0 2 4 16,2 3-4-16,-2 0 5 0,0 1-7 0,-1-2 2 16,0 1 0-16,-1 1 0 0,3-2 2 15,-5 2-4-15,3-3 2 0,1 2-2 16,-5-4 4-16,-1 0-2 16,-2-3 0-16,0 0 2 0,0 0-1 0,3 2 3 15,-3-1-1-15,3-1 2 0,-3 0 1 16,3 2 1-16,-2-2-2 0,4 0-1 15,-1-3-5-15,2-5 3 0,7-4 1 16,-7 4-8-16,1-4 7 0,2 0-5 16,-2 4 5-16,0-5 3 0,0 1-1 0,-2 4 0 15,3-6-1-15,-2 1 0 0,-2 2-1 16,2-4 0-16,-1 1 1 0,-2 6 0 16,1-8-3-16,1 7 0 0,0 0-3 15,-2 0 0-15,-2 4-1 0,4-4-2 16,-4 6-1-16,2 0-2 0,3-4 0 0,-2 4-5 15,-1 1-4-15,0-1-4 0,-3 3-7 16,0-2-6-16,0 2-15 16,1 0-17-16,5 0-17 0,0 0-50 15</inkml:trace>
  <inkml:trace contextRef="#ctx0" brushRef="#br0" timeOffset="647504.4143">7227 14701 288 0,'0'0'43'0,"0"0"-6"16,0 0-8-16,0 0-9 0,0 0-6 16,0 0-8-16,0 0-1 0,0 0 0 15,0 0-2-15,0 0 0 0,-16-17-3 16,16 16-1-16,-1 1 0 0,1-2 0 15,0 2-1-15,-2-1 0 0,2 1 1 16,0-2 1-16,0 2 2 0,0 0-1 16,0 0 0-16,0 0 1 0,0 0 0 0,0 0 2 15,2 0-1-15,2 0 2 0,6 0-2 16,0 3 2-16,-1 0 0 0,4 0-1 16,-3 0 1-16,0 0-2 0,-5-1 2 15,6-1 0-15,-8-1 0 0,3 0 0 16,0 2 0-16,-6-2 2 0,0 0 0 0,6 0 1 15,-1 0-2-15,1 0 1 0,3 0-3 16,-5 0-1-16,2-6 1 16,8-2-3-16,-5-3 1 0,5-1 1 15,-2-3-1-15,0-1-1 0,-1-3-1 0,1 1 1 16,-2-4-2-16,1 2-2 0,-2-2 5 16,4 0-6-16,-4 2 4 0,-2 1 0 15,2-1-4-15,-1 3 1 0,-2-1-2 16,-2 3-2-16,2 3-2 0,-1 2-8 15,-4 5-17-15,2 2-35 0,-3 3-31 0,0-3-40 16</inkml:trace>
  <inkml:trace contextRef="#ctx0" brushRef="#br0" timeOffset="668295.0202">2992 5470 14 0,'0'0'25'16,"0"0"0"-16,0 0-2 0,0 0-3 15,0 0-1-15,0 0-2 0,0 0 0 16,0 0-4-16,0 0-5 0,4-9-1 0,-1 8-3 16,-3 1-3-16,0-2 1 0,0 2-2 15,0-1-1-15,0 1 0 0,0-2-2 16,3 2-1-16,-3-1 0 0,0 1-3 16,0 0 3-16,0 0 2 0,0 0 1 15,0 0 2-15,0 0 1 0,0 3 0 16,0 10 2-16,0 6 1 0,0 5 1 15,-3 1-1-15,-3 0-2 0,2 3-3 16,-2-3 0-16,-3 2-1 0,1 0-2 16,0-5-1-16,-2 1-2 0,4-2-5 0,-4-3 0 15,6 1-13-15,4-3-48 0</inkml:trace>
  <inkml:trace contextRef="#ctx0" brushRef="#br0" timeOffset="669647.8801">3136 7128 64 0,'0'0'17'0,"0"0"-5"0,0 0-5 15,0 0-2-15,0 0-4 0,0 0-3 16,0 0-3-16,0 0 0 0,0 0 2 0,0 0 3 15,-7-3 1-15,7 3 0 0,0 0 0 16,0 0 0-16,0 0 3 16,0-1-3-16,4 1-1 0,2-2 1 15,4 0 1-15,3 2-5 0,-3-2 4 0,-1 1 1 16,7-1 0-16,3 0 3 0,1-1-1 16,6 0-1-16,-3-2-1 0,-4 2-1 15,-2 0-1-15,-1 0-2 0,-3 0 0 16,3 1 0-16,-6 0 2 0,5 2 3 15,3-1-3-15,0-1 1 0,9-2-1 0,-1 2 0 16,-1-5 0-16,1 1 1 0,1-1-1 16,0-3 0-16,0 3 0 0,-1-2-1 15,0 0 1-15,3 0-1 16,-3-1 1-16,-2 4 0 0,-2 0-1 0,-6 1-1 16,2 3 1-16,-6 1-1 0,0-1-1 15,1 2 2-15,-7 0-2 0,-2 0-1 16,2 0 3-16,-3 0-4 0,3 0 4 15,-1 0 3-15,-5 0 0 0,0 0 0 16,0 0 0-16,2 0-4 0,-1 0-6 0,-1 0-17 16,2 0-18-16</inkml:trace>
  <inkml:trace contextRef="#ctx0" brushRef="#br0" timeOffset="670212.8325">3236 7115 99 0,'0'0'25'0,"0"0"-8"15,0 0-2-15,0 0 0 16,0 0 2-16,0 0 4 0,0 0-2 16,0 0 1-16,0 0-1 0,0 0-7 15,-13-7-3-15,13 6-5 0,-2 1-5 0,2-1-3 16,0 1-4-16,0 0-5 0,0 0-2 16,0 0 5-16,0 0 4 0,3 0 6 15,9 0 5-15,8 0 0 0,2 4-1 16,4-1 4-16,0-1-5 0,0 0-1 15,-3-1-2-15,3 1 3 0,-1 0 4 0,4-2 2 16,1 0 4-16,6 0-5 16,3-4-3-16,2-1-2 0,-2 0 0 15,-2-1-1-15,1 0 0 0,-5 0 0 16,-1 0-2-16,0 1 0 0,-3 3-2 0,-2-1 1 16,-5-1 0-16,0 4 0 0,-4 0-1 15,1 0-2-15,0 0 1 0,-2 0-1 16,-1 0 1-16,0 2 0 0,-4 0-1 15,4 1 0-15,-5-2 1 0,-8 0-1 16,3 1 3-16,-6-2 1 0,0 0 2 0,0 0 2 16,6 0-2-16,-3-2-1 0,1 0-3 15,-4-8-3-15,0 1-3 0,-9-3-5 16,-4-1-5-16,2 5 0 0,-4 1-4 16,-5 4 0-16,4 2-2 0,-10 1-3 15,6 0-14-15,-1 0-14 0</inkml:trace>
  <inkml:trace contextRef="#ctx0" brushRef="#br0" timeOffset="670673.831">3277 7164 137 0,'0'0'36'0,"0"0"-4"16,0 0-3-16,0 0-3 0,0 0-2 16,0 0 0-16,0 0 1 0,0 0-6 15,0 0 1-15,-37-13-6 0,36 11-3 0,-2 2-3 16,3-2-2-16,-3 2-3 0,3 0-2 16,0-1-2-16,-3 1-3 0,3 0-3 15,0 0 1-15,0-1 3 0,0 1 3 16,0 0 3-16,0 0 4 0,0-2 0 15,13 2 1-15,6-2 0 0,4 0-3 0,2-2 2 16,-2 0 0-16,4-2-2 0,-1-1 0 16,2 3-1-16,1-2-2 15,1 0 1-15,6 0 0 0,2 0-2 16,5-1 1-16,-1-1-1 0,2 1-1 0,-1 2-1 16,-4-1 0-16,-1 1 0 0,-5 0-1 15,-1 4 1-15,-6 0-3 0,-6 1 1 16,-10 0 0-16,-1 0-2 0,-2 0 0 15,-3 0 1-15,2 0 1 0,-6 0 2 16,0 0 2-16,0 0 0 0,0 0 0 0,3 0-2 16,-3 0-5-16,3 0-5 0,-3 0-10 15,0 0-28-15,0 0-27 0,3 0-44 16</inkml:trace>
  <inkml:trace contextRef="#ctx0" brushRef="#br0" timeOffset="671348.5596">3466 6720 79 0,'0'0'27'16,"0"0"-1"-16,0 0 0 0,0 0 3 15,0 0-1-15,0 0-1 0,0 0-2 16,0 0-6-16,0 0-4 0,0 0-4 15,0-22-4-15,0 21-4 0,0-1-2 16,-3 1-2-16,3-1-1 0,0 0-1 0,-1 2 3 16,1-1 2-16,-2 1 2 0,2 0 1 15,-1 0 2-15,1 0 0 0,-2 0 1 16,1 0 0-16,-1 0-3 0,-2 0-2 16,-2 0-2-16,2 6-1 0,-5 5 0 15,2 0 4-15,-2 6 0 0,-1-1 1 16,0 2-2-16,1 0-2 0,-1 3-1 15,2 1 0-15,-1 1 0 0,0-1 0 16,-1 3 0-16,3-4 0 0,1-5-2 16,2 1 1-16,-1 0-1 0,2-6 2 0,0 7-1 15,-2-6-2-15,5-1-2 0,-3 1-5 16,3-6-2-16,0 5-5 0,0-5 0 16,0 0-6-16,0 5-4 0,0-7-6 15,0 1-3-15,3 3-2 0,0-4-6 16,1-2-16-16</inkml:trace>
  <inkml:trace contextRef="#ctx0" brushRef="#br0" timeOffset="671767.9012">3460 6692 157 0,'0'0'45'0,"0"0"1"0,0 0-2 15,0 0-5-15,0 0-5 0,0 0-5 16,0 0-6-16,0 0-2 0,0 0-3 16,0 0-6-16,-16-39-4 0,16 38-6 15,-1 1-4-15,-1 0-4 0,1 0 3 16,-4 0 2-16,1 1 0 0,-3 8-1 15,1 4 1-15,-1 4-3 0,-3 3 4 16,1 2 1-16,2 0 2 0,-2 1 0 0,-2 2-1 16,2 0 0-16,0 0-1 0,-1 3 0 15,3-1-2-15,1 0 2 0,0 0-2 16,2 0 1-16,-3-3 0 0,4-5 0 16,3-1-1-16,-3-6 1 0,3 0-2 15,0-1 0-15,0-4-1 0,0 4-1 16,0-7-1-16,0 1-3 0,0-1-3 15,0-4-6-15,3 3-9 0,-3 1-13 16,3-1-12-16,0 1-15 0,-3-4-7 16,0 0-26-16</inkml:trace>
  <inkml:trace contextRef="#ctx0" brushRef="#br0" timeOffset="672241.5235">3437 6698 174 0,'0'0'44'0,"0"0"-3"0,0 0-3 15,0 0-5-15,0 0-5 0,0 0-3 0,0 0-4 16,0 0-4-16,0 0-5 0,-2-26-4 16,2 26-2-16,0-1-4 0,-2 1-2 15,2-1-1-15,-2 1 1 16,1 0 0-16,-2 0 1 0,0 0 0 0,0 0 0 16,-3 7-1-16,2-1 1 0,-2 1-2 15,2 1 1-15,-2 1 1 0,0 6 0 16,0-1 4-16,-4 6-4 0,5-2 0 15,-3 0 1-15,1 4-2 0,1 0 0 16,-4 4 1-16,3 0-1 0,-2 0 2 0,0 1-2 16,-2-1 1-16,4-2-1 0,-2-1 1 15,2-6 0-15,3-3-4 0,-1-6-4 16,4-3-1-16,-1 0-2 0,1-1 2 16,-2 1-2-16,3 0 0 0,0-1-6 15,0 0-4-15,0 2-5 0,0-1 0 16,0 1-9-16,0-1-14 0,0 1-8 15,0-2-33-15</inkml:trace>
  <inkml:trace contextRef="#ctx0" brushRef="#br0" timeOffset="672664.5223">3424 6702 248 0,'0'0'47'0,"0"0"-1"15,0 0-9-15,0 0-8 0,0 0-7 16,0 0-8-16,0 0-2 0,0 0 1 15,0 0-1-15,-3-14-2 0,3 14-2 0,0-2-9 16,-3 2-4-16,3 0 0 0,-4 0 0 16,-2 3 4-16,-4 10 3 0,3 3-4 15,-2 4 0-15,0 3-1 0,2 4 0 16,0 3 3-16,-2 5 0 0,2 3 2 16,-6 2 0-16,6 0-2 0,-2-1 2 15,-1-4-2-15,1-3 0 0,3-3-2 16,-1-7-2-16,3-5-2 0,0-1 1 15,2-5 5-15,-2 0-4 0,1 1 8 16,0-6-10-16,3 0-3 0,0-6-2 0,-3 0-6 16,3 0-6-16,0 2-32 0,0-2-53 15,0 0-114-15</inkml:trace>
  <inkml:trace contextRef="#ctx0" brushRef="#br0" timeOffset="678661.0981">4698 5352 20 0,'0'0'5'16,"0"0"-7"-16,0 0-9 0,0 0-1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1-14T04:54:33.2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19898 5550 151 0,'0'0'30'0,"0"0"-6"0,0 0-2 15,0 0-2-15,0 0-2 0,0 0-4 16,0 0 0-16,0 0 0 0,0 0 1 16,0 0-3-16,-8-57-3 0,13 48-4 15,1-3-2-15,-2 5-1 0,3-1 0 16,2-3-4-16,-4 5 2 0,7-5-1 15,-3 7-1-15,-2-3 0 0,2 4-2 16,-5-1 1-16,2 3 0 0,-6 1-1 16,4 0 0-16,2 0 1 0,1 0 0 15,2 3 3-15,-4 4 4 0,0 1 1 0,-4-4-2 16,1 7 2-16,-2-5-5 0,0 0 0 16,0 5 1-16,0-5 2 0,-2 4 5 15,-2 1 6-15,-3-4 10 0,1 2 6 16,3-7 7-16,-6 3-2 0,5-4-6 15,-7-1-11-15,-6 0-6 0,0 0-3 0,3-2 1 16,-2-4-1-16,9-1-2 16,-2 0-2-16,0 1 0 0,7 1-1 0,-3-2-1 15,4 2-3-15,-1 0-2 16,2-5-2-16,0 5 1 0,2-2 0 0,6-4 1 16,2 5-1-16,4-2 1 0,-3 5-2 15,2 1 0-15,-1 0 0 0,0 2 1 16,0 0 1-16,0 0 1 0,1 4-1 15,-6 2 1-15,2 3-1 0,-4-3 1 16,-3 5-1-16,-1 0-1 0,-1-1-2 0,0 2 1 16,0-1 1-16,-3 0 3 0,-4-4 3 15,3 2 1-15,-3-4 2 0,1 1 4 16,1-5-1-16,-4 1 3 0,0-2-4 16,0-2-3-16,-4-5 1 0,3-2-4 15,3 0 0-15,-2-3-1 0,3 2 0 16,3 0-1-16,2 0 0 0,0 3-1 15,1-3-1-15,0 4-1 0,0-4-2 16,4-4 0-16,3 9 2 0,5-5-1 16,1 5 2-16,-2 2 1 0,4-1-1 0,-4 1-4 15,-5 2 2-15,4 1 0 0,-4 0 1 16,-2 0 4-16,6 0 0 0,-5 0-1 16,-2 0 0-16,1 3 2 0,-4 3 1 15,0 5 1-15,-3 4-2 0,-6 3 0 16,-4-3-2-16,-1-3 0 0,-2-1 2 0,6-4-1 15,-3 0 1-15,3-4-1 0,0 0 1 16,-1 1-1-16,6-2 1 16,0-1-1-16,5-1 0 0,0 0 0 15,-2 0-1-15,-3 0-1 0,2-3-1 0,0 1-1 16,3-3-1-16,0 0-1 0,0-6 3 16,5-1 0-16,1 6 0 0,2-3 1 15,-1 3 0-15,-4 3-1 0,4-2 1 16,-2 4 0-16,-1-1-4 0,8-1 1 15,-8 3-7-15,0-1-6 0,7 1-7 0,-7 0-14 16,6 0-14-16,2 9-29 0,-7-1-42 16,4 4-92-16</inkml:trace>
  <inkml:trace contextRef="#ctx0" brushRef="#br0" timeOffset="2440.4502">19992 6070 425 0,'0'0'43'0,"0"0"-10"0,0 0-6 16,0 0-8-16,0 0 1 0,0 0-1 16,0 0-2-16,0 0-3 0,0 0-4 15,0 0-3-15,1-71-3 16,-1 69-1-16,2 1-5 0,-2-1-1 0,0 2-1 16,0 0-1-16,0 0 3 0,0 2 1 15,0 13 1-15,0 6-3 0,0 8 2 16,0-2 0-16,0 1 0 0,0 0 2 15,0-1-1-15,0-5 0 0,0-2 0 16,0 0 0-16,0-7-1 0,0 4 0 0,1-7-1 16,-1-5-3-16,1 1 3 0,-1-6 0 15,0 0-1-15,0 0 6 0,0 1-2 16,2-1 0-16,-2 3 1 16,1-3 0-16,1-4-1 0,0-8 1 0,1-4-1 15,-3 2 0-15,0-6-1 0,0 0-1 16,0 6 0-16,0-7 3 0,-1 3-2 15,-3 5 1-15,1-5 0 0,0 6-1 16,2 0 1-16,-2 0 1 0,1 1-1 16,1-1 0-16,-1 6-1 0,1-4 3 0,1 3-3 15,0 2 1-15,0-2 0 0,0 7-3 16,0-1 3-16,0 1-1 0,0-2-1 16,0 1-1-16,0-1-3 0,0 1-1 15,0-2 2-15,3 0 2 0,7 0 1 16,4 3 2-16,-4 0-3 0,6 0-1 0,-1 3 0 15,-1 3-1-15,4 4 2 0,-3 2-1 16,-3 3 3-16,0 4 3 16,-1 2 0-16,-5 2 0 0,-2 3 0 15,-4 1-2-15,0 0 3 0,-7-1-4 0,-3-2 2 16,-4-3-2-16,0-1 1 0,-1-6 0 16,-3-3-2-16,4-4-7 0,-1-4-21 15,-2-3-99-15,-1 0-160 0</inkml:trace>
  <inkml:trace contextRef="#ctx0" brushRef="#br0" timeOffset="7006.4262">18501 4326 237 0,'0'0'43'0,"0"0"-11"16,0 0-11-16,0 0-8 15,0 0-4-15,0 0-4 0,0 0-1 0,0 0-1 16,0 0 0-16,0 0-3 0,0-7 0 16,0 6-4-16,0 1 1 0,0 0-3 15,0 0 0-15,0 0 1 0,0 0 1 16,0 0 0-16,0 0 2 0,0 0 2 15,0 0 1-15,0 0-1 0,-2 0-9 0,2-1-9 16,0 1-10-16,-1 0-25 0,-1 0-21 16,2 0-44-16</inkml:trace>
  <inkml:trace contextRef="#ctx0" brushRef="#br0" timeOffset="10003.26">18501 4326 297 0,'-61'1'44'0,"61"-1"-7"0,0 2-8 0,-2-2-5 15,2 0-7-15,0 0-6 0,0 1-2 16,0-1-1-16,0 0-3 0,0 0 0 16,-1 0-1-16,1 0-3 0,0 0 1 15,0 2 0-15,0-2 0 0,0 0-1 0,0 0 1 16,0 0-1-16,0 0-1 15,0 0 1-15,0 0-1 0,0 0 0 16,0 0 2-16,0 2 1 0,0-2 2 16,1 3 0-16,2 2-2 0,3 3 2 0,-1-2-2 15,0 2 1-15,4 1 1 0,-3-3-2 16,2 4 0-16,1 3 1 0,1-3 0 16,2 4 0-16,0-1-2 0,-1-2 0 15,-1 2-2-15,0-2 2 0,3 1 1 16,-3 2-2-16,3-1 4 0,-3-1-3 15,1 1 0-15,0-1 1 0,1 1 2 0,-5-4-1 16,3 0-1-16,-1 2-2 16,-5-5-3-16,5 4 2 0,-5-4 0 15,0-3 1-15,2 3-1 0,-3-2 1 0,0-1-2 16,0-1 1-16,-3-2 0 0,0 0-1 16,0 0 1-16,4 3-1 0,1 0 1 15,-2 1 1-15,5 1-1 0,-4-4 0 16,-1 0 1-16,2 2-1 0,-2-1 0 15,1 1 1-15,-1 0-2 0,5 1 1 0,-3-1 0 16,2 4 1-16,2-3-1 0,-1 2 1 16,1 2 0-16,0-2 1 0,2 1-2 15,-1 2 0-15,-2-3 0 16,4 4 1-16,-1-3-1 0,-4-1 0 0,3 3 0 16,3 0 1-16,-6-3-1 0,6 4 0 15,-1-1 2-15,-5-3-1 0,6 4 1 16,-6-5-1-16,2 1 0 0,-1 1-1 15,0-2 0-15,1 0 1 0,-2 1-1 16,0 0 0-16,0 0 0 0,1 1 0 0,-3-1 0 16,3 1 0-16,-5-4 2 0,0 0-4 15,1-2 4-15,-1 3-2 0,-1-2-2 16,1 1 1-16,0-1 1 0,2 1-1 16,-2-1 1-16,4 2 0 0,-2-1 0 15,1 2 0-15,2 1 1 0,-5-5-1 0,1 2 0 16,-1-2 1-16,2 1 1 15,4 3-1-15,-2-1 0 0,1 1 0 16,2 0-1-16,-3-1 0 0,0 0 1 16,1 1-1-16,0 0 1 0,-1-1 0 0,2 1-1 15,-2-1 0-15,2 1-2 0,-3-1 3 16,1 1-1-16,-4-3 1 0,4 2 0 16,-1-1-2-16,1 0 1 0,2 2 0 15,-2 0 0-15,2-3 1 0,-7-1-1 16,7 4 1-16,-4-3 0 0,2 3 2 15,3-2 0-15,-1 1 0 0,-2-1 0 0,0 2 1 16,3-2-2-16,-3 1 0 16,1 1 1-16,2-2-1 0,-3 2 1 15,2-2-1-15,2 6 0 0,-2-5 1 0,3 3 1 16,-5-2-2-16,1 0 0 0,0 1-2 16,-5-5 0-16,4 4 2 15,-3-2-2-15,2-1 3 0,1 2-2 0,-3-3-1 16,-1 1 1-16,2 1-1 0,-2-1 2 15,0-2-2-15,0 3 0 0,2 0 1 0,-5-3-2 16,3 1 2-16,0 1-2 0,0-1 2 16,1 2-2-16,-1-1 2 0,0 1-1 15,0-1 1-15,5 1 0 16,-3-1 0-16,-2 0-1 0,4 4 0 0,-3-3 3 16,2 3-2-16,3 0 1 0,-6-4-2 15,4 4 0-15,-3-3 0 0,4 1 3 16,0 3-3-16,-2-3 0 0,1 0-1 15,1 1 0-15,-2 0 0 0,2-3 0 16,-2 3 1-16,-3-3 0 0,4 3 0 0,-3-4 0 16,2 0 0-16,1 4 0 0,-3-4 0 15,-1 1 1-15,5 3-1 0,-3-2 1 16,2 1-1-16,2 1 1 0,-3-1-1 16,3 1-1-16,-4 1 1 0,3-1-1 15,-5-2 1-15,3 1 1 0,-4-1-1 16,1-2 2-16,6 4-2 0,-5-2 0 15,2 1 1-15,1 1-2 0,-4-3 1 16,3 1 0-16,-3-1 0 0,0 0 1 16,-1 0-1-16,3 1-1 0,-2-2 2 0,0 2-1 15,0 1 0-15,0-1 1 0,0-2-1 16,1 2-1-16,-2-2 2 0,3 3-1 16,-5-4 0-16,0 0 1 0,0 0-1 15,1 1 0-15,4 2 1 0,-1-1-2 16,-1 1 1-16,1-1 0 0,-4-2 0 0,0 0 0 15,3 2 0-15,3 1 0 16,-3-1-1-16,1 1 1 0,-1-1 0 16,0 0 0-16,0 1 0 0,1 0 0 15,-4-3 0-15,0 0 0 0,0 0 0 0,2 2 0 16,-1-2 0-16,1 2 1 0,0-2-1 16,0 1 0-16,-1-1 0 0,1 2 0 15,-1-2 0-15,1 1-1 0,-1-1 2 16,1 2-1-16,-1-2 0 0,0 1-1 15,1-1 2-15,-1 1-2 0,1-1 1 0,-1 2 0 16,-1-2-1-16,2 2 1 0,-2-2 0 16,1 0 0-16,-1 1 1 15,2-1-1-15,-2 0 0 0,0 2-1 0,1-2 1 16,-1 0-1-16,0 0 1 0,2 1 0 16,-2-1 0-16,0 0 0 0,1 2 0 15,-1-2-1-15,0 0 1 0,3 0 0 16,-3 1-1-16,0-1 1 0,1 0-1 15,-1 0-1-15,2 0 0 0,-2 2 2 16,1-2-1-16,-1 0 1 0,1 0-1 16,-1 1-1-16,2-1 1 0,-2 2 0 0,1-2-1 15,-1 1 1-15,0-1-2 0,2 0 2 16,-2 2-1-16,0-2 0 0,1 0-2 16,-1 0-1-16,0 1-6 0,0-1-6 15,0 0-5-15,-3 0 0 0,-4 0 1 16,-6 0 6-16,-6 0 5 0,1 2 5 15,-7 1 3-15,4 0 2 0,4-1 0 16,-1-1 1-16,-1 0 1 0,-1-1 1 16,-5 0 0-16,5-1 3 0,-2-5-2 0,2-5 1 15,2-1 1-15,0-2 3 0,3 1 2 16,1-4-2-16,1 2-1 0,0-2-3 16,4 5-3-16,0 1 4 0,2 4 3 15,4 4 3-15,1 0 0 0,2 3-3 16,-5-4-4-16,1 3-3 0,-1-2-2 0,2 2 0 15,3 1 1-15,-1-2-2 16,1 2 1-16,-6 0 0 0,-1 0 1 16,1 0 0-16,2 0 0 0,4 0 0 15,-2 0 2-15,2 0 4 0,-1 0-1 0,-1 0 0 16,1 0-1-16,0 0-2 0,-1 0-2 16,1 0 0-16,1 0-1 0,-2 0-1 15,2 0 1-15,-1 0-1 0,1 0 1 16,0 0-1-16,0 0 2 0,0 0-1 15,1 0 0-15,5 0 1 0,4-1-1 0,3 1 0 16,-1 0 0-16,5 0 0 16,-5 0 0-16,5 0 0 0,2 1 1 0,-9 1-1 15,10-1 1-15,-3-1-1 16,-5 0 0-16,8 2-1 0,-8-2 1 0,1 0 0 16,7 0 0-16,-8 0 0 0,8 0 0 15,-6 0 0-15,-2 0-1 0,1 0-1 16,-1 0 0-16,-1 1 0 0,-2 0 2 15,2 1-1-15,-6 0 1 0,2 1 0 16,-2-1 0-16,-1-1 0 0,1 2 0 0,-5-3 0 16,0 0 1-16,0 0 0 0,2 0 1 15,-1 1 1-15,1-1 0 0,-1 0 1 16,1 2-1-16,-2-2-1 0,0 0 0 16,1 0-1-16,-1 0 0 0,0 0 1 15,0 0 0-15,0 0 3 0,0 0-2 16,0 0-1-16,0 0-1 0,0 0-1 15,0-2-1-15,0 2 1 0,0 0 0 16,0 0-1-16,0-1 1 0,0 1-1 16,0 0 0-16,0 0 0 0,0 0-1 0,0 0 1 15,0 0 1-15,0 0 0 0,0-1-1 16,0 1 1-16,0 0-2 0,0 0 2 16,0 0 2-16,0-2-4 0,0 2 4 15,0 0-2-15,0 0 1 0,0 0-2 16,0 0 1-16,0 0-2 0,0 0 0 0,0 0 2 15,0 0-1-15,0 0 1 16,0 0 1-16,0 0-1 0,0 0-2 16,0 0 2-16,0 0 0 0,2 0-1 15,-2 2 3-15,1-1-3 0,1 0 1 0,2 4 1 16,-1-2-2-16,0 2 0 0,0-2 2 16,-3-3-2-16,0 0 1 0,0 0 1 15,2 1-1-15,0-1 1 0,-1 1 0 16,-1-1 3-16,2 2-2 0,-2-2 1 15,0 0-2-15,1 2 0 0,-1-2 0 0,0 0-1 16,0 0 0-16,0 0 1 0,0 0 0 16,-4-5 0-16,-3-2 0 15,-2-4 1-15,3 5 0 0,-3-6 0 16,-2-2-1-16,2 0-4 0,-4-5 6 0,0 1-6 16,2 1 5-16,-2 0-2 0,3 2-2 15,-2 0 4-15,3 4-4 0,1 1 4 16,-1-3-2-16,3 6 0 0,-4-5 0 15,4 4 0-15,0 1 0 0,1-3 0 16,-2 3 0-16,1-1 0 0,1 1-2 0,1-1 4 16,-2-1-4-16,2 1 2 0,-2 0 0 15,0 0 0-15,2 0 0 0,0 0 0 16,1 4 0-16,1 0-1 0,2 4 1 16,-1-1 0-16,1 1-1 0,-2-1 1 15,1 0-1-15,1-1 1 0,-2 0-1 16,2 1 1-16,-1 1-1 0,1-2 1 15,-2 2 1-15,2-2-1 0,-2 2 0 16,2-1 0-16,-2 1-2 0,2-1 1 16,-1 1 1-16,1-2 0 0,0 2 0 0,-1 0 0 15,1 0-2-15,0 0 1 0,-2 0 1 16,2 0-1-16,-1 0 2 0,-2 2-1 16,0 7 0-16,-2-2 1 0,1 2-1 15,-2 5 0-15,-1-2 1 0,-2 5-1 16,1-2 0-16,-4 0 1 0,2-1-2 0,-2 0 1 15,1-1 0-15,-1-1-1 0,1 2 1 16,-2-2-1-16,1 0 1 16,-1 0 4-16,4-1-4 0,1-2 3 15,2-3-3-15,2-3 0 0,1 2 0 0,3-5 1 16,-2 0-1-16,2 0 1 0,-1 1 0 16,0-1-1-16,-1 2-1 0,1-2 0 15,1 2-3-15,-2-2 2 0,2 0-1 16,-1 1 0-16,1-1-2 0,-2 2 1 15,2-2-4-15,-1 1-3 0,1-1-3 0,0 0-3 16,0 1-1-16,0-1-19 0,0 0-42 16,6 2-88-16,6-2-117 0</inkml:trace>
  <inkml:trace contextRef="#ctx0" brushRef="#br0" timeOffset="11959.5975">17645 5666 280 0,'0'0'63'16,"0"0"-9"-16,0 0-8 0,0 0-9 0,0 0-11 16,0 0-3-16,0 0-7 0,-58-80 0 15,56 76-5-15,2 4-4 0,-1-1-1 16,1 1-4-16,0-2-4 0,-2 1-5 15,2 1-1-15,0-1 0 0,0 1 4 16,0 5 3-16,5 10 2 0,4 4-1 0,0 3 0 16,2-1 1-16,-1 0-1 0,1-1 0 15,-2 2 2-15,0-3-2 0,1-1 0 16,-5-6 0-16,1-1 0 0,-1-2 0 16,-1-2 0-16,2 0 0 0,-6-3-2 15,5 0 1-15,-5-4 0 0,0 0 1 16,0 0-1-16,2 2 2 0,-1-2 1 15,1 2 3-15,-2-2 6 0,1 1 5 16,-1-1 7-16,0 0 4 0,2 0-5 16,-2 0-8-16,-3-13-6 0,-7-6-5 0,0-5 3 15,-2-2-1-15,-1-1-1 0,-1-1-2 16,-2 0 2-16,0-2-3 0,0 4 1 16,3 0 0-16,-1 3 1 0,0 0-2 15,3 2 0-15,-2 1-2 0,3 1-1 16,1 4 1-16,2 3 1 0,3 3-1 0,2 5 0 15,1 1-1-15,-1-4 0 16,2-5-2-16,0-4 1 0,0-4 0 16,5 8 1-16,0 0-1 0,2 4-3 15,-1 1 2-15,3-1-1 0,7 1 2 0,1-1 5 16,3 2-3-16,1 0 0 0,2 1-1 16,-7 2-3-16,1 2-4 0,0 1-6 15,-6 0-9-15,7 0-21 0,-2 1-11 16,-4 2-24-16,4 8-45 0,-2 1-130 15</inkml:trace>
  <inkml:trace contextRef="#ctx0" brushRef="#br0" timeOffset="12176.487">17626 5754 459 0,'0'0'30'0,"0"0"-14"0,0 0-8 15,0 0-7-15,0 0-3 0,0 0-3 16,0 0-1-16,0 0-11 0,85-54-17 16,-60 47-52-16,1 2-66 0</inkml:trace>
  <inkml:trace contextRef="#ctx0" brushRef="#br0" timeOffset="13059.2038">18081 5584 490 0,'0'0'60'0,"0"0"-15"0,0 0-13 15,0 0-11-15,0 0-3 16,0 0-6-16,0 0-3 0,0 0-2 16,0 0-2-16,-68-79-3 0,67 76-1 15,1 3-1-15,-2-2-1 0,2 2-1 0,0 0-1 16,-1-1 0-16,1 1-3 0,0 0 3 16,0 0 1-16,0 0 1 0,0 0 0 15,0 0 1-15,1 3 0 0,4 5-1 16,1-2 1-16,-5-2 0 0,2 0 1 15,-3-4-1-15,0 0 1 0,0 0-1 0,1 1 0 16,1 1 1-16,-1-1 1 0,1 0 0 16,-2 1 0-16,2-2 1 15,-2 0-1-15,0 1-2 0,2-1 0 16,-2 0 0-16,0 0 2 0,0 0-2 0,0 0 1 16,0 0-1-16,0-1 0 0,0-1 1 15,-2 1 0-15,0 0 0 0,2-1-1 16,-2 1 0-16,2-1 0 0,-1 2-2 15,1-2 0-15,-2 2 1 0,2 0 0 16,0 0 1-16,0 0-2 0,0 9 4 0,0 2-4 16,0 6 2-16,3 1 2 0,3 2-2 15,-2 5 0-15,-1-3 0 0,2-1-2 16,-4 0 2-16,5-1-1 0,-3-2 0 16,1 1 1-16,0-5 0 0,-1 1 0 15,0-5-1-15,-1-5 1 0,0 5-1 16,0-5 0-16,-1-1 1 0,1 1-1 15,-2-5 1-15,0 0-1 0,0 0-2 16,1 1 1-16,-1 1 0 0,0-1 1 16,2 1 1-16,-2 0 2 0,0-1-2 0,1-1 1 15,-1 0-1-15,0 0-1 0,-3-9 0 16,-5-8 1-16,-1-5-1 0,-1-1 1 16,1-3-1-16,2 0 2 0,0 2-1 15,1 0 0-15,2 0 0 0,-1 10 1 16,2-3 0-16,2 6 0 0,-1 0-1 15,1-2 1-15,-1 6-1 0,1-3 0 0,1 6-1 16,-2-1 1-16,2 1-1 16,0 4-1-16,-1-2-1 0,1 2 0 15,0-5 1-15,0 1 1 0,0-1 0 0,7-1 0 16,-2 5 0-16,-1-1-2 0,6 2 2 16,3 0 1-16,3 5 0 0,6 4 0 15,-4 3 0-15,-3 0 0 16,1 2-2-16,-3 2 2 0,-1 0 0 0,1 0-1 15,-2 2 1-15,-1 0 0 0,-4-7 0 0,0 5-1 16,-3-8 0-16,-2 5-1 16,1-1 0-16,-2 0 1 0,-2 8 1 15,-5-2 0-15,-6 7 1 0,-2 0 3 16,-2-2-6-16,0 0 2 0,-2-4-8 0,0 0-9 16,2-2-8-16,4-7-30 0,-2-1-63 15,2-6-164-15</inkml:trace>
  <inkml:trace contextRef="#ctx0" brushRef="#br0" timeOffset="13663.9454">18321 5632 295 0,'0'0'69'15,"0"0"-14"-15,0 0-12 0,0 0-5 16,0 0-13-16,0 0-6 0,0 0-8 16,0 0-5-16,0 0-4 15,0 0-2-15,-11-16 0 0,11 16-1 0,-3-1-3 16,3 1 1-16,0 0 1 0,0 0 1 0,0 0 0 15,0 8 3-15,5 8 1 0,0 5 0 16,-4 1 1-16,1 3 0 16,-2-4-3-16,0-4 1 0,0 0-2 15,-2-8 2-15,1-5 0 0,1 2 1 0,0-6 2 16,-2 0 4-16,2 0 2 0,0 1 2 16,0 2-1-16,-1-3-2 0,1 0-6 15,0 0-3-15,-3 0-2 0,2-5-1 16,-2-7 2-16,3-8-1 0,0-3 1 15,0-5-1-15,4 1 1 0,0-2-1 0,2 1 1 16,0-1 0-16,0 0 1 0,0 1-1 16,-1 3 1-16,0 7 0 0,-2 9 1 15,-2 4-1-15,-1 5 2 16,0 0 0-16,0 0-1 0,2-3 0 0,-2 2-3 16,1 1-1-16,-1 0 1 0,3 0 1 15,3 11 1-15,1 7 3 0,0 7-2 16,0 2-1-16,1-2 0 0,0 2-1 15,-1-1 0-15,-1-1 1 0,2-2-1 16,-4-5-1-16,0-2 0 0,0-7-1 0,-1 0-2 16,2 1 1-16,-4-6-4 0,1 0-5 15,-1 0-5-15,1-1-12 0,-1 1-25 16,1 1-34-16,-2-5-39 0,0 0-57 16</inkml:trace>
  <inkml:trace contextRef="#ctx0" brushRef="#br0" timeOffset="13876.455">18303 5775 467 0,'0'0'52'0,"0"0"-17"0,0 0-14 16,0 0-11-16,0 0-8 0,0 0-2 0,0 0-1 15,0 0-3-15,0 0 1 0,80-82-2 16,-57 71-4-16,1 6-11 16,-1-1-70-16,1 5-138 0</inkml:trace>
  <inkml:trace contextRef="#ctx0" brushRef="#br0" timeOffset="15255.472">18673 5299 53 0,'0'0'22'15,"0"0"2"-15,0 0 12 0,0 0 12 16,0 0 8-16,0 0 7 0,0 0-6 15,0 0-8-15,0 0-4 0,0 0-8 16,-13-11-5-16,11 11-6 0,1-2-5 0,-1 1-7 16,1 1-3-16,-1-1-7 0,1 1-2 15,-1-2-2-15,0 2-2 0,0-1-4 16,1 1-4-16,1-2-1 0,-3 2 1 16,3 0 2-16,0 0 3 0,0 0 5 15,0 0 3-15,0 0-2 0,0 0-2 16,0 0 2-16,0 0 0 0,0 0 0 15,0 0 1-15,0 2-2 0,0-1 0 16,6 3 1-16,-2 0-2 0,-1-1 1 16,0 0 0-16,0-1-1 0,0 0 1 0,0 1-1 15,-1 0 0-15,1-1 1 0,2 1 1 16,3 0 0-16,-1 1 2 0,1 1 0 16,1-2-1-16,2 2 0 0,2-1 2 15,-2-1-3-15,3 2 0 0,-6-2 0 16,4 0 0-16,-2 0 1 0,2-2 0 0,0 2-1 15,0-1 4-15,7 0 2 16,-2-1 0-16,2 1 0 0,0-1 0 16,0 1-4-16,1-1 0 0,-1-1 0 15,0 1-3-15,-8-1 0 0,3 2-1 0,5-2 1 16,-1 2 3-16,5-2 3 0,-2 0 2 16,1 0-1-16,1 0-1 0,-6 0-3 15,1 0-2-15,2 0 0 0,-1 0 0 16,9 0 0-16,-2 0 0 0,-2 0-2 15,-1 1 0-15,-1 1 1 0,0-1 0 0,-1 1 1 16,-6-1-1-16,2 1 1 0,1-1-1 16,2 1 1-16,4-1 1 15,1 1-1-15,-3-2 1 0,1 0-1 16,0 0-1-16,-2 0 0 0,-4 0 0 0,1 0 1 16,1 0 0-16,0-2 0 0,5 1-1 15,-7-1 1-15,0 1-2 0,-1-1 2 16,-3 1-1-16,4 1-1 0,-4 0 0 15,-1 0 0-15,-1 0 0 0,1 0 1 16,-1 0 0-16,-6 0-1 0,6 1 1 0,-6 1 0 16,-1-1-2-16,2 1 2 0,-6-2-1 15,0 0 1-15,0 0 0 0,1 0-2 16,1 1 4-16,-1-1-2 0,1 0 0 16,-1 0 1-16,2 0 1 0,-2 0-2 15,1 0 0-15,-1 0 0 0,0 0 0 16,-1 0-2-16,2 0 1 0,-2 0 1 15,1 0-2-15,-1 0 0 0,2 0-1 16,-2 0 0-16,0 0-4 0,1 0-14 16,-1 0-36-16,0 0-70 0,2 0-98 0</inkml:trace>
  <inkml:trace contextRef="#ctx0" brushRef="#br0" timeOffset="16007.2219">19107 4874 292 0,'0'0'54'16,"0"0"-4"-16,0 0-12 0,0 0-5 0,0 0-11 15,0 0-4-15,0 0-1 0,0 0-3 16,0 0 1-16,0 0-3 0,-5-14 0 16,5 14-3-16,-1-1-3 0,1 1-3 15,0 0-1-15,-5 0-1 0,-2 2-1 16,-6 10 1-16,2 1-1 0,-1 3 0 0,1-2-1 15,2 1 1-15,1 2-2 16,3-1 2-16,-2 6 1 0,-1 1 0 16,2 4 0-16,-2 1 1 0,-1-1-2 15,1 0 2-15,0-3 4 0,2 1-5 0,-1-4 4 16,3-5-4-16,0 0 1 0,2-5-2 16,1-7 0-16,-2 7-1 0,3-5-1 15,-2-2 2-15,2 3-1 0,0-7 0 16,-1 0 0-16,1 0 1 0,0 1-2 15,0 5 1-15,0-2-2 0,0 3-2 0,0-3 1 16,0-4-4-16,0 3-6 0,1 2-13 16,1 0-34-16,5 0-42 0,-2-2-69 15</inkml:trace>
  <inkml:trace contextRef="#ctx0" brushRef="#br0" timeOffset="17423.5061">18923 5766 233 0,'0'0'65'0,"0"0"-3"16,0 0-3-16,0 0-11 15,0 0-4-15,0 0-12 0,0 0-4 0,0 0-5 16,0 0-5-16,3-28-3 0,-3 26-4 16,0 1-3-16,0 1-2 0,-3-3-3 15,3 3-2-15,-1-1-2 0,-1 1-1 16,1 0-1-16,-1 0 1 0,-2 0 0 15,-2 7 0-15,-1 5-1 0,-3 3 1 0,2 2-1 16,4 1 1-16,3 6 5 0,-1 0-3 16,2 3 3-16,0 2-3 0,0-1-2 15,0-3 2-15,0 0-2 16,0-3 2-16,2-6-2 0,1-1 1 0,-1-6-1 16,1-1-1-16,2-1 2 0,-4-4-1 15,8 2 1-15,-5-4 1 0,6-1 0 16,7 0-1-16,-2-1 2 0,7-7-2 15,-2-1 1-15,-1-3 0 0,1 0 1 16,-2 0-1-16,0 0 1 0,-3-2-1 0,-1 2 2 16,-2-2-1-16,-2 1 3 0,-3 2-2 15,-3-3 2-15,1-3-1 0,-2-1-3 16,-2-6 3-16,-1 0-3 0,0 0 1 16,0 0 2-16,-3 3-1 0,-3-1 0 15,-2 3-1-15,-2 1 1 0,-2 2 0 16,-1 3-1-16,-1 1-1 0,2 6-1 15,-4 1 0-15,-1 3 1 0,-2 2 0 16,-6 0 1-16,9 0-1 0,-1 0 1 16,8 1 1-16,3-1-1 0,-5 1 2 0,7 1-2 15,-7 1-1-15,3 1 1 0,2-3-2 16,2 0 0-16,-1 0-2 0,1 3 0 16,-2 0 0-16,-1 3 0 0,1 2 2 15,2-2-1-15,1 4 1 0,2-1-1 16,1 1 1-16,0 0 0 0,0-1 0 0,0 4-1 15,3-5 2-15,2 4-1 16,4-1 1-16,-2 0 4 0,3 1-5 16,5-2 5-16,-1-2-4 0,3-4 0 15,-3-1 1-15,4-3-1 0,0-1 1 0,3 0-3 16,5-1-2-16,-1-4-11 0,0 3-24 16,1 0-77-16,0 2-128 0</inkml:trace>
  <inkml:trace contextRef="#ctx0" brushRef="#br0" timeOffset="19968.0285">20161 5244 9 0,'0'0'21'16,"0"0"5"-16,0 0 3 0,0 0-3 15,0 0-2-15,0 0-8 0,0 0-5 16,0 0-7-16,0 0-3 16,0 0-2-16,4-15 1 0,-3 10-1 0,2-3-1 15,0 3 1-15,2-3 1 0,-1 1 1 16,3 0 1-16,-3 2 0 0,-1 2 0 15,2-5 3-15,-2 5 3 0,0-3 2 16,1 1 1-16,-1 2 0 0,0 0-1 16,4-3-3-16,-4 3-6 0,3-4 2 0,-1 2 0 15,0-1 0-15,1 1 2 0,-2 2-4 16,2-3 1-16,-4 3 0 0,4-3 1 16,2 0 1-16,-4 0 2 0,3 1 1 15,-4 1 2-15,0 2 5 0,-3 2 4 16,0-1 5-16,0 1 0 0,1-2 1 15,1 0-2-15,-2 1-3 0,1 0-4 16,-1 1-4-16,2-2-2 0,-2 2-4 16,0-1-2-16,1 1-1 0,-1-2-2 15,0 1 0-15,2 1 0 0,-2-3-1 0,0 3-3 16,1-2 0-16,-1 0 0 0,2 1-3 16,-2-1 1-16,1-3-2 0,0 0-2 15,1 0-7-15,-1 0-2 0,-1 5-4 16,2-5 0-16,2 3-3 0,-3-3-21 15,2 3-16-15,-3 2-42 0</inkml:trace>
  <inkml:trace contextRef="#ctx0" brushRef="#br0" timeOffset="20716.8347">20733 4546 196 0,'0'0'31'16,"0"0"-12"-16,0 0-11 0,0 0-3 15,0 0-3-15,0 0-1 0,0 0-1 16,0 0 0-16,0 0-1 0,5-8 1 15,-4 8-1-15,-1-1 1 0,0 1 1 0,0 0-2 16,0-2 1-16,2 2 0 0,-2 0-1 16,0-1 2-16,0 1 1 0,0 0 1 15,2-2-1-15,-2 2 2 16,0 0-1-16,2-1 1 0,1-2-1 0,0 0 1 16,3-5-4-16,-1 2-3 0,3 0 2 15,-1-1-1-15,0 0 4 0,-1 1-1 16,1 2 3-16,0-3-2 0,-4 4 1 15,1 2-2-15,-4 1 0 0,0-2 4 16,0 2 0-16,2 0 7 0,-1-1 3 0,1 1 1 16,-1-1 2-16,1 1-4 0,-1-2-2 15,1 2-4-15,-1-1-2 0,-1 1-5 16,2 0-4-16,-2 0-3 0,0 0-2 16,1 0-2-16,-1 0-1 0,0 0-3 15,0 0-3-15,0 0-3 0,-1 0-5 16,-7 7-14-16,-1 5-18 0,-3 2-27 15,1-2-27-15</inkml:trace>
  <inkml:trace contextRef="#ctx0" brushRef="#br0" timeOffset="21415.8477">21112 4103 135 0,'0'0'49'16,"0"0"1"-16,0 0-7 0,0 0-8 0,0 0-7 16,0 0-8-16,0 0-4 0,0 0-5 15,0 0-6-15,0 0-1 0,0-5-3 16,0 5-1-16,0 0-1 0,0 0 1 15,0 0-4-15,0 0 4 0,0-2-1 16,0 2-1-16,0 0 2 0,0 0 1 0,0 0 0 16,0 0 4-16,0 0-3 0,0 0 0 15,0-1 2-15,0 1-3 0,1-4 0 16,5-6-1-16,2-2-1 0,1-3 0 16,2 0 0-16,-1 1-2 0,0 0 2 15,3-1-2-15,-3 3-5 0,2-3 3 16,-1 2 0-16,3-1 0 0,-5 4 2 15,2 0-2-15,-5 2 3 0,-1 1-1 16,4-1 6-16,-6 5-3 0,0 0 0 16,-3 3-4-16,0-1 2 0,0 1 0 0,1-2-1 15,1 2 2-15,-1-1 1 0,-1 1 1 16,2-2 0-16,-2 2 3 0,1-2 2 16,-1 2-2-16,1-1 5 15,-1 1-1-15,0-2 4 0,2 2-6 0,-2-1 0 16,0 1-1-16,1 0-3 0,-1-1 0 0,0 1 1 15,2 0-2-15,-2-2 0 16,0 2-2-16,0 0-3 0,0 0 1 0,1 0 0 16,-1 0-3-16,0-1-1 15,0 1-1-15,0 0 0 0,0 0-3 0,0 0-8 16,0 0-24-16,2-2-29 0,-2 2-40 16</inkml:trace>
  <inkml:trace contextRef="#ctx0" brushRef="#br0" timeOffset="21897.0489">21461 3676 287 0,'0'0'34'0,"0"0"-6"0,0 0-7 16,0 0-5-16,0 0-6 0,0 0-1 15,0 0-3-15,0 0-1 0,0 0-1 16,-5 2-2-16,5-2-2 0,0 0-3 16,3-10-8-16,7 0-8 0,3-5-3 15,0 0-1-15,2 1 9 0,2-4 7 0,2 0 3 16,-1 1 1-16,0 0 0 15,-5 7 0-15,0-1 3 0,-6 6 0 16,-4 3 3-16,2 0-1 0,-5 2 3 16,0-2 3-16,0 2 0 0,1 0 2 0,-1 0 2 15,0 0 1-15,2 0 2 0,-2 0 2 16,0 0 3-16,1 0 2 0,-1 0-2 16,0 0-4-16,0 0-2 0,0 0-2 15,0 0-1-15,0-1-3 0,0 1-3 16,0 0 1-16,0 0-3 0,0 0-1 15,0-2 0-15,0 2-4 0,0 0-2 16,0 0-4-16,0 0-5 0,0 0-4 16,0 0-10-16,0 0-9 0,0 0-17 15,0 0-24-15,0 0-23 0,0 0-57 0</inkml:trace>
  <inkml:trace contextRef="#ctx0" brushRef="#br0" timeOffset="23553.4135">20331 5395 278 0,'0'0'70'15,"0"0"-12"-15,0 0-11 0,0 0-9 16,0 0-13-16,0 0-6 0,0 0-8 15,0 0-3-15,0 0-6 0,0 0-2 0,-11-7-1 16,9 7-2-16,2 0-3 16,-1-1-1-16,1 1-1 0,-2 0-1 15,2 0-3-15,0 0-1 0,0 0-1 16,0 0 1-16,0 0-9 0,0 0-9 0,0 0-15 16,0 0-28-16,3 0-42 0</inkml:trace>
  <inkml:trace contextRef="#ctx0" brushRef="#br0" timeOffset="23742.9259">20331 5395 357 0</inkml:trace>
  <inkml:trace contextRef="#ctx0" brushRef="#br0" timeOffset="24131.1178">20331 5395 357 0,'-79'51'42'0,"73"-52"-9"0,6 1-9 0,-3-3-10 0,0-1-6 0,0 1 0 16,0 0-3-16,3 3-1 0,-1-1 2 16,1 1-4-16,0-2-2 0,-1 1 0 15,1 0-2-15,0-1 1 0,0 2 1 16,0-2-3-16,0 2 1 0,0-3 0 0,4 1 2 15,5 0 0-15,2-1 2 0,1 1 0 16,5 1-1-16,-5-1 1 16,6 2-2-16,-6-1 1 0,1 1-1 15,1 0 1-15,0-2-2 0,0 2 3 0,-1 0-1 16,7-2 1-16,-8 1 1 0,8-1-1 16,-4 1-3-16,3 0 1 0,4-2-1 15,-4-1-2-15,-3 3 4 0,4-1-2 16,-1 1 1-16,2 1 0 0,-1 0 0 15,-2 0 0-15,-8 0 1 0,-4 0-1 0,0 0 0 16,-6 0 2-16,0 0-2 0,0 0 1 16,1 0 1-16,0 0 1 15,1 0 0-15,-1 0 1 0,1 0 2 16,-1 0-4-16,1 0-1 0,-1 0 0 0,1 0-3 16,-1 0 2-16,1 0-1 0,-1 0 1 15,1 0-1-15,0 0-2 0,-2 0 1 16,2 0-1-16,-2 0 1 0,1 0-2 15,-1 0 0-15,2 0-6 0,-2 0-9 16,1 0-9-16,-1 0-14 0,1 0-17 0,-1 0-25 16,2 0-24-16,-2 0-41 15</inkml:trace>
  <inkml:trace contextRef="#ctx0" brushRef="#br0" timeOffset="24636.0349">21270 5348 266 0,'0'0'60'0,"0"0"-11"0,0 0-11 16,0 0-13-16,0 0-14 16,0 0-8-16,0 0-4 0,0 0-2 15,0 0-2-15,7 1 2 0,-5-1-1 0,3 0 0 16,0-1 2-16,1-1-1 0,3 1 3 16,-4 1 2-16,-1-2-2 0,7 0 1 15,-5 2-1-15,0-1-1 0,5-1 1 16,-6 2 0-16,2-2 0 0,4 1 0 15,-6 1 0-15,6 0 0 0,1-1 0 0,-1-1 1 16,0 2 1-16,-1-1-2 0,1-1 0 16,-7 2 0-16,3 0 0 0,-3-1 0 15,2 1 0-15,0-2 0 0,0 2 1 16,-6 0 2-16,4-1-3 0,2-1 1 16,-2 0-2-16,2 2 1 0,-6 0 0 15,0-1 0-15,0 1-2 0,1 0 1 16,1-2 0-16,-1 2-2 0,1 0-2 15,-1-1-3-15,5 1-1 0,1-1 1 16,-3-1 1-16,7 1-2 0,-7-1-4 0,1 0-21 16,6 1-24-16,-5-1-26 0,4 1-25 15</inkml:trace>
  <inkml:trace contextRef="#ctx0" brushRef="#br0" timeOffset="24956.3054">22163 5234 63 0,'0'0'13'0,"0"0"0"0,0 0 1 0,0 0 1 15,0 0 6-15,90-2-2 0,-78 2-3 16,-1-3-8-16,7 0-7 0,-8 1-3 16,6-1-3-16,-6 0-3 0,0 2-6 15,1 0-7-15,1-1 0 0,7-1-5 16,-9 3-9-16,9-3-12 0</inkml:trace>
  <inkml:trace contextRef="#ctx0" brushRef="#br0" timeOffset="25146.9278">22629 5174 33 0,'0'0'24'0,"0"0"-3"16,0 0-7-16,0 0-6 0,0 0-4 15,0 0 3-15,0 0 1 0,0 0-1 16,0 0-1-16,0 0-5 0,32-4-1 15,-31 4-1-15,1 0 2 0,-1 0-1 16,1 0 2-16,-1 0-4 0,1 0 2 0,-1 0-1 16,-1 0-1-16,2 0 0 0,-1 0-2 15,1 0-6-15,-1 0-11 0,1 0-68 16</inkml:trace>
  <inkml:trace contextRef="#ctx0" brushRef="#br0" timeOffset="27383.5097">21945 3706 264 0,'0'0'46'0,"0"0"-6"0,0 0-10 16,0 0-4-16,0 0-5 0,0 0-6 0,0 0-4 16,0 0-4-16,0 0-4 0,0-10 1 15,0 10-2-15,0-2-1 0,0 2 1 16,1-1-1-16,-1 1 1 0,0-2 0 15,0 2-1-15,0 0 0 0,0-1 0 16,0 1 0-16,0 0-1 0,0 0 0 0,0 0 0 16,0 0 0-16,0 0 0 0,0-2-1 15,0 2 0-15,0 0 0 0,0 0 0 16,0 0-1-16,0 0-1 0,0 0 1 16,0 0-2-16,0 0 1 0,0 0 0 15,0 0 0-15,0 0-1 0,0 0 1 16,0 0-2-16,0 0-3 0,0 0 0 15,0 0-6-15,0 0 3 0,0 0-2 16,0 0 4-16,-1 0 3 0,1 0 3 16,-1-1 1-16,1 1 3 0,-3 0-2 0,3-2 0 15,-1 2 1-15,1 0-2 0,-2-1 1 16,2-1 1-16,-1 1 0 0,1-1 0 16,-2 1 3-16,2-1 0 0,-1 1 4 15,1-1 2-15,-2 0 2 0,2 1 3 16,-1-1 1-16,1 1-3 0,-2 0 2 0,2-1-3 15,-1 1 1-15,-1-1-1 16,1 0 2-16,-1 1 0 0,1-1 2 16,1 1 1-16,-2-1-1 0,2 0 0 15,-1 1-2-15,1 0-2 0,-1 0-2 0,1-1-3 16,-2 0-2-16,2 1-1 0,-1 1-2 16,1-2 0-16,-2 2-1 0,2-2-2 15,0 2-1-15,0 0-2 0,0 0 1 16,0 0 0-16,0 0 2 0,0 9 1 15,3 6 1-15,3 4 0 0,0 1 0 0,0 1 0 16,0 1 1-16,-1-1-1 16,-1 0 2-16,-1-8-4 0,2 4 2 15,-2-2 5-15,0-4-5 0,1 3 5 16,-1-5-5-16,-2-5 0 0,1 1-1 0,-2-5 1 16,2 3 0-16,0 1 2 0,-1 1-2 15,1 0 2-15,-2-5 0 0,0 0 2 16,0 0 1-16,0 1 5 0,1-1 3 15,-1 0 1-15,0 2-2 0,0-2-3 16,0 0-4-16,0-5-8 0,-3-5 4 0,-4-6-5 16,0 0 4-16,-2-7 0 0,2 1 0 15,-1-1 0-15,2-2-1 0,0 0 2 16,0-2-2-16,0 3 1 16,1 0 1-16,2 1 0 0,0 2-1 0,-2-2 0 15,4 8-1-15,-2-1 1 0,0 8 0 16,2 3 1-16,1 0-1 0,0 5 1 15,-2-1-2-15,2 1 0 0,0-1-1 16,-1 1-1-16,1-2-1 0,0 2 1 16,-2-1 0-16,2 1-1 0,0-2 1 0,0 2-2 15,0-2 1-15,0 2 1 0,0-2 1 16,0 2 0-16,2-4 2 0,6-2 0 16,4-1 0-16,5-4 0 0,-5 4 0 15,4 1 0-15,-3-1-1 0,-3 2-1 16,6-1 0-16,-2 3 1 0,-4-1-2 0,5-2 2 15,1 1 0-15,-7 3-2 16,6-4-3-16,-7 2-11 0,-4 2-13 16,5-1-28-16,-4 1-45 0,0 0-38 15,1 2-49-15</inkml:trace>
  <inkml:trace contextRef="#ctx0" brushRef="#br0" timeOffset="27657.0002">21964 3817 289 0,'0'0'70'15,"0"0"-13"-15,0 0-10 0,0 0-17 16,0 0-10-16,0 0-7 0,0 0-4 15,0 0-6-15,0 0-2 0,0 0-2 16,23-4-4-16,-14-1 0 0,1 2-3 0,-1 0-1 16,4-1-4-16,-2 1 3 0,4-2-13 15,0 0-8-15,2 2-14 0,0-1-39 16,-1 2-42-16</inkml:trace>
  <inkml:trace contextRef="#ctx0" brushRef="#br0" timeOffset="28367.0263">22252 3787 503 0,'0'0'61'0,"0"0"-18"15,0 0-13-15,0 0-12 0,0 0-5 16,0 0-5-16,0 0-3 16,0 0-1-16,0 0-3 0,0 0-1 15,7-9-1-15,-7 9 0 0,0-2-1 0,0 2 0 16,0 0-1-16,1 0 0 0,-1 0-1 16,0 0 0-16,0 0 1 0,0 0-2 15,2 0 2-15,-2 0-1 0,0 0-2 16,0 0 0-16,0 0 1 0,0 2 2 15,1 10 1-15,2 3 2 0,0 7 0 0,2-1 5 16,-3-2-3-16,1-4 2 0,1 1-4 16,-2-5 0-16,1-1 0 0,0 1 0 15,-2-7 0-15,1 2 0 16,-2-6 0-16,0 0 0 0,0 0 0 0,1 2 1 16,-1-1 0-16,2 1 0 0,-2-1 1 15,0 1 0-15,1-2 1 0,-1 1-1 16,0-1 1-16,2 0 0 0,-2 3-1 15,0-3-2-15,0 0 0 0,0 0 0 16,0 0 0-16,0-3 0 0,-2-1 0 0,-1-7 1 16,-3-6 1-16,2 1-5 0,-3-7 6 15,3 0-8-15,-1 0 4 0,2 7 2 16,2-1 1-16,-1 6-1 0,1 5 3 16,1 2-3-16,0-2-1 0,0 0-1 15,0 0-4-15,0 1 1 0,0 5-3 16,0-2-2-16,0 1 1 0,3-2 3 15,8 0 2-15,7 0 2 0,2 3 0 16,3 0-1-16,0 0 0 0,-1 5 1 16,-5 0 0-16,-2 0 0 0,-2 0 0 0,1 2 0 15,-1 1-1-15,1 4 1 0,-2 1-1 16,-6-2 3-16,-2 6-2 0,-4 2 3 16,0 3-3-16,-1 5 2 0,-8-1 2 15,-1-3-2-15,-4-2 1 0,-2 1 0 16,-3-4 0-16,-1 0-1 0,-2-3-1 0,-1 0-2 15,-2-3-4-15,2 0-10 16,9-4-14-16,-2-2-47 0,7-3-104 16,2-3-99-16</inkml:trace>
  <inkml:trace contextRef="#ctx0" brushRef="#br0" timeOffset="29279.6923">22691 3746 574 0,'0'0'39'0,"0"0"-9"16,0 0-7-16,0 0-8 0,0 0-6 15,0 0-5-15,0 0-3 0,0 0-1 16,0 0-1-16,-15-26-2 0,15 26 0 0,0-2-2 16,0 2 0-16,0 0 2 0,0 0 0 15,0 0 2-15,4 10 2 0,4 3-2 16,0 7 1-16,-2-6-1 0,-2-1-2 16,-3-2 0-16,1 2 2 0,1-2 4 15,-3 1-2-15,2 2 4 0,-2-8-6 0,2 5 1 16,-2-5 0-16,0-1 0 15,1 0 0-15,-1-5-1 0,0 0 1 16,0 0 0-16,0 2 0 0,2-1 1 16,-2 1 0-16,0 0 0 0,0-1 1 0,0 1 0 15,0-2-1-15,0 0 0 0,0 1-1 16,0-1 0-16,-3 0 1 0,-3-1 0 16,-1-6-1-16,0 0-4 0,1-2 4 15,0 2-4-15,-1-3 5 0,1 1 0 16,2 0-1-16,-1 0 1 0,1-2-1 0,1 0 0 15,2 0-1-15,1-8 0 16,0 7 0-16,0-6-1 0,0 1 1 16,4 1-2-16,3-4 0 0,2 3-1 15,-3 7-2-15,4-2 2 0,-4 5 0 0,1 1 1 16,0 0 1-16,-3 2 0 0,5 0 0 16,-4 3-1-16,-1-1 1 0,0 1-1 15,1 1 1-15,2 0 0 0,3 0 2 16,0 0 0-16,-2 1 0 0,1 4 0 15,-1 1-1-15,0 5 0 0,1 1 1 0,-3 0 0 16,-2 2 1-16,-2 3-1 0,-2-7 1 16,0 8-1-16,0 1 0 15,-6-4 2-15,-2 6-2 0,-1-3 0 16,-2 0 0-16,1-3 4 0,2-2-3 0,-1-3 3 16,4-2-4-16,2-5 0 0,1 1 0 15,2-4 1-15,0 0 1 0,0 0 1 16,0 0-1-16,-2 0 0 0,2 0-3 15,-1 0-2-15,1 0 0 0,0 0-2 16,0 0 2-16,0-4-5 0,3-4 4 0,5-2-2 16,0 4 5-16,4-4 0 0,-4 6-1 15,2-1-1-15,1 2-3 0,1 2 3 16,0-1 0-16,2 2 3 0,5 0 0 16,-5 0 0-16,4 0 0 0,-7 2-2 15,-1 2 0-15,3 4 3 0,-7-2-4 16,0 6 5-16,-6 3-1 0,0 2 4 15,-9 3 0-15,-7-4 4 0,2-1-2 16,-5-1-1-16,3-3 4 0,3-4-6 16,2-2-1-16,1-2 0 0,4-1-3 0,-4-1-4 15,5 1-8-15,1-2-53 0,-2 2-106 16,2-2-125-16</inkml:trace>
  <inkml:trace contextRef="#ctx0" brushRef="#br0" timeOffset="29461.1969">23070 3975 625 0,'0'0'3'0,"0"0"-9"16,0 0-21-16,0 0-58 0,0 0-161 15</inkml:trace>
  <inkml:trace contextRef="#ctx0" brushRef="#br0" timeOffset="35607.0661">22625 5591 372 0,'0'0'64'0,"0"0"-10"0,0 0-14 16,0 0-15-16,0 0-9 0,0 0-7 15,0 0-2-15,0 0-4 0,0 0-2 16,0 0 2-16,-12-43-5 0,12 43 1 16,0 0-2-16,0 0-3 0,0 0 2 15,0 0 2-15,0 1 1 0,0 15 1 0,0 3 1 16,0 8 0-16,0 0-1 15,0-4 1-15,0 2-1 0,0-1 0 16,0-2-2-16,2 0 1 0,1-4-1 16,1-2 2-16,-1-1 4 0,0 2-3 0,-2-7 3 15,3 8-3-15,-1-7-1 0,-1 0 2 16,1-1-2-16,-2-5 0 0,1-1 1 16,-2-4-1-16,0 0 1 0,0 0 1 15,0 2 3-15,1-1-1 0,-1 1 5 16,0-2 4-16,2 0 2 0,-2 1-2 0,0-1-4 15,0 0-3-15,0-1-3 0,0-7-1 16,0-4-5-16,0-5 5 16,-3 5-4-16,0-8 6 0,0 2 1 15,0-3-1-15,0-8-2 0,0-1-2 0,0 0 0 16,2-2-1-16,1-1 1 0,0 1 0 16,0 3 1-16,0 7 0 0,0 2 2 15,0 8-2-15,0 0 2 0,0 0-1 16,0 7-1-16,0-2 1 0,-2 1-1 15,2 1 0-15,0 0 0 0,0 0-2 0,0 5-1 16,-1-2 2-16,1 2-3 16,0-1 2-16,0-1 1 0,0 2-2 15,0-1 0-15,0-1-1 0,0-2 1 0,0-1 0 16,7-3 2-16,5 0-1 0,2-2 0 16,5-2-1-16,0 5 0 0,-2-1-1 15,2 2 0-15,-6 3-2 0,3 0-3 16,2-2-3-16,-6 4-11 0,8-3-11 15,-4 4-22-15,3 0-19 0,-3 0-33 16,0 5-23-16,-7 0-77 0</inkml:trace>
  <inkml:trace contextRef="#ctx0" brushRef="#br0" timeOffset="35828.0937">22564 5850 433 0,'0'0'43'0,"0"0"-9"16,0 0-15-16,0 0-6 0,0 0-8 16,0 0-2-16,0 0-3 0,0 0-5 15,78-77-3-15,-53 69-9 0,-1-2-30 16,7 3-52-16,-1 0-50 0</inkml:trace>
  <inkml:trace contextRef="#ctx0" brushRef="#br0" timeOffset="36416.421">23111 5718 554 0,'0'0'44'0,"0"0"-6"0,0 0-8 0,0 0-10 16,0 0-8-16,0 0-7 0,0 0-4 16,0 0-1-16,0 0-3 0,0-8 1 15,-4 19 0-15,-4 7 1 16,1 9 1-16,-1 2 5 0,2 3-5 0,0 0 3 16,1 0-4-16,1-5 0 0,2-6 0 15,1-3 0-15,0-7-1 0,1-5-1 16,0 1 1-16,0-7-2 0,0 0 3 15,0 0 1-15,0 1 0 0,0 1 1 16,0-1 0-16,0 0 2 0,0-1-2 0,0 0 1 16,0 0-2-16,0-2 1 0,2-11-1 15,1-2 2-15,-1 3-2 0,-1-8 1 16,-1 2 0-16,0 4-4 0,0-6 4 16,0 1-4-16,0 2 3 0,-1-1 1 15,-2 0-1-15,1-1 0 0,0 6-1 16,0-7 1-16,2 0-1 0,0 7 0 15,0-7 0-15,0 5 1 0,3 5-2 16,3-5 2-16,-2 8-1 0,5 1 0 16,-1 0 0-16,4 2-1 0,5 3 1 0,1 1-1 15,5 3 2-15,-1 6-1 0,-3 3 1 16,-1 4 1-16,0 2-2 0,-1 2 0 16,-4 2 0-16,0 4-1 0,-3-1 2 15,-5 5 1-15,-4 0-3 0,-1 0 5 16,-7 1-4-16,-9 1 2 0,-6-3 1 0,-4 1-1 15,-3-3 1-15,-1-2 2 16,-3-3 1-16,-2-2 0 0,-3-3 0 16,-1-4 0-16,5 0-3 0,2-6 1 15,11-1-2-15,8-4-4 0,3-2-11 0,4 0-14 16,-1 0-41-16,2 0-86 0,5-5-146 16</inkml:trace>
  <inkml:trace contextRef="#ctx0" brushRef="#br0" timeOffset="36959.1769">23507 5786 451 0,'0'0'77'0,"0"0"-17"15,0 0-19-15,0 0-9 0,0 0-9 16,0 0-6-16,0 0-6 0,0 0-4 16,0 0-3-16,0 0-1 0,-13-16-3 15,11 14 0-15,2 0 0 0,0 1-2 16,-1-1 0-16,1 1-1 0,0 1 1 15,0-2 0-15,0 2 2 0,0 0 0 16,0 0 1-16,0 3-1 0,4 6 0 16,-1-1 1-16,0 1 0 0,2 6 0 0,-2 1 3 15,-1 3-3-15,-2 2 5 0,0 1-5 16,0 0 0-16,0 0-1 0,0-6 0 16,0 3 1-16,0-1 0 0,0-6-1 15,0 6-3-15,0-6 3 0,0-2-1 16,0-2 1-16,0-3 2 0,4 3-3 0,-1-6 2 15,3 5-1-15,0-1 0 16,3-2 0-16,-1 1 0 0,3-3 0 16,-1-1 0-16,3-1 0 0,-2 0-1 15,4 0 0-15,1-3 1 0,-5 0-1 0,7 0 1 16,-4-1-1-16,-4 0 0 0,5-2 0 16,-5 3-3-16,-2-1-1 0,3-1-6 15,-3 0-7-15,2 0-14 0,-5 2-24 16,1 1-53-16,-6 2-80 0,0 0-96 15</inkml:trace>
  <inkml:trace contextRef="#ctx0" brushRef="#br0" timeOffset="37216.6666">23503 5974 431 0,'0'0'21'0,"0"0"0"15,0 0-3-15,0 0-7 0,0 0-6 16,0 0-2-16,95-68-3 0,-75 61 1 16,0-1-1-16,-1 2-1 0,-4 1 0 15,1 0-3-15,-1 1-1 0,-4 1-9 16,6-2-21-16,-8 4-35 0,-5-1-44 15,2 1-61-15</inkml:trace>
  <inkml:trace contextRef="#ctx0" brushRef="#br0" timeOffset="37479.6573">23465 5828 465 0,'0'0'66'0,"0"0"-23"0,0 0-11 15,0 0-11-15,0 0-7 0,26-87-5 0,-17 76-5 16,2 2-2-16,5-3-1 0,0 2-1 16,3 3-1-16,-5 1-1 0,1 1-1 15,1 1-2-15,-6 0 0 0,7 2 0 16,1-1 2-16,-8 3-1 0,10-2-4 15,-8 2-18-15,-5 0-41 0,6 0-80 0,-6 0-139 16</inkml:trace>
  <inkml:trace contextRef="#ctx0" brushRef="#br0" timeOffset="42155.7782">20528 4924 97 0,'0'0'22'0,"0"0"1"15,0 0 1-15,0 0-2 0,0 0-2 16,0 0-3-16,0 0-4 0,0 0 0 16,0 0 0-16,1-13 1 0,-1 12-1 0,0 0-1 15,0-1-2-15,0 0-3 0,0 1-1 16,0 0-2-16,0 0 0 0,0-1-1 16,0 0 1-16,0 1 0 0,0-1 2 15,0 0 0-15,0 1 0 0,0 1-3 16,0-1 3-16,-1 1-2 0,1-2 1 0,0 2 0 15,0-2-2-15,0 2-1 0,0-1 1 16,0 1-1-16,0-2 0 16,0 2 0-16,0-2 2 0,0 2 0 15,0-1-1-15,0 1-1 0,0 0-1 0,0 0-2 16,0-1-2-16,0 1-1 0,0 0 1 16,0 0-1-16,0 0 3 0,0 0-1 15,0 0 2-15,0 0 0 0,4 0 2 16,5 2 6-16,4 7 2 0,0 0 3 15,3 4-1-15,-2-1-4 0,-2 2 1 0,-3 1 3 16,2 4-3-16,-2 0 1 0,-2 2-1 16,3 5-1-16,-3 2 2 0,-1-1-2 15,-1 2 3-15,-2-2-6 0,0-1 1 16,1-8-2-16,-3-1-2 0,-1-7-1 16,0-5-2-16,2 1 1 0,-2-6 1 15,0 0 1-15,0 0 0 0,0 2 0 16,1-1 0-16,-1 0-2 0,0 1 1 15,0-1-1-15,0 1 0 0,0 0 0 16,0-1 1-16,0 1 0 0,0-1-1 0,0 1-1 16,0-1-1-16,0 1-8 0,0-1-9 15,0 0-21-15,0 1-45 0,0 0-48 16,0-2-97-16</inkml:trace>
  <inkml:trace contextRef="#ctx0" brushRef="#br0" timeOffset="43035.5737">20596 4887 105 0,'0'0'39'0,"0"0"-1"0,0 0-5 15,0 0-9-15,0 0-5 0,0 0-4 16,0 0-4-16,0 0-2 0,0 0-2 16,0 0-1-16,-13-30-4 0,13 30-1 15,-1-2-1-15,1 2 0 0,-2 0 1 16,2 0 1-16,0 0 0 0,0 0 1 15,0 0 1-15,0 0 1 0,0 0 0 16,0 0 2-16,0 0 0 0,0 0-1 16,5 0 1-16,0 2 3 0,1 4 3 0,1 1 4 15,-1-2 0-15,0 1-2 0,1 2-5 16,0 3-5-16,1-2-2 0,2 6 7 16,-2-2 3-16,1 4 0 0,0 0 1 15,-1 1-5-15,-1 2-1 0,1 0 1 16,-1-1-4-16,0 0 1 0,2-1-2 0,-5-6-2 15,2 1 1-15,0 1 0 16,-2-3 4-16,2 4-4 0,-2-1 4 16,-1-2-1-16,0 3-2 0,0-6 0 15,-3-5-1-15,1 3-2 0,-1-7 2 0,0 5-1 16,0 0 0-16,0 1 0 0,0 1 1 16,0-7 0-16,0 0 0 0,0 0-1 15,0 1 0-15,2 0 0 0,-2 1-4 16,0-1 1-16,0 1-1 0,0 0-1 15,0-1 0-15,0 7 0 0,0 3 0 0,-3-1 1 16,-1 5-5-16,1-5 1 0,1-6-1 16,1 0 1-16,1-4-4 15,-2 0-1-15,2 0-11 0,0 2-20 16,-1-1-35-16,1-1-34 0,0 2-104 0</inkml:trace>
  <inkml:trace contextRef="#ctx0" brushRef="#br0" timeOffset="44075.7294">19057 4968 0 0,'0'0'3'0,"0"0"0"0,0 0 1 0,0 0 2 16,0 0 3-16,0 0 5 15,0 0 3-15,0 0 0 0,0 0 3 16,0 0 1-16,8-14 3 0,-7 14 3 16,-1-1-2-16,0 1 3 0,0-1-2 0,0 1-4 15,2-2-4-15,-2 2-5 0,0-2-3 16,0 2-1-16,0-1 8 0,0 1 0 16,0-2 5-16,0 2-3 0,0 0-7 15,0 0-4-15,0 0-6 0,-5 0-1 16,-1 0 2-16,2 0 2 0,1 2 2 0,3-2-3 15,-3 0 0-15,1 3-2 0,-1 0 0 16,-3 4 4-16,-3 7-2 16,2 1 1-16,0-1-3 0,1 3-2 15,0-2-2-15,3 0 3 0,-1 8-1 0,1-2 2 16,-3-1 1-16,3 5 1 0,-1-2 5 16,0 0-5-16,1-6 1 0,1-7-3 15,1 1-4-15,-1-5 1 0,1 0 1 16,-1 5 0-16,2-7 0 0,-1 0 1 15,1 3-1-15,0-7 0 0,-2 0 0 0,2 0 0 16,0 2 0-16,0-1 2 16,0 6-2-16,0 0 1 0,0-1 0 0,0 0-2 15,0-2 2-15,0 2 0 16,0-1-2-16,0 1 1 0,0-6-4 0,0 0 0 16,0 0-4-16,0 2-5 0,0-1-7 15,0 1-3-15,0-2-26 0,3 0-57 16,5 0-126-16</inkml:trace>
  <inkml:trace contextRef="#ctx0" brushRef="#br0" timeOffset="52855.9882">19809 3137 23 0,'0'0'8'0,"0"0"0"0,0 0 0 16,0 0-5-16,0 0 7 0,0 0 6 0,0 0 5 15,0 0 7-15,0 0-1 0,-4-13-8 16,4 11 0-16,-1 1-3 0,1-1-1 16,-2 0 1-16,2 1-1 0,-1-1-5 15,1 1 0-15,-2 0-4 0,2-1 1 16,-1 1 0-16,1-1 0 0,-2 0 0 15,2 1-1-15,-1 1-2 0,1-2-1 16,0 2-5-16,0-1 0 0,-2 1-4 16,2-2-1-16,0 2 2 0,0 0 3 15,-1 0 2-15,1 0 3 0,-2 2-1 0,1 2-2 16,-2 1 0-16,2-1 1 0,-1 1-1 16,2 0 1-16,-1-1 0 0,1 2-1 15,-1-1 0-15,1 1 0 0,-2-2 2 16,1 9-1-16,1-8 3 0,-2 6-2 15,1 2 2-15,-1-3-4 0,1 2 0 0,1-1 4 16,-2-1-4-16,2 1 3 0,-1 1-3 16,1 0 0-16,0 0 0 15,0 1 0-15,0-1 0 0,0 0 1 16,0 1-2-16,0-1 0 0,0 0 0 0,0-8 0 16,0 6 0-16,1-4 2 0,-1 1 0 15,2 4-1-15,-1-8 3 0,-1 2-3 16,2 1 2-16,-2-1-2 0,1 0 0 15,-1-1 0-15,2 2 0 0,-2-6 1 16,0 5-1-16,0 1 1 0,0 0-2 0,1 0 1 16,-1-6 0-16,0 5 0 0,0 1 1 15,0 0-1-15,2 4-2 0,-2-3 2 16,0-3-4-16,0 7 3 16,0-5-1-16,0-2 0 0,1 3 2 0,-1-7 0 15,0 3 2-15,0 4-2 0,0-1 0 0,0 0-2 16,0-6 2-16,0 0 0 15,0 0 0-15,0 1 0 0,1 1 0 16,-1 3 0-16,0 2 0 0,0-1 2 16,0 1 0-16,0-7-2 0,0 3 0 0,0 4 0 15,0-1 0-15,0 0 0 0,0-6 1 16,0 0-1-16,0 0 1 0,0 1-2 16,0 1 1-16,0 0 0 0,0-1 0 15,0 5 0-15,0 0-1 0,0 0 0 16,0 0-2-16,0-1 0 0,0 0-6 0,0-1-12 15,-1 7-24-15,0-1-28 16,1 0-58-16</inkml:trace>
  <inkml:trace contextRef="#ctx0" brushRef="#br0" timeOffset="53627.0647">19775 4052 100 0,'0'0'33'15,"0"0"0"-15,0 0-1 0,0 0-2 16,0 0-4-16,0 0-6 0,0 0-6 16,0 0-5-16,0 0-8 0,0 0-5 0,4-14-6 15,-4 12-7-15,2 2 1 0,-2 0 4 16,0 0 5-16,0 0 6 0,0 0 2 16,0 2 0-16,0 5-1 0,0 7 1 15,0 7 0-15,0-3-2 0,0 2-6 16,-2-2 0-16,1 2-1 0,-1-1 5 15,1 8 7-15,1-10-1 0,-2 3 2 0,2-7-4 16,0-1 1-16,0 4-1 16,0-4 0-16,0 2 1 0,0-2-2 15,0 0 0-15,0-6 0 0,0 0-1 0,0-6 2 16,0 4-1-16,0 3 1 0,0-3 1 16,0 3-2-16,0-7 0 0,0 0 1 15,0 0-1-15,0 0 1 0,0 3-1 16,0-2 1-16,0 0-1 0,0 1 0 15,0 0 0-15,0-1 0 0,0 1 0 0,0-2 1 16,0 1-1-16,0-1 0 0,0 2-1 16,0-2 1-16,0 2 0 0,0-2 0 15,0 1 1-15,0-1-1 0,0 2 0 16,0-2 0-16,0 1 0 0,0 0 0 16,0 1 0-16,0-1 0 0,0 1 2 15,0-1-2-15,2 1 0 0,-2 0 0 16,0-2 0-16,0 3 0 0,0-2-2 15,1 1 1-15,-1 4 1 0,2 0-3 16,-2-1-2-16,0 7-6 0,0-7-11 0,0 6-17 16,0 0-22-16,0-1-32 0</inkml:trace>
  <inkml:trace contextRef="#ctx0" brushRef="#br0" timeOffset="54420.2292">19879 4982 100 0,'0'0'26'16,"0"0"-8"-16,0 0-2 0,0 0-2 16,0 0 1-16,0 0 1 0,0 0-2 15,0 0-6-15,0 0-2 0,0 0-4 16,4 0-2-16,-4 0 0 0,0 0-2 16,0 0 1-16,0 0 0 0,0 0 2 15,1 3 1-15,-1-2-1 0,0 0 1 16,0 5-4-16,0 1 1 0,0-2 1 15,2 8-1-15,-2-7-1 0,1 6-1 16,-1 2 2-16,2-2-1 0,-2 0 4 0,1 0-1 16,-1 1 0-16,2 0-1 0,-2 7 3 15,1-6-3-15,-1 4 0 0,2-3 0 16,-2-3 0-16,0 1 1 16,1 0 0-16,-1 1 0 0,2-4-2 0,-2 2 2 15,1-1-2-15,1-1 1 0,-2-5 0 16,1 7 0-16,-1-5 0 0,0-2 0 15,0 1 1-15,0-1-1 0,0 1 0 16,0-1-1-16,0 1 1 0,0-6-1 16,0 0 0-16,0 0 1 0,0 1-1 0,0 1 1 15,0-1-2-15,0 0 2 0,0 1-1 16,0 0 1-16,0-1 0 0,0 1 0 16,0 0 1-16,0-1-1 0,0 1 2 15,-1-1-2-15,1 0-2 0,0 1 2 16,0-1 2-16,-2 1-2 0,2-1 0 0,0 1 0 15,0 0-3-15,0-1 2 16,-1 1 0-16,1-1 0 0,0 1 2 16,0-1-2-16,0 0-2 0,0 1 1 15,-2 0-3-15,2-1-2 0,0 1 1 0,0-1-2 16,0 1-4-16,0-1-5 0,0 1-19 16,0 5-31-16</inkml:trace>
  <inkml:trace contextRef="#ctx0" brushRef="#br0" timeOffset="54689.1747">19899 5631 103 0,'0'0'23'0,"0"0"-4"16,0 0-3-16,0 0-3 0,0 0-3 15,0 0-2-15,0 0-7 0,0 0-5 16,0 0-3-16,2 8-1 0,-1-8 0 16,-1 2-4-16,0-2-3 0,0 1-6 15,0-1-21-15,0 1-28 0</inkml:trace>
  <inkml:trace contextRef="#ctx0" brushRef="#br0" timeOffset="61948.2359">19999 3159 80 0,'0'0'31'0,"0"0"-1"0,0 0-1 15,0 0-4-15,11-82 0 0,-5 63 0 16,-2 6 2-16,1-2 6 0,-2 4 5 15,-2 5 2-15,1-5 1 0,-1 7-9 0,2-1-13 16,-2 0-10-16,-1-1-4 0,2 2-4 16,-2-1-1-16,1 1-1 0,-1 4-1 15,0-2-3-15,0 2-2 16,2 0-8-16,-2-1 0 0,1 1-1 0,3 0 3 16,5 3 11-16,3 9 3 0,1 3 3 15,-2 1-4-15,2 0-3 0,-2 1 2 16,-3-2 2-16,4 0 3 0,-7-3-2 15,3-1 1-15,-4-5-3 0,-1-3 2 16,1 2 0-16,-4-5 6 0,0 0 3 0,0 0 3 16,4 0-3-16,4-2-3 0,-1-7-5 15,3 0 0-15,-3-3 5 0,-2 2 8 16,-4 6 2-16,2-5 1 16,-1 4-2-16,-1 1-3 0,1-1-4 0,-2 5-4 15,0-6-2-15,1 1-2 0,-1 0-1 0,1 0-1 16,-1 5-1-16,0-2-1 15,0 2-2-15,0-1-1 0,2-1-3 16,-2 1 1-16,1-1 0 0,2 0 0 16,1-3 2-16,5 0 0 0,3-2 1 0,-1 2 2 15,2-1 1-15,-4 3 1 0,-3 2 1 16,-2-1 0-16,-4 2 1 0,0-1 2 16,0 1 1-16,1 0 0 0,1-2 1 15,1-3-2-15,0 1-2 0,-2-1 0 16,4-4-1-16,-4 5 0 0,1-3 0 0,-1-3 1 15,0 5-1-15,1-5 0 0,-1-1 1 16,1 1-2-16,0-2 2 0,0 0-2 16,2-4 1-16,2-1-2 15,1-4 1-15,2 3 0 0,-2 6 1 0,0 0 0 16,-2 6 0-16,-2 1 0 0,0 1-2 16,-3 4 1-16,0-1-1 0,0 1-5 15,1 0-5-15,1-1-4 0,-1 1 3 16,3 0 7-16,-1 8 8 0,0 7 5 15,0 7-3-15,-3 3-2 0,0 2-1 0,0 3-1 16,-7 2 0-16,-3-1 0 0,-1-2-1 16,3-6 1-16,-1-6-1 0,3-2 2 15,2-7-4-15,3-3 2 16,-1-1 0-16,-1 1-1 0,2-1 0 0,-1 1 2 16,-1 4-2-16,2-4 0 0,-1-1 1 15,-2 4-1-15,3-3 1 0,-1-1 0 16,1 0 0-16,1-4-2 0,-1 0 2 15,1 0-2-15,0 2 2 0,0-1 1 16,-2 1-1-16,2 0 1 0,0-1 1 0,0-1-2 16,0 2 2-16,-1-2 2 0,1 1-1 15,0-1 2-15,0 1-1 0,0-1 4 16,0 0 0-16,0 2 3 16,0-2 0-16,0 0 0 0,0 1 3 0,0-1-2 15,0 0 0-15,0 0-1 0,0 0-4 16,0 0-2-16,0 0-1 0,0 0-3 15,0 0 0-15,0 0 0 0,0 0-1 16,0 0-1-16,0 0 0 0,0 2-4 16,0-2 2-16,0 0-2 0,0 2-2 0,0-2 1 15,0 7 1-15,0 7 2 0,3 6 9 16,2 7-4-16,2 2 3 0,-2 1-3 16,1 0-4-16,-2 1 2 0,0-2-2 15,-1 1 2-15,0-2 0 0,1-1 0 16,-2-4 0-16,-1-5-1 0,1-2 1 0,-2-3 0 15,0-7-1-15,1 6 1 16,-1-6 0-16,0 0 0 0,0-1 0 16,0-5 1-16,0 0 1 0,0 0 0 15,0 2 2-15,0 0-1 0,0 0 2 0,0-2-1 16,0 0 1-16,0 1-2 0,0-1-1 16,0 0-2-16,0 0-1 0,0 0-2 15,0 0-8-15,0 0-25 0,-1 0-84 16,1 0-181-16</inkml:trace>
  <inkml:trace contextRef="#ctx0" brushRef="#br0" timeOffset="63207.1783">23563 5238 218 0,'0'0'49'0,"0"0"-15"0,0 0-5 16,0 0-9-16,0 0-2 0,0 0-4 15,0 0-6-15,0 0-4 0,0 0-6 16,0 0 0-16,-3-26-1 0,3 25-6 15,0 1-4-15,0-2-2 0,0 2 2 0,0-1 6 16,0 1 5-16,5-2 4 0,9 2 1 16,7 0-1-16,5 0 5 0,0 0-1 15,1 0-2-15,0 0 1 16,-1 0-3-16,1 0 2 0,-3 0-4 0,1 0 0 16,-2 0 0-16,1 0-3 0,0 0 6 15,2 0-3-15,1 0 0 0,-1 0 0 16,2-2 0-16,-4 2 0 0,-6-1 0 15,0 1 0-15,-6 0-3 0,-6 0 2 16,2 0 1-16,-8 0 0 0,0 0 4 0,0 0 3 16,2 0 5-16,-1 0 8 0,1 0 2 15,-1 0 1-15,1 0-3 0,-1-1-7 16,0 1-3-16,1 0-2 0,-1-2-3 16,1 2-3-16,-1 0-3 0,1-1-2 15,-1 1-6-15,1-2-5 0,-1 2-13 16,1-1-26-16,-1-1-50 0,-1 2-59 15</inkml:trace>
  <inkml:trace contextRef="#ctx0" brushRef="#br0" timeOffset="64485.0247">24651 5376 391 0,'0'0'51'0,"0"0"-7"15,0 0-16-15,0 0-12 0,0 0-7 16,0 0-5-16,0 0-2 0,0 0-2 16,0 0-1-16,0 0-1 0,-7-9-3 15,7 8-1-15,0 1-2 0,0-2-2 16,0 2-3-16,0-1-4 0,0 1 1 0,0-2-2 15,4 2 0-15,3-1 2 0,5 1 1 16,4 0-9-16,0 1 4 16,2 6 1-16,-3 3-1 0,-1 0 9 15,-1 1-2-15,-2 3 0 0,-2-5 2 0,-3 3 7 16,-1-1-1-16,-2-1 2 0,-1 2 1 16,-2-6 2-16,2 0 0 0,-2-6 3 15,0 5-1-15,0 1 2 0,0 1 4 16,0-2 5-16,0-5 4 0,0 0 5 15,0 0 2-15,0 2 1 0,1-1 1 0,-1-1-2 16,0 2-1-16,0-2-6 16,0 0-5-16,0 0-6 0,0 0-3 0,0 0 0 15,2-2 1-15,-1-4 3 16,1-4-4-16,-1 0-1 0,1-2-1 0,0 2 0 16,1-2 0-16,-1 1 2 0,1-1-1 15,-1 0 0-15,0 1 0 0,1-1 0 16,0 1-2-16,0 1-1 0,1-1 0 15,3-3-2-15,-3 5-2 0,5-3 2 16,0 1-1-16,-3 4-1 0,5-2 1 0,-5 2 0 16,-3 5-1-16,1 0 2 0,-4 2-3 15,0-1 2-15,0 1 0 0,2 0-2 16,-1-2 2-16,1 2 0 0,-1 0 1 16,2 0 1-16,-2 0-1 0,1 0 1 15,-1 0 1-15,1 0-1 0,-1 0 4 0,-1 0 3 16,2 0 0-16,-2 0 4 15,0 0 0-15,1 0 1 0,-1 0 0 16,0 0-1-16,2 0-2 0,-2 0-1 16,0 0-4-16,0 0-1 0,0 0-1 0,0 0-1 15,0 0 0-15,0 0 0 0,-8 3 0 16,-2 6-1-16,-3 2 2 0,1 1 0 16,0 0 0-16,1 2-1 0,3 1 0 15,-2 0-1-15,4-3 1 0,1 1 2 16,1-3-4-16,1 1-2 0,2 0 2 15,-1-6-5-15,2 6 4 0,0-5-1 0,0 5 1 16,6 1 5-16,0-6 2 16,4 4 0-16,0-6 0 0,2-3-3 15,4-1 1-15,1 0 0 0,6 0 2 0,-8 0-2 16,0-1-2-16,-4-2-1 0,-5 2 0 16,5-2-2-16,-5 3-1 0,-2-1 1 15,2 1-2-15,-6 0 3 0,0 0-1 16,0 0-2-16,2 0 1 0,-1 0-2 15,0 0-2-15,1 0-6 0,-1 0-15 0,1-2-37 16,0 2-60-16</inkml:trace>
  <inkml:trace contextRef="#ctx0" brushRef="#br0" timeOffset="64676.5069">25264 5522 384 0,'0'0'58'0,"0"0"-5"16,0 0-18-16,0 0-26 0,0 0-37 16,0 0-117-16,0 0-129 0</inkml:trace>
  <inkml:trace contextRef="#ctx0" brushRef="#br0" timeOffset="68375.7572">17206 7393 132 0,'0'0'31'0,"0"0"2"0,0 0 4 16,0 0-4-16,0 0-6 0,0 0-6 15,0 0-4-15,0 0-2 0,0 0 2 16,0 0-6-16,-1-50 3 0,1 49 1 0,-2-1-2 15,2 1 1-15,-1 0 1 0,1-1-3 16,0 0-1-16,-3 1-3 16,3-1-4-16,0 1-1 0,0-1-4 15,0 1-1-15,0 1 0 0,0 0 0 0,0 0 1 16,0 0 1-16,0 1 1 0,0 10-1 16,6 4 0-16,0 5-1 0,1-2 1 15,2 0-2-15,1 0 2 0,-3 1 0 16,0 1 2-16,1-2-4 0,-3 1 2 15,1 1 0-15,-2 0 0 0,1 0 0 0,-2-7 0 16,1 2 0-16,-1-4 0 0,0-2-1 16,1 3 0-16,-3-9 1 0,1 2 0 15,-2-5 0-15,0 0 0 16,0 0 1-16,0 1 3 0,1 1 2 0,-1-1 9 16,0 1 12-16,2-2 4 0,-2 0 0 15,0 1-8-15,0-1-11 0,0-1-6 16,0-10-5-16,-3-4 2 0,-4-6-1 15,4 6-2-15,-1-2 1 0,1 0-2 16,0 5 0-16,0-8 1 0,0 4 0 0,0 4 0 16,1-7-3-16,1 9 2 0,1-4 0 15,0 2 1-15,0-2 0 0,0 1 0 16,0-1 0-16,0 0 0 0,0 0 0 16,0 2 0-16,-1-3 1 0,1-5-2 15,-2 8 3-15,1-8-2 0,-2 9-1 16,0-1 2-16,0-5-3 0,0 6-2 15,0-6 4-15,0 8-4 0,2 4 5 16,-2-6 0-16,2 8-1 0,-1-3 0 16,2 1 0-16,0 5 2 0,-1-2-1 0,1 2 0 15,0-2 1-15,0 1-2 0,0-5-2 16,0 2 0-16,1-4 0 0,9-2 1 16,6 4-1-16,3-3 0 0,4 2 1 15,2 1-1-15,1 1 1 0,0 0-1 16,1 0-2-16,2 0-1 0,-1 2 0 0,1 0 1 15,-3 2-3-15,0 1-8 16,-9 0-13-16,2 0-33 0,-5 1-18 16,-2 4-25-16,-3 7-42 0</inkml:trace>
  <inkml:trace contextRef="#ctx0" brushRef="#br0" timeOffset="68644.0321">17289 7422 422 0,'0'0'48'0,"0"0"-16"0,0 0-18 15,0 0-7-15,0 0-7 0,0 0-1 16,0 0-1-16,0 0 1 0,0 0 0 15,17 0-1-15,-1 3 0 0,1 2-8 16,5-2 1-16,-3 0-8 0,3 0 1 0,2-3 2 16,1 0-5-16,4 0-11 0,2 0-31 15,-2-1-35-15,3-1-47 0</inkml:trace>
  <inkml:trace contextRef="#ctx0" brushRef="#br0" timeOffset="69267.042">17727 7521 536 0,'0'0'46'16,"0"0"-11"-16,0 0-14 0,0 0-9 0,0 0-9 15,0 0-4-15,0 0-2 0,0 0-4 16,0 0 3-16,0 0 1 16,-13 4 2-16,9 13 2 0,-2 8-2 15,3-1 1-15,0 4-1 0,0-1 1 0,-1 1-1 16,4 1 1-16,0-3-3 0,0-6 2 16,0-2 0-16,0-6-3 0,0 1 2 15,0-2 1-15,0 0-1 0,4 0 1 16,-3-7 3-16,1 0-5 0,-2-4 5 15,0 0-2-15,0 0 1 0,1 2 2 0,-1-2-5 16,2 0 4-16,1 0-4 0,0-9 3 16,1-2 2-16,-1-5-2 0,0-2 1 15,-3 4-2-15,0-6 2 16,0 1 0-16,0-1-1 0,0-5 0 0,-4 4 0 16,2 6 0-16,-1-1 0 0,-1-1 1 15,1-1-1-15,0 1 1 0,1-2-1 16,2 3-1-16,0 2 0 0,0-2 0 15,0 5-1-15,5 2 0 0,4-2 1 16,-2 5-2-16,6-1 1 0,-4 4-1 0,4 1 1 16,5 2 0-16,1 0-1 15,4 3-1-15,-2 4 2 0,-1 4-4 0,-4 3 1 16,1 1 2-16,-2 3 0 0,-1 3 2 16,-4 4 0-16,-3-1 1 0,-1 4-2 15,-3-1 1-15,-3 0 0 0,-6-1 1 16,-5 1-1-16,-5-2 1 0,-3-2 0 15,-3-1 1-15,1-4 3 0,-1-1-4 16,-1-2 3-16,-2-1-4 0,-1-2-2 16,1-1-6-16,-1-2-5 0,8-2-19 0,2-3-32 15,4 0-54-15,6-4-86 0</inkml:trace>
  <inkml:trace contextRef="#ctx0" brushRef="#br0" timeOffset="69836.1779">18139 7620 554 0,'0'0'40'0,"0"0"-11"0,0 0-6 0,0 0-9 16,0 0-5-16,0 0-3 0,0 0-3 16,0 0-3-16,0 0-3 15,0-32-2-15,-3 32 1 0,-1 6-1 0,-2 12 4 16,-4 6 1-16,1 5 0 0,-1 3 0 16,-1-1 0-16,0-5-2 0,4-2 1 15,3-7-1-15,-2-3 0 0,3-4 0 16,2-5 2-16,1-1-1 0,0-4 1 15,-2 0 1-15,2 0 0 0,0 1 1 16,0 1 2-16,0-1 1 0,0-1 1 0,0 0 0 16,0 0-3-16,0 0-2 0,0-7 0 15,3-9-1-15,3-1-1 0,1-4 2 16,0 1-1-16,1-2 1 0,-1-1 0 16,1 2 0-16,-2-2 0 0,2-1 0 15,-1 1 0-15,1 2 0 0,-2 1-1 16,0 5 0-16,-1 0-1 0,-1 6 1 15,-3 4 0-15,2 0 0 0,-3 5-2 16,0-1-1-16,0 1-1 0,2 0 1 16,5 0 0-16,1 1 0 0,4 12 3 0,2 3-1 15,-2 7 0-15,-1 2 1 0,-2 2-1 16,-3 2-3-16,0-1 3 0,-2-1-1 16,2-2 1-16,-2-2-1 0,-1-6-2 15,0 0-3-15,0-8-9 0,-2 4-23 16,7 5-52-16,-4-6-86 0,2 5-108 0</inkml:trace>
  <inkml:trace contextRef="#ctx0" brushRef="#br0" timeOffset="70020.0424">18060 7835 574 0,'0'0'33'0,"0"0"-13"0,0 0-11 16,0 0-7-16,0 0-2 0,0 0-3 16,94-65-3-16,-64 58-5 0,2 0-20 15,2 4-83-15,-2-1-167 0</inkml:trace>
  <inkml:trace contextRef="#ctx0" brushRef="#br0" timeOffset="71299.1459">19183 7731 180 0,'0'0'53'15,"0"0"-1"-15,0 0-1 0,0 0 0 16,0 0-5-16,0 0-8 0,0 0-16 15,0 0-10-15,0 0-7 0,0 0-3 16,47-61 0-16,-36 43 2 0,-1 1 3 16,-1-1 1-16,-1 0 7 0,-2-1 2 0,2-2-2 15,-3-2-1-15,1-3-11 0,1 1-2 16,-1-3 0-16,1 3 0 0,-1-1 1 16,1 1-1-16,-4 9 3 0,-1-3-3 15,-1 7 2-15,-1-1-1 0,0 0 0 16,0 8 2-16,0-7-1 0,0 9 0 0,0-2 0 15,0 0 0-15,0 5-5 0,-1-1 0 16,1 1-3-16,-2 0-1 16,1-2 0-16,-5 2-2 0,-1 0 2 15,-5 9 0-15,-2 5-3 0,2 4 3 0,-2 0 0 16,4 4 1-16,-1 0 2 0,4 1-3 16,0-8-1-16,6 4 1 0,1-3 0 15,4 1 2-15,7 3 0 0,3-4 0 16,4-2 0-16,0-2 2 0,3-3 1 15,1 2 1-15,-2-2 0 0,4 1-1 0,-4-3 1 16,1 2 0-16,-3-2 0 0,-4 0 0 16,-2-2-1-16,-3-2 1 0,-5-1-2 15,4 4 0-15,-5-2 1 0,0-2 0 16,0 3-1-16,-3 1 2 0,-1 6 4 16,-8 3 1-16,-5 4-1 0,-3-6 4 15,-3-3-5-15,6-5 3 0,-2-2 0 16,6-1-1-16,-3-2 1 0,1 0-2 15,2 0-1-15,-1-3-2 0,3-3 0 16,0 1 0-16,5 2 0 0,-1 2-2 0,4 1-2 16,-2 0-4-16,2-7 1 0,0-3 1 15,7-5 3-15,5-5 1 0,2 3-1 16,4 2 0-16,2 0-1 0,0 0 2 16,2 1 2-16,1 1-1 0,-3 0 2 15,-2 4-1-15,-3 3-1 0,-4 4-1 0,-1 2 1 16,4 0-2-16,-1 0 2 15,4 7 0-15,-2 0 0 0,-2 4 0 16,-1-1 0-16,-4 4 0 0,2 0-1 16,-3 1 1-16,-2-3-3 0,-2 3-2 0,-3 2-4 15,0 3-1-15,-3 5-4 0,-4 0-5 16,-3-4-16-16,4-4-21 0,1-8-25 16,4-5-14-16,1-4-21 0</inkml:trace>
  <inkml:trace contextRef="#ctx0" brushRef="#br0" timeOffset="71496.5229">19527 7471 492 0,'0'0'61'0,"0"0"-20"15,0 0-13-15,0 0-15 0,0 0-8 16,0 0-7-16,0 0-8 0,0 0-3 15,0 0-8-15,11-78-8 0,15 74-20 0,1 1-29 16,2 3-34-16,0 0-38 0,-2 6-20 16</inkml:trace>
  <inkml:trace contextRef="#ctx0" brushRef="#br0" timeOffset="71980.5322">19808 7470 399 0,'0'0'41'16,"0"0"-16"-16,0 0-17 0,0 0-5 0,0 0-4 16,0 0-1-16,0 0 4 0,0 0-2 15,0 0-2-15,0 0 0 0,56 90 0 16,-51-74 0-16,-4 0 0 0,-1 1 2 16,0-5-2-16,0 6 5 0,0-3-2 15,-4-4 1-15,-2 2 0 0,3-6 2 16,0-4 0-16,2 2 4 0,-5-4 0 15,3 2 3-15,-1-1 1 0,1 1 3 16,3-3 3-16,-2 0 0 0,-2 0 1 16,-2 0-3-16,2 0 0 0,-6 0-2 0,7-3-4 15,-3-3-1-15,2-2-4 0,1-3-2 16,0-7-1-16,1-2-2 0,2-7 1 16,0 3-1-16,5-1 2 0,2 3-1 15,2 1-1-15,1 2 0 0,0 3 0 16,-1 5-1-16,2 2 0 0,2 1 0 0,2 2 0 15,-1 0-2-15,2 3-1 16,1 2 0-16,1 1 0 0,-2 0 0 16,-1 0 0-16,-1 5 0 0,-3 5 1 15,5 2 1-15,-4 3-1 0,-1 2 2 0,-2 4 1 16,-3 2-2-16,-2 1 0 0,-2 2 0 16,-1 2-1-16,-1-1 2 0,0-2-2 15,0-7 1-15,-1-5-1 0,-1-2-4 16,2-5-8-16,0-1-9 0,0 0-4 15,0-5-7-15,0 0-22 0,0 0-45 0,0 0-60 16</inkml:trace>
  <inkml:trace contextRef="#ctx0" brushRef="#br0" timeOffset="72707.8367">20447 7459 491 0,'0'0'52'0,"0"0"-15"16,0 0-8-16,0 0-10 0,0 0-4 15,0 0-1-15,0 0-1 0,0 0-4 16,0 0-2-16,-9-35-5 0,8 33-1 16,1 1-4-16,-2 0-2 0,0 1-3 0,0-2 0 15,-4 2 0-15,-2 6 4 0,-4 8 1 16,-2 5 1-16,3 4 1 0,0 0-1 16,4 3 2-16,-1 1-1 0,1 2 0 15,0-2 1-15,1-1 0 0,2-6-1 16,1-2 1-16,2-6-3 0,-1 1 0 0,2-1-1 15,0-4 0-15,0 2 3 16,5-6 1-16,0 3 0 0,5-6 0 16,5-1 0-16,2 0 0 0,4-8 1 15,0-3 2-15,1 0-2 0,-2-5 0 0,0 1 0 16,0 0 0-16,-2-1 2 0,-2-3-1 16,-2 1 0-16,2-2 2 0,-4-3 0 15,-2 1 3-15,-2-5 2 0,0 2-3 16,-4-1 0-16,-1 0-2 0,-1 1 0 15,-2-2 0-15,0 5 1 0,-9 2 0 0,-3 2 0 16,-5 3-1-16,-3 4-2 0,-4 2-1 16,-2 4-1-16,-1 2 1 15,-1 3-1-15,3 0-1 0,7 0 0 16,1 1-1-16,5 3-1 0,2 0 3 0,0 1-2 16,4-1-1-16,-1 3 1 0,3-4 1 15,1 6 0-15,3-3 0 0,0 6 1 16,0 4 0-16,4-2 0 0,9 4 0 15,0-1 0-15,4-3 1 0,2-2-1 16,3 0 2-16,1-1-2 0,0 0 2 0,-1-3-2 16,-2 0 0-16,0-2-1 0,-1 0-2 15,0 0 2-15,0-1-1 16,-6-2 1-16,0 0 1 0,3 0-3 16,-6-1 3-16,6 0-1 0,-8 0-1 0,-3-2-4 15,1 1-6-15,-6-1-16 0,0 0-19 0,0 0-34 16,0 8-59-16,-2 1-139 15</inkml:trace>
  <inkml:trace contextRef="#ctx0" brushRef="#br0" timeOffset="76201.4572">19772 3940 30 0,'0'0'8'0,"0"0"-5"0,0 0-1 16,0 0-6-16,0 0-1 0,0 0-1 0,0 0-4 15,0 0 6-15,0 0-4 0,-5-10 2 16,5 10 6-16</inkml:trace>
  <inkml:trace contextRef="#ctx0" brushRef="#br0" timeOffset="77307.7321">19724 4932 1 0,'0'0'8'0,"0"0"-4"0,0 0 0 15,0 0-3-15,0 0 0 0,0 0-2 16,0 0 0-16,0 0 0 0,0 0-1 16,0 0 2-16,-7-2 0 0,7 2-1 0,0 0 1 15,0 0-1-15,0-1 2 0,0 1-1 16,0 0 0-16,0 0 0 0,0 0 0 16,0 0-1-16,0 0-5 0,0 0 0 15</inkml:trace>
  <inkml:trace contextRef="#ctx0" brushRef="#br0" timeOffset="77539.897">19724 4932 1 0,'6'27'12'0,"-6"-29"-3"0,0 2-1 0,0-2-5 16,-2 2-2-16,2-1 0 0,0 1-2 16,0-1 2-16,0 1 0 0,0-1 0 15,0 1-1-15,0 0-4 16,0-2-4-16,0 2-1 0,0 0-1 0,0-2 4 16</inkml:trace>
  <inkml:trace contextRef="#ctx0" brushRef="#br0" timeOffset="79723.8172">19805 4868 75 0,'0'0'24'16,"0"0"-5"-16,0 0-1 0,0 0-2 15,0 0 0-15,0 0-2 0,0 0-1 16,0 0-5-16,0 0 0 0,0 0-4 15,-6-13 1-15,6 12-1 0,-1 1 1 0,1-1 0 16,-2 0 0-16,2-2 0 0,-1 2-2 16,1 0 1-16,-2-1 0 0,2 2 0 15,-1-2 2-15,-1 1 0 0,1 0-2 16,-2-1 1-16,2 0-1 0,-1 1-3 16,0-4 1-16,-3 1-1 0,2 1 0 15,-1-5 1-15,2 5-1 0,-1 0 1 16,2 0-1-16,1 3 3 0,-3-3 0 15,0 1 1-15,-1-2 0 0,3 1-3 16,1 3 0-16,-2-2 1 0,2 2 0 0,-1-1 4 16,-1 0-3-16,1-1 3 0,-1 0 0 15,1 1 1-15,1-1 1 0,-2 0 2 16,2 1 0-16,-1 0 1 0,1 0-1 16,-2-1-1-16,1-3-1 0,-2-1-1 15,2 1 1-15,-1 3-2 0,2 2 2 16,-1-2-3-16,1 2 1 0,0-1-2 15,-2-1 1-15,2 0-2 0,-1 2 1 16,1 0 1-16,-3-3-1 0,3 3 1 16,-1-1 0-16,1 1 4 0,0-1 0 0,0 1 4 15,0-2 1-15,-2 2-1 0,2-2 0 16,0 2-3-16,0-1-4 0,0 1-2 16,0-2-3-16,0 2 0 0,0-1-1 15,0 1 0-15,0 0-1 0,0 0-1 16,0 0-1-16,0 0 0 0,0 0-1 15,0 0 0-15,0 0 0 0,0 0 1 16,0 0-2-16,0 0 4 0,0 0-1 16,0 10 1-16,3 0 1 0,4 6-2 15,-3 0 0-15,1-1-1 0,2 8 0 0,-2-3 0 16,2 2 3-16,-3 2-2 0,0-1 2 16,1 0-2-16,-1-2 1 0,-1-6 1 15,0 0-1-15,0 0-1 0,1-4 1 16,0 6 0-16,-1-2 0 0,-1-5 0 15,2 7 0-15,-1-5 0 0,-2-1 0 0,2 1 0 16,-1-7 0-16,-1 5-1 16,1-3 2-16,-1-4-2 0,1 4 0 0,-2-7 3 15,0 5-4-15,2 0 4 0,-2 0-3 16,2 0 0-16,-2-5 1 0,0 0-2 16,0 0 2-16,0 3 2 0,1-2-2 15,-1 1-6-15,0-2 7 0,0 0-1 16,0 1 1-16,0-1 4 0,0 2-5 15,0-2 1-15,2 1-1 0,-2-1 1 16,0 0-1-16,0 2-3 0,0-2 3 0,0 0 0 16,1 0 0-16,-1 1 4 0,0-1-3 15,0 0-6-15,0 0 6 0,0 0-1 16,0 2 0-16,0-2 6 16,0 0-6-16,0 0-4 0,0 0 5 0,0 0-4 15,0 0 4-15,2 0 2 0,-2 0-3 16,0 0 0-16,0 0 0 0,0 0 2 15,0 0-1-15,0 0 0 0,0 0 2 16,0 0-5-16,0 0 6 0,0 0 1 16,0 0-1-16,0 0 1 0,0 0-2 0,1-2 1 15,-1-4-2-15,0-1-2 0,2-4 1 16,-2 0-2-16,1 1 2 0,0-1 1 16,-1 4-1-16,2-4 1 0,-1-1 0 15,2-6-3-15,0-5 0 0,0 0-1 16,0 0-1-16,3 1 0 0,-2-5 1 0,2 2 3 15,-2 0-2-15,2 1-1 16,0 2-1-16,-1-1-2 0,0 8 4 16,-1 1 1-16,-1 5 0 0,-1 4 1 15,1-6-2-15,-2 8 1 0,0-4-1 0,1 2 1 16,-1 1-1-16,1 0 0 0,-1-1-2 16,3 3-3-16,-4 2-2 0,3-4-2 15,0 1-1-15,0 0 4 0,3-3 0 16,-2 2 3-16,6 1 3 0,-3-2-1 15,-2 3-1-15,-1 0-1 0,-4 2 2 0,0 0-1 16,0 0 2-16,2 0 1 0,-1-3 1 16,1 3 0-16,-1-1 1 0,1 1 1 15,-1 0 0-15,1-2 0 0,-2 2 0 16,1 0 1-16,-1-1 2 0,3 1-1 16,-3 0 0-16,0 0 0 0,1 0 0 15,-1 0-2-15,0-2-2 0,0 2-1 16,0 0 0-16,0-1-3 0,0 1 1 15,-4-3 1-15,-3 1 1 0,-4-1 0 16,-1 3 1-16,1-3 0 0,1 2 0 0,4 0 1 16,1 1 0-16,-1-2 2 0,2 2-1 15,-2-2-1-15,1 2 0 0,-1-1-1 16,0 1-2-16,-6-2-1 16,0 1-1-16,-1 1 0 0,-3 0-1 0,-1 0-4 15,-5 0 0-15,3 3-4 0,-1 3 0 16,6-2-9-16,-2 1-11 0,7-2-20 15,2 1-27-15,-3 2-28 0,7-4-46 16</inkml:trace>
  <inkml:trace contextRef="#ctx0" brushRef="#br0" timeOffset="82183.0443">17543 3621 320 0,'0'0'46'0,"0"0"-4"16,0 0-9-16,0 0-6 0,0 0-4 15,0 0-2-15,0 0-4 0,0 0-1 16,0 0-3-16,-26-57-3 0,26 57-5 16,0-2-4-16,-1 2-5 0,1-1-5 0,-2 1-1 15,2 0 0-15,-1 0 2 0,-1 12 6 16,1 8 2-16,-2 7 0 0,3 2 1 16,-1 1-1-16,1 2 1 0,0-3 1 15,0-1-4-15,0-1 4 0,0-3 3 16,0-3-4-16,0-4 4 0,1-2-4 15,2-5-1-15,-2 1 0 0,1 0-1 0,-1-6 0 16,1 0 1-16,-2-5 0 0,0 0 0 16,0 0 0-16,1 2 2 15,-1-1 3-15,0 1 0 0,2-1 3 0,-2 1 1 16,0 0 0-16,1-2 2 0,-1 0-4 16,0 0-2-16,0 0-1 0,0-4-3 15,0-7 0-15,-4-6-4 0,-1-1 3 16,-2-7-3-16,3 4 3 0,-2-2 0 15,2 0 0-15,1-1 1 0,-2 0-1 0,3-4 1 16,-2 1-1-16,1-1-1 0,0 0 1 16,1 1 0-16,1 7 0 0,1 0 2 15,-2 7-1-15,2-2 0 0,-1 4 0 16,1 5 0-16,0 0-1 0,-2 0 2 16,2 1-1-16,-1-1-1 0,1 2 1 15,0 4-2-15,-2-2 1 0,2-3 0 16,0-1 0-16,0 1-1 0,0-6 0 15,0 6-1-15,2-4-2 0,2 0 0 16,2 1-1-16,3 2 0 0,-1 0 1 0,7 0 2 16,1 3 0-16,7-2 1 0,-3 3-2 15,3 2 1-15,0 0 0 0,-1 0-2 16,3-1-3-16,-1 1-7 16,1 0-14-16,-1-1-30 0,0 0-29 0,-3-1-26 15,-1-1-29-15</inkml:trace>
  <inkml:trace contextRef="#ctx0" brushRef="#br0" timeOffset="82420.5889">17393 3816 429 0,'0'0'58'0,"0"0"-15"15,0 0-18-15,0 0-16 0,0 0-8 16,0 0-7-16,0 0-1 16,0 0 1-16,0 0 2 0,0 0 2 15,59-21-2-15,-26 8-4 0,4 3-10 0,3-2-11 16,2 1-16-16,-1-1-20 0,1 5-28 16,-2-3-27-16</inkml:trace>
  <inkml:trace contextRef="#ctx0" brushRef="#br0" timeOffset="83207.2204">17857 3678 416 0,'0'0'59'0,"0"0"-14"0,0 0-11 16,0 0-13-16,0 0-8 0,0 0-10 16,0 0-6-16,0 0-5 0,0 0-2 15,-11-7 1-15,8 7 2 0,1 11 5 16,-1 6 1-16,2 5-2 0,1 2-1 0,0-1-3 15,0 1 3-15,0-2 6 0,0-1-6 16,1-4 6-16,2 0-5 16,-1-6-1-16,-1-6 2 0,1 6 0 15,0-6-2-15,0-1 3 0,-1 1 0 0,-1-5 2 16,0 0 2-16,0 0 5 0,2 2 3 16,-2-2 3-16,0 0 1 0,1 1-3 15,-1-1-2-15,0 0-4 0,0 0-3 16,0-3-1-16,0-8-1 0,0-1-6 15,-4-5 6-15,0 1-3 0,-1-1 3 0,2 2 1 16,-1-2-1-16,3-1-1 0,-2-1 1 16,0 1-1-16,1 0 0 0,2 0-2 15,0 0-1-15,3-5-1 16,3 5-1-16,0 4 0 0,4 4-2 0,-4 2 1 16,2 3-2-16,3-1 3 0,1 5 0 15,6 1 2-15,1 0 1 0,5 6 1 16,-1 3-1-16,-4 2 0 0,0 3-1 15,-3 2-3-15,-3 4 2 0,-4-1-2 16,-4 5 0-16,-3-2 3 0,-2 4-1 0,-3-1 4 16,-7 2-2-16,-7-2 6 0,-1 1-3 15,-4-3-2-15,1-3 0 0,0-2 1 16,0-4 1-16,1-4 1 16,1-1-1-16,-2 0-2 0,1-1 0 0,6-4-5 15,-1 2-7-15,5-4-18 0,6 0-16 16,-1-1-41-16,5-1-38 0,-1 0-59 15</inkml:trace>
  <inkml:trace contextRef="#ctx0" brushRef="#br0" timeOffset="83723.6679">18139 3666 405 0,'0'0'52'16,"0"0"-11"-16,0 0-11 0,0 0-14 15,0 0-5-15,0 0-8 0,0 0-5 0,0 0-10 16,0 0-2-16,0 0 0 0,-9-18 4 16,2 33 8-16,2 7 2 0,0 3 0 15,1 2 1-15,1-1-1 0,0 1-1 16,1-9 3-16,1 2-4 0,1-6 1 15,0-2-4-15,0 0 2 0,0-6 1 0,0 0 2 16,0-6 0-16,0 0 2 0,0 0 5 16,0 2 3-16,0-1 6 0,0 0-2 15,0-1-1-15,0 2-4 16,0-2-4-16,0 0-6 0,0-3 3 0,0-4-4 16,0-7 4-16,0-6 0 0,0 8-1 15,0-9 2-15,0 2-1 0,1-1 1 16,1-3 1-16,1 1-2 0,0 1-1 15,-2 6 1-15,2-1-2 0,-1 8 1 16,-2 1 0-16,1 2-1 0,-1 5 0 0,0-1-3 16,0 1-1-16,2-1-4 0,-2 0-1 15,1-1 0-15,-1 2 2 0,10 0 3 16,2 0 2-16,6 3 0 16,3 7-1-16,-3 7-3 0,-1 1 0 0,-3 5-3 15,-4 0 0-15,-3 3-4 0,0 1-4 16,-2 2 4-16,-4 1-14 0,-1 3-22 15,2-1-7-15,-2-4-27 0,0-2-27 16</inkml:trace>
  <inkml:trace contextRef="#ctx0" brushRef="#br0" timeOffset="83928.857">18057 3872 322 0,'0'0'42'0,"0"0"-14"0,0 0-8 16,0 0-16-16,0 0-4 0,0 0-2 15,0 0-2-15,55-77-2 0,-37 74-1 0,4-1-2 16,1 3-3-16,3-1 1 0,3-1-5 16,3 1-17-16,4-3-30 0,0-3-47 15</inkml:trace>
  <inkml:trace contextRef="#ctx0" brushRef="#br0" timeOffset="84603.0328">18670 3424 432 0,'0'0'48'0,"0"0"-25"16,0 0-15-16,0 0-10 0,0 0-4 15,0 0-2-15,0 0 2 0,-98 0 1 16,77 15 2-16,4 3-1 0,1 3-1 16,3 1 1-16,3-1 1 0,1 1 0 15,2-1 0-15,3-8-3 0,1 3-1 0,1-6 0 16,2 3-1-16,0-3 2 15,0 1 2-15,5 2-1 0,2 0 3 16,2-3 2-16,2-2 1 0,1-1 1 16,3-2 3-16,4 1-4 0,0-2 1 0,-4-1-3 15,-1 2-1-15,-5-2-1 0,-2 0-2 16,3 1 1-16,-4 3-7 0,0-1 2 16,-3-3 0-16,0 1 3 0,-3 3 9 15,0-2 1-15,0 6 4 0,-3 1 2 16,1-7 4-16,1-1 1 0,-4-2-1 0,2 1-2 15,0-1-5-15,-6 1 0 0,4-3-3 16,-1 0 2-16,-4 0-1 16,6 0 2-16,-3 0 4 0,2 0 0 15,1 0 2-15,0 0 0 0,-1-2-1 0,2 1-2 16,3 1-3-16,-3-5-1 0,2 0-3 16,-3 1 0-16,2-7-3 0,2 1 0 15,0-9-2-15,6-2 0 0,4 0 0 16,3 1 0-16,3 0 2 0,0 5 0 15,-3 2-1-15,-1 5 1 0,-5 2-2 0,3 0 0 16,-3 1-1-16,-2 2-2 0,-1 2-4 16,0 1-1-16,5 0-2 15,1 7-1-15,2 5 3 0,-4 5-4 0,-2 1 5 16,-3 5-1-16,0 0 0 0,-3-6 3 16,0 2-1-16,0-5-7 0,0 0-3 15,0 1-2-15,0-9-2 0,0 8-4 16,0-9-8-16,0 2-13 0,0-1-9 15,0-6 10-15,0 0 11 0,0 0 1 16,0 0-49-16</inkml:trace>
  <inkml:trace contextRef="#ctx0" brushRef="#br0" timeOffset="84761.1498">18686 3623 238 0,'0'0'64'15,"0"0"-3"-15,0 0-20 0,0 0-24 0,-12-79-8 16,11 67-3-16,1 7-6 15,0-1-9-15,0 2-10 0,0 4-1 16,0-1-2-16,3-1 4 0,10 2 0 16,1 0-17-16,2 5-21 0,3 11-20 0,-5 2-43 15</inkml:trace>
  <inkml:trace contextRef="#ctx0" brushRef="#br0" timeOffset="85207.2149">18814 3577 341 0,'0'0'24'0,"0"0"-10"0,0 0-14 16,0 0-12-16,0 0 0 0,0 0 1 16,0 0 2-16,0 0 7 0,0 0-3 15,22 19 0-15,-13 5-10 0,-2 0-4 16,-3 0 2-16,-2 2 2 0,-2 0 11 15,0-1 5-15,0-7 0 0,0-1 1 0,-2-7 0 16,1-5 1-16,1 0 6 0,0-5 6 16,-1 0 8-16,1 0 12 15,0 2 4-15,-2-1 3 0,1 1-1 0,-1-2-5 16,1 0-10-16,-1 0-4 0,-1 0-9 16,0-2-4-16,-1-6-3 0,1-2-3 15,-1-2 1-15,1-6-2 0,2 6-1 16,-1-8 0-16,2 0-2 0,0 2-2 15,3-6-1-15,4 1 0 0,0 2-2 16,2 0 0-16,1 2 0 0,0 8 0 0,-1-2-1 16,-2 6 3-16,-4 5-2 0,2 1-2 15,2 1 0-15,3 0 2 0,3 3-4 16,6 8-5-16,-4 3-8 0,-3 2-10 16,-2 2 0-16,-1 1 0 0,-3 3-1 15,-2-1-1-15,-3 0-11 0,-1 1-8 16,0-1 3-16,-2-2-1 0,-1-3 6 15</inkml:trace>
  <inkml:trace contextRef="#ctx0" brushRef="#br0" timeOffset="85819.3124">19069 3496 317 0,'0'0'49'0,"0"0"-16"15,0 0-11-15,0 0-13 0,0 0-10 0,0 0-7 16,0 0-1-16,0 0 0 0,0 0 3 16,0 0 5-16,0-5-1 0,0 19 2 15,0 4-2-15,-1 5 1 0,-1 2 1 16,2 0-1-16,0 0 2 0,0 0-2 15,0-1 1-15,0-7 0 0,0-1-1 0,0-3-1 16,0-1-1-16,2 0 0 0,0-2 0 16,1 1 0-16,-1-6 1 0,3 2 1 15,-2-4 1-15,0 1 2 16,0 0 3-16,3-4-2 0,6-3 3 0,5-6-2 16,3-6 1-16,-4-2 4 0,-3 0 7 15,-4 5 10-15,-3-3 8 0,-2 6 0 16,-3-7-7-16,-1-4-8 0,0 0-7 15,0-6 0-15,0 3 0 0,-5 3 2 16,-1 4-4-16,-3-2-1 0,-1 4-5 0,-2-1-1 16,5 4-1-16,-4 0 1 0,3 5 0 15,4 3-1-15,-3-3-1 0,4 5-1 16,-3-3-2-16,3 3-2 0,3 1-4 16,-1 0-5-16,-2 0-1 0,-4 5 1 15,-4 7 3-15,0 6 1 0,1 2 2 16,2 3-4-16,2-2 0 0,1-5 2 15,4 0 0-15,1-7 4 0,0 3-1 16,0-2 1-16,0-5 1 0,0 0 0 16,0-5 3-16,0 4 1 0,1 1-1 0,1-3 2 15,3 5 1-15,1-5-2 0,4 0 4 16,-1-1-2-16,4-1-1 0,4 0 0 16,2 0-3-16,4 0-4 0,-8-2-10 15,0 1-52-15,0 1-83 0,-3 0-104 16</inkml:trace>
  <inkml:trace contextRef="#ctx0" brushRef="#br0" timeOffset="86648.7688">19824 4482 57 0,'0'0'9'0,"0"0"-11"0,0 0-18 16</inkml:trace>
  <inkml:trace contextRef="#ctx0" brushRef="#br0" timeOffset="87244.8172">19767 4761 108 0,'0'0'30'16,"0"0"7"-16,0 0 6 0,0 0 0 15,0 0 2-15,0 0-7 0,0 0-4 16,0 0-2-16,0 0-3 0,-18-37-3 0,16 33-4 16,-1 0-5-16,2-1-4 0,-1 1-5 15,1 1-3-15,1 3-3 0,-2-2-3 16,2 2-2-16,0 0-7 0,-1 0-1 16,1 0-4-16,-2 0 5 0,2 0 4 15,-1 0 2-15,1 0 4 0,0 2 0 16,0 10 1-16,0 1-2 0,0 5-3 15,0-6-7-15,0 1-13 0,0-1-11 16,0 1-13-16,1-1-22 0,1-8-10 16,1 7-27-16</inkml:trace>
  <inkml:trace contextRef="#ctx0" brushRef="#br0" timeOffset="87377.8737">19767 4761 167 0</inkml:trace>
  <inkml:trace contextRef="#ctx0" brushRef="#br0" timeOffset="89107.0655">19767 4761 167 0,'-55'38'73'0,"51"-46"4"0,0-2-13 0,2 6-26 0,-1-6-12 0,2 6-5 0,-1 0-5 16,2-1 0-16,0 5-5 0,-2-2-7 15,2 2-3-15,0 0-1 0,-2-3-4 16,2 2-1-16,0 0-5 0,0 1 1 15,0-2 0-15,0 2 1 0,0 0 5 0,0 0 0 16,0 0 5-16,0 0 0 0,0 0-2 16,7 7 0-16,-2 0 1 15,1 0 0-15,1 6-1 0,-1-3 1 16,4 7-3-16,-5-2 1 0,3 1-1 0,-4 1 0 16,3 2 1-16,-3 0 1 0,1 2 0 15,-1-2 0-15,1 3 1 0,-1-2-1 16,-1-1 2-16,1 0-4 0,0 1 2 15,-1-7 0-15,2 2-1 0,-1 0 2 16,-1-4-2-16,3 6 1 0,0-3-2 0,1-1 0 16,-1 4 2-16,-1-5 4 0,0 2-4 15,-1 2 5-15,-1-3-4 0,3 5-2 16,-2-2 2-16,-3-3-1 0,2 4-1 16,-1-7 1-16,-2-5-1 0,1 5 1 15,1-5-1-15,-2-1-1 0,1 2 2 16,-1-6-1-16,0 0 1 0,0 0 0 15,0 2 0-15,2-1 4 0,-2 1-2 16,0-2 1-16,0 0 2 0,0 2-4 16,1-2 0-16,-1 0 0 0,0 0 0 0,0 0 0 15,2 0 1-15,-2 0-1 0,0 0 3 16,0 0-2-16,0-8 1 0,1 1-1 16,-1-6 3-16,0 1-3 0,0 0-1 15,0 1 1-15,0-3-2 0,0 2 1 16,0 0 0-16,0 0-1 0,0 6 4 0,0-6-3 15,0 6 2-15,-1 0 0 16,-1-7-1-16,1 9 2 0,-1-7-3 16,1 1 0-16,-1-1-1 0,1 0-1 15,-1 0 2-15,1-2 1 0,1 1-1 0,0-2 5 16,0 1-2-16,0-7-1 0,0 2-1 16,1-5-2-16,2 7 0 0,0 1 1 15,-1 7 0-15,-1 3 1 0,1 0 0 16,-2-1-1-16,1 0-1 0,2-6-1 15,0-4-1-15,1 5 4 0,0-4-2 0,-1 5 1 16,-1 6 0-16,-1 0 0 0,-1 4 0 16,0-1 1-16,0 1 0 0,2-7-1 15,-1 1 1-15,-1-1-6 16,2 4 2-16,-2-4 2 0,0 1-2 0,0 0 4 16,1-6-2-16,1 6-1 0,-1-6 0 15,3-8-1-15,3 3-4 0,-1-4 3 16,0 6 0-16,-3 6 2 0,0 6 1 15,-2-2 1-15,1 0-1 0,-1 1-1 16,1 1 1-16,-2 3-1 0,0-1 1 0,0 1 0 16,1-2-1-16,-1 1-2 0,2-1 1 15,-2 0-1-15,0 1 1 0,2-1 1 16,-2 1 0-16,0 1 1 0,2-2 1 16,-2 2-1-16,0-1 1 0,1 1 1 15,-1-2-1-15,0 2 1 0,0-1-1 16,0 1 0-16,2-2 1 0,-2 2-1 15,0-1-1-15,0 1 2 0,0 0-2 16,0 0 0-16,0-2-1 0,0 2 0 16,0 0 0-16,0 0-2 0,0 0 3 0,0 0 0 15,0 0 1-15,0-1 1 0,0 1-1 16,0 0 1-16,0 0-1 0,0 0 3 16,0 0-2-16,0-2 4 0,0 2-3 15,0 0 0-15,0 0 1 0,0-2-4 16,0 2 0-16,0 0 1 0,0 0-1 15,0 0 2-15,0-1-2 0,0 1-2 0,0 0 1 16,0 0-3-16,0 0 0 16,0 0-1-16,0 0 0 0,0 0 2 15,-3 0 0-15,-9 0 1 0,-1 5 0 0,-3 1 1 16,2-2 2-16,4 1-1 0,0-4 2 16,1 3-1-16,-1-1-1 0,-6 0-1 15,3 1-4-15,-3-1 0 0,1 2-2 16,4-2 3-16,-1-1 1 0,2 0 2 15,3 1 2-15,3-3 1 0,4 0 2 0,-2 0 1 16,2 0 1-16,-1 0-3 0,-1 2 1 16,1-2-3-16,-1 0-1 15,1 0-1-15,-1 0-3 0,2 0 2 16,-1 0-1-16,1-2 1 0,0-2 0 0,0 1-1 16,3 0 0-16,0 0 0 0,-3 3 0 15,0-2-2-15,0 2 3 0,6 0 1 16,-2 0 0-16,3 0 0 0,-3 0 1 15,-1 0 0-15,0 2 0 0,0-1 0 16,2 2 0-16,-5-3 0 0,0 0 0 0,0 0 3 16,6 2 1-16,-1-2 1 0,8 0 0 15,2 0 0-15,1 0-2 0,-3-5-3 16,1 2 3-16,-4 0-3 0,0 0 0 16,2 0 1-16,-8 2-2 0,2 1-1 15,-6 0 1-15,4-2-1 0,1 2-1 0,0-1 1 16,1 1 1-16,-6 0-1 15,0-2 1-15,0 2 0 0,2 0 1 16,-1 0 0-16,1 0 1 0,-2 0-1 16,1 0 1-16,-1 0-1 0,1 0-1 0,-1 0-1 15,0 0-3-15,2 0 3 0,-2 0 0 16,0 0 1-16,-7 8 2 0,-2-3 0 16,-4 5 0-16,1-3-2 0,0 2 1 15,-3 0 0-15,-1 1 0 0,0-1-1 16,0-1 0-16,0-1 1 0,-2-1 0 0,6-2 0 15,-2 2 1-15,5-4 1 16,3 0 2-16,2-1 0 0,4-1 0 16,-2 0-1-16,2 0 2 0,-1 0-1 15,-1 2-1-15,1-2 0 0,-2 0-2 0,2 0-2 16,-1 0-1-16,1 0 1 0,-1 0-1 16,1 0 0-16,-1 0 2 0,1 0-3 15,-1 0 3-15,1 0 1 0,0 0 1 16,1 0 0-16,-2 0 0 0,2 0 2 15,0 0-1-15,0 0-1 0,0-2-2 0,4-6 1 16,7-3-2-16,4-3 1 0,0 3 0 16,-2 4 0-16,-1 0 1 15,-4 3-2-15,4 1 1 0,-4 0-2 16,3 0 1-16,-1 1-1 0,-6 2 1 0,8-3-1 16,-5 3 2-16,-2 0-1 0,9 0 2 15,-8 0-2-15,0 0 0 0,6 0-2 16,-6 0-5-16,-2 0-1 0,2 0-11 15,-3 0-16-15,0 3-21 0,-2-1-26 16,1 7-18-16,-2 2-41 0</inkml:trace>
  <inkml:trace contextRef="#ctx0" brushRef="#br0" timeOffset="95116.0724">19066 3956 75 0,'0'0'14'0,"0"0"2"0,0 0-5 0,0 0-1 15,0 0 2-15,0 0 5 0,0 0 4 16,0 0 6-16,0 0 2 16,-10-49-3-16,8 47 0 0,1 1-3 15,-1 1 1-15,1-2-2 0,-2 2-1 0,2-1-4 16,1 1-2-16,-1-2-4 0,1 2-3 16,-2-1-4-16,2 1-1 0,-1-2 1 15,1 2-2-15,-2 0 1 0,2 0-1 16,-1-1-2-16,1 1-1 0,0 0-3 15,0 0-1-15,-2 0 1 0,2 0 0 0,0 0 8 16,-1 0-4-16,-1 6 0 16,1 5 2-16,-1-1-3 0,1 2 2 15,-1 0 0-15,2-1-2 0,0 1 0 0,0-1 1 16,0 0 1-16,5-3 0 0,-1 2 1 16,2-5 0-16,2 3 1 0,0-3-1 15,-1 2 0-15,0-3 2 0,2 1-3 16,-6-3-1-16,4 2 0 0,-3 0-1 15,2 0 1-15,3 1 0 0,-3 1 0 16,-1 0-1-16,1 0 0 0,-1 0-1 0,1 0 1 16,-1 2 2-16,1-1 2 0,0 0-2 15,0 0 0-15,1 1-1 0,0-2 0 16,-1 0-1-16,-3-4 0 0,2 5 1 16,-2-4-1-16,3 3 1 0,3 4 1 15,-1 1-1-15,0 0 0 0,2 0 1 16,0-1-2-16,-1 3 1 0,3 4 1 15,-1 0 1-15,-1-2-2 0,0 0 1 16,-3-2-1-16,0-3 0 0,2 2 0 16,-2-4 0-16,2 4 0 0,0-1 0 0,-3-4-1 15,5 4 0-15,-2-2 1 0,-3-2 0 16,4 3 0-16,-3-4-1 0,-1 0 0 16,-1 0 1-16,1-2-1 0,0 3-1 15,-2-4 2-15,-1 0-1 0,-1-2 0 16,0 2 1-16,1 0 0 0,0 0-1 15,-3-3 1-15,0 0 0 0,0 0 0 16,2 2-1-16,-1-1 3 0,1 1-2 16,-1-1 0-16,1 1 0 0,-1-1-3 15,2 4 3-15,1 0 0 0,-2-2 0 0,0 1 1 16,0-1-1-16,1 0 3 0,-2 0-3 16,2 2 4-16,-1-3-4 0,1 2-4 15,-2-1 4-15,2 2 0 0,-3-5 0 16,0 0 4-16,0 0-4 0,2 1 0 15,-1 0 0-15,-1 1 0 0,1-2-1 0,-1 1-1 16,2-1 2-16,-2 2-1 0,1-2 1 16,2 1 0-16,-2-1 0 0,1 2-1 15,-1-2 1-15,1 2-2 0,-1-2 0 16,1 1 1-16,-2 1-2 0,1-2 1 16,-1 1 1-16,2-1-2 0,-2 2-1 15,1-2 1-15,-1 0-4 0,0 1 1 16,2-1-1-16,-2 0-1 0,0 1 0 15,1-1-1-15,-1 0-6 0,0 0-21 16,1 0-24-16,-1 0-27 0,0 0-48 0</inkml:trace>
  <inkml:trace contextRef="#ctx0" brushRef="#br0" timeOffset="96107.8971">19324 4453 209 0,'0'0'38'0,"0"0"-4"16,0 0 1-16,0 0 1 0,0 0-2 15,0 0-7-15,0 0-8 0,0 0-5 16,0 0-5-16,0 0-5 0,-16-34-1 15,14 33-2-15,2 0 1 0,-1 0-2 0,1 1-2 16,-2-2 1-16,2 2-2 16,-1-2 0-16,1 2-1 0,0-1 2 15,-2 1-2-15,2-2 0 0,0 2 3 0,0-1-1 16,0 1 2-16,0 0 3 0,2 0-2 16,2 0 1-16,6 0-1 0,3 6-2 15,-6-2 1-15,5 4 0 0,-1 0 1 16,-5-4-1-16,5 4 1 0,-1-1-1 15,-2-1 0-15,2 2 0 0,-4-4-1 0,3 1-2 16,-3 0 3-16,-4-4 3 0,6 5-2 16,-4-3 2-16,-1 0-3 15,6 2 1-15,-7-2-1 0,1-2 0 16,2 2 0-16,-5-3-2 0,3 2 2 0,0 1 0 16,0 0-1-16,0 0 1 0,-3-3 0 15,0 0 1-15,0 0-1 0,1 1 0 16,0-1 0-16,1 2 0 0,-2-2 0 15,1 1 0-15,-1-1 0 0,3 2 0 16,-3 0 0-16,1-1 0 0,1 1 0 0,-1-1-1 16,1-1 1-16,-1 2 1 0,-1-2-1 15,2 1 1-15,-2-1-1 0,1 2 1 16,-1-2 1-16,2 0 3 0,-2 1 0 16,0-1 1-16,1 0 1 0,-1 2-1 15,0-2 7-15,2 0 8 0,-2 1 1 16,0-1-4-16,0 0-5 0,0 0-11 15,0 0 2-15,0-6-4 0,-2 2 2 16,-2-4 0-16,2 4 1 0,-2-6 1 16,-2 2-1-16,3-2 2 0,1 3-4 0,-1-4 1 15,1 2-1-15,-1-3 0 0,2-1-1 16,-1 1 1-16,1-1-1 0,-1 1 0 16,1-1 1-16,-1 3-1 0,1-2 1 15,-1 5-1-15,1-4 0 0,1 6 1 16,-1-1-1-16,1 1 1 0,-2-1-1 0,2 1 0 15,-2 0-1-15,2 0-2 0,0 5 0 16,0-6 1-16,0-1-1 16,0 2 0-16,0-1 1 0,0 6-2 15,-2-1 3-15,2 1 0 0,0-2 1 0,0 0 1 16,0 1-1-16,0-1 0 0,0 0 0 16,0 1-1-16,0 0-1 0,-1-1 0 15,1 2-2-15,0-2 0 0,-2 2-1 16,1 0 2-16,-4 0 0 0,-4 5 1 15,-2 6 2-15,-1 3-1 0,4-4 2 0,0 0-1 16,1-2 0-16,3-1 1 16,0 0 0-16,1-4 2 0,1 2-3 0,-1-2 2 15,0 0-1-15,0-1-1 0,-5 5 0 16,2-2-2-16,-1 2 1 0,-3 3-2 16,-2 0 1-16,5-3-1 0,-5 4 0 15,5-4-1-15,0 0 2 0,0 0-1 16,4-4 2-16,0 0 0 0,3-3-1 15,-2 0-7-15,2 0-14 0,0 0-33 16,-1 0-60-16,1 0-99 0</inkml:trace>
  <inkml:trace contextRef="#ctx0" brushRef="#br0" timeOffset="100181.7229">22934 3992 63 0,'0'0'15'0,"0"0"-5"0,0 0-4 15,0 0 1-15,0 0-2 0,0 0-1 16,0 0-2-16,0 0-1 0,0 0-1 16,2 0 1-16,-2 0-1 0,0 0-1 15,0 0 1-15,1 0-2 0,-1 0-1 16,0 0 1-16,0 0 0 0,0 0 1 15,0 0-1-15,2 0 2 0,-2 0 0 16,0 0 0-16,0 0 0 0,0 0 0 0,0 0-1 16,0 0 0-16,0 0-1 0,0 0-2 15,0 0 0-15,0 0-3 0,0 0-1 16,0 0-2-16,0 0 1 0,0 0 3 16,0 0-4-16,1 0-1 0,-1-1-6 15</inkml:trace>
  <inkml:trace contextRef="#ctx0" brushRef="#br0" timeOffset="105228.9152">19669 3495 1 0,'0'0'6'0,"0"0"3"0,0 0-1 16,0 0 2-16,0 0-1 0,0 0 4 0,0 0 3 16,0 0-1-16,0 0 1 0,7-13-3 15,-7 13-1-15,2-2-4 0,-2 2 0 16,0-2-4-16,1 2-2 16,-1-1-3-16,0 1-1 0,2-2-3 0,-2 2-1 15,0-1 2-15,0 1-3 0,1-1 0 16,-1 1 0-16,0 0-7 0,0 0 2 15,0 0 1-15,2 0-1 0,-2 0-9 16,1 0-13-16</inkml:trace>
  <inkml:trace contextRef="#ctx0" brushRef="#br0" timeOffset="107347.6808">19669 3495 141 0,'51'5'21'0,"-50"-4"-2"0,1-1-1 15,-2 0-2-15,1 0 0 0,-1 0-3 0,3 0-2 16,-3 0-1-16,1 0-2 0,-1 0-2 16,2-1-3-16,-2 0 0 0,0-2-3 15,1 2 0-15,-1 0-1 0,0 0-2 16,2-1 1-16,-1-4 1 0,-1-1-2 15,1 3 5-15,1-1-1 0,-2 5 1 0,0-1-1 16,0 1-1-16,0-1 1 0,1 1-1 16,-1-1-2-16,0 1 0 0,0 0-1 15,0 0 1-15,0 0 3 16,-3 0 0-16,-5 5-1 0,-2 6 2 0,1 0-4 16,0-1 1-16,2 3 0 0,3-5-3 15,-3 6 1-15,2 1 1 0,-1 3-1 16,1 7 3-16,-2 0 1 0,2 3 1 15,-1-2-5-15,2-2-3 0,1-6 0 16,2-1 1-16,-1-6 2 0,1-6 3 0,-1 6 1 16,2-5 1-16,-2 0-2 0,2 1 2 15,0-7 0-15,-2 0 2 0,2 0 2 16,0 1-2-16,0 0 5 0,0 1-1 16,0-1 0-16,0 1 2 0,0-1 0 15,0 1 0-15,0-2 3 0,0 2-1 16,0-2 3-16,0 0 2 0,0 1 1 15,0-1 1-15,0 0-1 0,0 0-8 16,4-9-3-16,2-8-4 0,3-4-4 16,1-4 1-16,1 0 0 0,1-3 0 0,0 1 1 15,1-2 0-15,-2 1-1 0,-1 0 2 16,-1 0-1-16,-2 5 1 0,-1 0-1 16,-3 7-1-16,3 0 0 0,-5 5 0 15,0 6 0-15,1-6 0 0,-1 6 1 16,-1-1-1-16,2 1 0 0,-2 5 0 15,0-1 0-15,0 1-2 0,0-1-2 0,1-1-1 16,-1 0-2-16,0 1 1 16,2-1 2-16,-2 0 2 0,0 2 0 15,0-1 2-15,0 1 2 0,0-1 0 0,0 1-2 16,0-1 1-16,0 1 2 0,1-2 1 16,-1 2 0-16,0 0 2 0,0 0-1 15,0-2 0-15,0 2-2 0,0 0 2 16,0 0-3-16,0-1 1 0,0 1 0 15,0 0-1-15,0 0 1 0,0 0-3 0,0 0 1 16,0 0-1-16,0 0-1 0,0 0 1 16,0 0-1-16,0 0-3 0,0 0 1 15,0 0 1-15,0 0 0 16,0 0 1-16,0 0 2 0,0 0-1 0,0 0 1 16,0 0-1-16,0 0 0 0,0 1 0 15,0 1 1-15,0 0-1 0,0-1 1 16,0 0 0-16,0 0-1 0,0 1 0 15,0 5 0-15,0-1 0 0,0-1 1 16,0 0 1-16,0-5 0 0,0 0-1 0,0 0 0 16,0 2 0-16,2-1-1 0,-2 0 1 15,1 6 0-15,-1-1-1 0,0-1 1 16,2 1-1-16,-2-6 0 0,0 4 0 16,1 0 0-16,-1 1 0 0,2 6 0 15,-1-7 0-15,-1 1 0 0,3 4-1 16,-2-5 1-16,2 4-1 0,1 1 2 15,-1 0-1-15,0 0 1 0,0 0-2 16,0 1 1-16,0-2 0 0,0 3-1 16,0-2 2-16,0 2-1 0,-2 0 1 0,3-1-2 15,-2-5 1-15,-1 5-1 0,1-6-1 16,-1 2 2-16,1-1 0 0,-2 0-1 16,1 0 1-16,-1-1-1 0,2 2-1 15,-2-6 1-15,1 5-1 0,0-1 0 16,1 1 1-16,1 4-1 0,-2-4-1 0,1-1 3 15,1 5-2-15,-2-4 1 0,1 0 0 16,2-1 1-16,-3-1 0 16,1 1 1-16,-1 1-1 0,0 0 0 15,-1-5 1-15,0 0-1 0,0 0 2 0,2 1 3 16,-2-1-1-16,1 2 1 0,-1-2-2 16,0 1 0-16,2-1 1 0,-2 2-1 15,0-2-2-15,1 0 0 0,-1 1-1 16,0-1-1-16,0 0 0 0,0 2-1 15,2-2-2-15,-2 0-1 0,0 1-1 0,0-1-1 16,1 0 0-16,-1 0 1 0,0 2 4 16,2-2 0-16,-2 2 3 0,1-2-1 15,1 1 0-15,-1-1 0 16,1 2 0-16,-1-2-1 0,3 1-1 0,2 2-1 16,-2-2 0-16,5 3 1 0,-4-1-2 15,3 1 1-15,1 0 1 0,-6-2-5 16,1 1 0-16,-3 0 0 0,2 1 1 15,0-2 1-15,0 1 2 0,-3-3 1 16,0 0 1-16,0 0 1 0,2 2 5 0,-2-1 1 16,1-1 2-16,-1 2 2 0,0-2 0 15,2 2 1-15,-2-2-4 0,0 1 0 16,0-1-4-16,0 2 1 0,0-2 1 16,0 1 0-16,0-1-1 0,0 0-1 15,0 2 0-15,-2-2-1 0,1 0 1 16,-1 1-1-16,1-1-1 0,-1 0-1 15,-4 0 1-15,-1 0-1 0,-4 0 1 16,1 0 2-16,-1 0 0 0,0 0 3 16,-1-3 1-16,2 2-1 0,-3-2 2 0,3 1-1 15,-4-1 1-15,-2-2-1 0,5 3 2 16,-6-3-2-16,7 3 1 0,-1-1-3 16,-1 0-3-16,6 2 1 0,-5-2 2 15,6 1-1-15,-1 1 2 0,2 1 1 16,4 0-2-16,-6-2-1 0,2 2-2 0,-3-1-1 15,3 1 0-15,4 0 0 16,-6 0-2-16,0 0 0 0,0 0-1 16,2 0 0-16,4 0 0 0,-3-2 1 15,3 2-1-15,-1 0 0 0,-1 0 1 0,1 0 0 16,-1 0-1-16,1 0 0 0,-1 0-2 16,-4 0 1-16,-1 0 0 0,1 0 1 15,1 0 1-15,-1 0-1 0,1 0 0 16,1 0-3-16,-6 2 1 0,-1 1-3 15,2 0 1-15,-7 1 3 0,9-1-1 0,-2 2-1 16,0 0 2-16,-1-1-1 0,1 0 2 16,5 0 3-16,0-1-1 15,4-3 1-15,-2 0 0 0,2 0-1 0,-1 1 2 16,-1-1-1-16,0 0 0 0,0 2-1 16,2-2-1-16,-1 0-2 0,1 1 2 15,-2-1 1-15,2 0-1 0,0 0 1 16,0 0-1-16,0 0 0 0,0 0 1 15,0 0-2-15,2-4 0 0,1 1 0 16,2-1 0-16,-2 1 1 0,0 0-2 0,4-1 2 16,5-4-1-16,4-1 0 0,-2 1-1 15,4 0-1-15,0-2 1 0,1 1 0 16,3 0 2-16,-2 0 0 0,1 0-1 16,-7 3-8-16,0 1 4 0,-5 2 0 15,-3 2 1-15,-1-1 4 0,0 1 1 0,-1 1-3 16,1-2 3-16,1 2-1 15,-6 0 1-15,0-1 1 0,0 1-1 16,2 0 0-16,0 0 0 0,-1 0-1 16,0 0 1-16,-1 0-1 0,2 0-3 0,-2 0 0 15,1 0-1-15,1 0 0 0,-1 0 4 16,1 0-1-16,-1 0-4 0,1 0-3 16,-1 0-3-16,1 0-2 0,-1 0-2 15,1 1 0-15,-1 1 3 0,1-1-7 16,-1 1-3-16,0-1-16 0,1 1-9 0,-1-1-6 15,2 1-7-15,-2-1-22 16</inkml:trace>
  <inkml:trace contextRef="#ctx0" brushRef="#br0" timeOffset="108117.7585">19718 3464 5 0,'0'0'19'0,"0"0"-1"0,0 0-4 16,0 0-2-16,0 0-1 0,0 0 1 16,0 0 0-16,0 0-2 0,0 0 2 15,0 0 1-15,2 25 1 0,-2-14 2 0,-3-2-1 16,-2 5-2-16,0 0-4 15,-1 4-3-15,-3-2-4 0,2 0 1 16,0 0 3-16,-1 2 1 0,0-1 2 16,2-5-3-16,0 1-4 0,3-6-1 0,0-2-1 15,2-1-5-15,1-4-3 0,-2 0-2 16,2 0 0-16,0 2 3 0,-1-1 5 16,1 1 2-16,-1-1 0 0,1 1 1 15,0-1 1-15,0 1 3 0,0-1 1 16,-2 1-1-16,2-1-1 0,0 1-1 0,0 0-1 15,0-1-2-15,0 0-2 0,-1-1-3 16,1 2-1-16,0-2 0 16,-2 1 4-16,2 1 2 0,0-1 0 15,-2 1 1-15,2 0-2 0,0-1 1 0,-2-1 0 16,2 2 1-16,0-2 1 0,0 1 4 16,0-1 2-16,0 0 4 0,0 2 1 15,0-2 4-15,0 0-2 0,0 1-1 16,0-1 1-16,0 0-2 0,0 0 0 15,0 0-3-15,0 0-3 0,0 0-2 0,0 1-5 16,0-1 0-16,0 0 0 0,0 0-4 16,0 0 1-16,0 2-2 0,0-2 0 15,0 0 0-15,0 0-2 0,0 0 1 16,0 0 0-16,0 0 5 0,0 0 1 16,0 0 5-16,0 0 3 0,6 0 0 15,-2 0 0-15,5-2-5 0,0-2 0 16,0 1-4-16,0 0-3 0,-4 1-2 15,3-1-2-15,-1 2-5 0,4-1-12 16,3-2-23-16,0 2-34 0,1-1-53 0</inkml:trace>
  <inkml:trace contextRef="#ctx0" brushRef="#br0" timeOffset="108344.098">19738 3687 357 0,'0'0'15'16,"0"0"-12"-16,0 0-19 0,0 0-29 0,0 0-21 15,0 0-68-15</inkml:trace>
  <inkml:trace contextRef="#ctx0" brushRef="#br0" timeOffset="115443.059">20015 3673 7 0,'0'0'4'0,"0"0"-1"0,0 0-1 0,0 0 0 15,0 0 0-15,0 0 2 0,0 0 2 16,0 0 5-16,0 0-2 0,-64 6 5 15,60-4 9-15,-3-2 7 0,1 0 7 16,0 0 2-16,2 1-10 0,4-1-7 16,-2 0-12-16,2 0-4 0,-1 0-4 0,-1 2-3 15,1-2-1-15,1 0 0 0,-2 0-1 16,2 0 7-16,0 0 4 0,8-3 3 16,5-5 0-16,4-1 0 15,2-4-2-15,-2 1-2 0,3 1-2 0,-2-1-2 16,2-3-2-16,-1 5 1 0,-2 0-2 15,2 0-2-15,-3 3 4 0,3 0-1 16,-2 0 3-16,6-2 3 0,3 0 1 16,3-2 1-16,4 1-5 0,1-2 0 15,0 0-3-15,0 2-2 0,-1 1 1 0,-3 0 0 16,-1 3 0-16,-3-1 0 0,-1 2 0 16,-1 1 0-16,-8 1 0 0,3 1-3 15,-7 0 3-15,2 0 3 0,-1 1-3 16,-7 1 0-16,7-2 3 0,-7 2-2 15,-2-1 0-15,2 1 1 0,-6 0-1 0,0-1 0 16,0 1 1-16,1 0 2 16,1-2-1-16,-1 2 2 0,2-2 0 15,-2 2 4-15,1 0-1 0,-1 0 1 16,1-1-2-16,-1 1-2 0,-1 0-5 0,2-1-2 16,-2 1-4-16,0 0-2 0,1-1-5 15,-1 1-11-15,0-3-44 0,1 2-69 16</inkml:trace>
  <inkml:trace contextRef="#ctx0" brushRef="#br0" timeOffset="116320.0823">20897 2993 176 0,'0'0'57'0,"0"0"-6"16,0 0-5-16,0 0-8 0,0 0-3 15,0 0-8-15,0 0-5 0,0 0-7 16,0 0-6-16,0 0-5 0,0-15-2 15,0 14-3-15,0 1-1 0,0-2-7 0,0 2-3 16,0 0 2-16,0 0 2 16,0 0 5-16,0 2 5 0,0 9-2 15,0 1 0-15,1 7 0 0,-1-1 0 16,1-6 0-16,1 8 0 0,-1-8-2 0,1 1-2 16,-1-2 1-16,2 0 0 0,-1 1-1 15,1-1 3-15,0 6 4 0,0-7-1 16,0 5 3-16,-1-5-4 0,-2-6-1 15,2 2 0-15,-2-6 1 0,0 0 3 16,0 0 0-16,0 2 3 0,2-1 2 16,-2 1 0-16,0-1 3 0,0 1 2 0,0-2 6 15,0 2 3-15,0-2-1 16,0 0-2-16,0 1-4 0,0-1-8 16,0 0-7-16,0-3 4 0,0-3-7 0,0-8 4 15,0-4 1-15,-2 1-2 0,0-7-1 16,1 1-2-16,1-2 2 0,0 1-2 15,0 0 3-15,0 2 0 0,0-2 0 16,0-1-3-16,0-3 0 0,3-1-1 16,1 1 1-16,-1 6 1 0,0 3 1 0,-2 6 1 15,-1 8-1-15,2 0 4 16,-2 5-4-16,0-1 0 0,0 1-2 16,0-3-1-16,0 2-1 0,1 0-1 15,-1-1-1-15,0 1 0 0,0-1 1 0,0 0-1 16,0 1 1-16,0 0 2 0,0 0 0 15,0 1 1-15,0-2-2 0,2 2-3 16,-2-2 1-16,0 2-2 0,1-1 3 16,-1 1 1-16,2-2 0 0,-1 2-1 15,5-3-2-15,-2 0 1 0,9 0-3 0,2-1 4 16,2 2-2-16,-2 1-4 0,3-1-12 16,1 0-19-16,0 1-12 0,7-2-16 15,-3 0-2-15,1-1-10 0,-2 0-40 16</inkml:trace>
  <inkml:trace contextRef="#ctx0" brushRef="#br0" timeOffset="116560.3379">20849 3122 156 0,'0'0'20'16,"0"0"-4"-16,79-35-8 0,-54 25-6 16,3 2-6-16,-1 1-5 0,1-1-10 0,-1 2-15 15,-1 0-77-15</inkml:trace>
  <inkml:trace contextRef="#ctx0" brushRef="#br0" timeOffset="117475.1266">21248 3005 390 0,'0'0'29'0,"0"0"-6"15,0 0-3-15,0 0-7 0,0 0-7 16,0 0-3-16,0 0-1 0,0 0-2 16,0 0-2-16,0 0-1 0,-18-32-2 0,16 31-2 15,2 1-4-15,0-2-1 0,-1 2 0 16,1 0 5-16,0 0 2 16,-2 0 3-16,2 3 2 0,-1 5-1 0,1 6 1 15,0 4 1-15,0-4-1 0,0 4 0 16,0-6-4-16,0-6 1 0,0 5-4 15,0-5 1-15,0-2 2 0,0 2-1 16,0-1 2-16,0 1-1 0,0 0 0 16,0 0-1-16,0 0 2 0,0 0 1 0,0 6-1 15,0-1 7-15,-2-7-5 0,2 3 4 16,0-7-1-16,0 0 4 0,0 0 3 16,0 1-1-16,0 1 8 0,0-1-1 15,0-1 4-15,0 0 2 0,0 1 5 16,-1-1 1-16,1 0-1 0,0 0-5 15,0 0-7-15,0 0-7 0,-2-1-6 16,1-3 2-16,-1-7-3 0,-1 0 0 16,2-1-2-16,-1 0 1 0,2-2-4 15,0-4 0-15,0 0-2 0,5-5 0 0,4 3-2 16,-1-1-2-16,7 3 2 0,-2 0-1 16,3 0-3-16,0 1 3 0,1-1 0 15,-1 6 2-15,-2 2-1 0,-5 5-2 16,2 5-1-16,0 0 0 0,2 7 5 15,4 5 1-15,-4 5 3 0,0 1-2 16,-3 2 3-16,-1 1-3 0,1 1-2 16,-1 0-1-16,-4-1-1 0,0-4 2 15,-4 1 4-15,-1 2 2 0,-1 1-1 16,-6 4 4-16,-4-5 0 0,-4 0 4 0,-2-3 2 16,-1-4 6-16,-2 0 1 0,1-4 2 15,-1-1-2-15,-1-3-6 0,1-1-7 16,4-1-2-16,0-2-3 0,3-1-3 15,7 0-21-15,-5 0-49 0,6 0-99 16</inkml:trace>
  <inkml:trace contextRef="#ctx0" brushRef="#br0" timeOffset="118303.347">21582 2923 523 0,'0'0'25'0,"0"0"-2"0,0 0-7 15,0 0-7-15,0 0-6 0,0 0-2 16,0 0-4-16,0 0-2 0,0 0-4 15,0-7-3-15,0 7-3 0,0 0 1 16,0 0 3-16,0 0 4 0,2 10 6 16,-1 1-2-16,2 7 2 0,0-1 0 15,-2-7-2-15,2 8 2 0,-1-5 0 0,-1-3-1 16,2 2 1-16,-3-7-3 0,2 1 0 16,-2-6 3-16,0 0 0 0,0 0-2 15,0 2 4-15,2-1-1 0,-2 0 3 16,0 1 1-16,2 0 3 0,-2-1 3 15,0 1 0-15,0-1 3 0,0 1-1 16,0 0 0-16,0-2-3 0,0 0-2 16,0 0-4-16,0 0-2 0,0-2-1 15,0-6 1-15,-4-4 0 0,1-6 2 16,1 6-2-16,1-8 1 0,1 2-1 0,0-2 0 16,0 0-1-16,0 2 0 0,0 0 0 15,0 5-2-15,3-4-1 0,2 1-1 16,0 7 0-16,0-4-4 0,0 5 3 15,1 2-7-15,0 0-1 0,3 1 2 16,0 2 0-16,3 2 2 0,5 1-2 0,2 0 0 16,1 0-1-16,-6 2 1 15,0 6 2-15,-3 2-2 0,2-1-1 0,-1 6 1 16,-4-5-5-16,-2 6 5 16,-6 0 1-16,0 2 4 0,-3 7 3 0,-7-1 3 15,-3-3-2-15,-1-2 1 0,-1-3 1 16,5-5 1-16,2-5 4 0,5-3 0 15,3-3 2-15,0 0 3 0,0 0 4 16,0 0 2-16,-2 0 1 0,1 0-1 16,1 0-4-16,-2 0-4 0,2 0-8 0,0 0-5 15,0 0-2-15,0-9-5 0,0-2 0 16,6-1 2-16,4 0-2 0,-3 6 8 16,4-3-1-16,-3 6 2 0,-2 1 1 15,4 1 0-15,-4 1 0 0,5 0 2 16,5 1-1-16,-7 2 0 0,4 5-1 15,-6-3-3-15,-1 0-1 0,0 3 0 16,-3-1 1-16,1 3 2 0,-4 2 3 16,0 3 3-16,-4 0 2 0,0-1 3 15,-5-3 4-15,0-3-1 0,-1-1 2 0,-3-1-3 16,-2 0-5-16,4-3 0 0,-8 0-5 16,0-1-16-16,-1-2-48 0,-6 0-86 15</inkml:trace>
  <inkml:trace contextRef="#ctx0" brushRef="#br0" timeOffset="119491.1649">22233 3069 370 0,'0'0'49'0,"0"0"0"0,0 0-7 16,0 0-12-16,0 0-9 0,0 0-8 16,0 0-4-16,0 0-3 15,0 0-4-15,-2-69-1 0,7 54-3 0,2-4-1 16,-1-1-1-16,4 2-1 0,0-2 2 15,0-1-1-15,3 0 1 0,-1-1-1 16,-1 2 3-16,-1 1 1 0,-1 1 2 16,-4 4-2-16,0-1 0 0,-2 6-1 15,-3 3-1-15,0-6 3 0,0 6 1 0,0 0 1 16,0-1-3-16,0 7-1 0,0-2-3 16,0 2 2-16,0-1-2 0,0-1 0 15,0 1-4-15,0 0-1 0,0-1-3 16,0 2-3-16,0-2-1 0,0 2 6 15,0 0 4-15,0 0 4 0,0 0 2 16,6 6 0-16,1 7-5 0,1-2 0 0,0 1-1 16,-1 0-1-16,1 0 4 15,-1 3 2-15,1 3-1 0,-3-5 1 16,-2 2-5-16,0-5 1 0,-3 2 0 0,0 7 0 16,0-7 5-16,0 6 0 0,0-7 1 15,0 1-1-15,0-2 0 0,0-5-1 16,0 1-1-16,0-6 1 0,-2 5 0 15,2 0 1-15,0 0-1 0,0 1 1 16,0-6 0-16,0 0 0 0,0 0 1 16,0 2 1-16,0-1 1 0,0 1 1 0,0-1-2 15,0 1 3-15,-1-1-2 0,1 1 3 16,-2 0 0-16,1-1 2 16,-1 1 0-16,-3 0 0 0,0 1-1 0,1-1-1 15,-5 1 1-15,5-3 3 0,-2 0 0 16,1 2 3-16,0-2-2 0,1 0-3 15,-1-2-1-15,-2-6-4 0,5 4-4 16,1-10-5-16,1-4-3 0,1 0-1 16,11-4 4-16,5 3-3 0,1 3 0 0,4 4 0 15,-2 4 0-15,-6 3 6 0,5 3 1 16,0 2 1-16,1 0-3 16,5 7-2-16,-5 5 0 0,0 1 1 15,0 6 0-15,-4-1 0 0,0 2 1 0,-4 2-1 16,-2 0 0-16,-1-3-3 0,-4-3-7 15,-2 0-4-15,0-5-2 0,-3 0-1 16,0 2 3-16,0-2-1 0,0-1 1 16,0-5 8-16,0 0 11 0,0-5 0 15,-1 0-5-15,-2 0-22 0,-3-7-18 0,-2-6-5 16,-1-9 6-16,4 0 16 0,1-3 6 16,3-2 8-16,-2-1 1 0,1 1 0 15,2 0 4-15,0 7 7 0,-1-1 8 16,-1 1 10-16,1 6 3 0,-3-6 7 15,2 10 14-15,1 4 16 0,-1-6 14 0,1 8 4 16,-1-3-9-16,1 3-19 16,1 4-14-16,-1-2-14 0,1 2-11 15,0-1-4-15,-2-1-4 0,2 0-2 16,0 1-7-16,0 1-8 0,0-1-6 0,0 1 4 16,0-1 3-16,0 1 4 0,2 0 3 15,8 0-1-15,5 0-3 0,4 5-1 16,-7 0-11-16,1-1-14 0,1 3-13 15,-1-1-1-15,2 0 7 0,-4-2 11 16,-3 0 1-16,-4-2 8 0,2 0 11 0</inkml:trace>
  <inkml:trace contextRef="#ctx0" brushRef="#br0" timeOffset="119884.7103">22767 2796 1 0,'0'0'23'0,"0"0"2"16,0 0-4-16,0 0-7 0,0 0-6 16,0 0-5-16,0 0 1 0,0 0 3 0,0 0 9 15,0 0 4-15,30 37-2 0,-26-24-9 16,2-4-7-16,-5 3-2 0,2 4 0 15,-1-4 6-15,-2 6 0 0,0-6 1 16,0-2 2-16,0 3 1 0,0-4 7 16,-2 1 4-16,1-5 4 0,-5 3-2 0,5-6 4 15,-2 1 10-15,2 2 9 0,1-5 4 16,-2 0 2-16,2 0-11 0,0 0-9 16,-1 0-11-16,-1 0-9 15,-2-8-7-15,1-1-3 0,0-7-2 0,3-4-1 16,0 0-1-16,0-7-2 0,6 3-1 15,3 1-2-15,3 3 2 0,0 3-4 16,-3 5 0-16,-2 6 0 0,0 0-1 16,-3 5 6-16,5-4 1 0,7 0 1 15,0 3 0-15,0-1 1 0,0 3 0 0,1 0-1 16,-5 0-2-16,3 0-1 0,-4 3 0 16,-4 3-1-16,4 1-3 0,-6-1-1 15,2 6-3-15,-4-3-2 0,-2 3 4 16,-1 5 0-16,0 1-10 0,0-1 6 15,-4-2-4-15,1-5 2 0,2-6 9 16,-1 0-4-16,2-4-14 0,0 0-14 16,0 0-12-16,0 2-1 0,0 0 0 15,-1-2-6-15</inkml:trace>
  <inkml:trace contextRef="#ctx0" brushRef="#br0" timeOffset="120763.6605">23221 2753 326 0,'0'0'62'0,"0"0"-12"0,0 0-9 0,0 0-14 16,0 0-10-16,0 0-2 0,0 0-5 16,0 0 0-16,0 0-4 15,0 0-1-15,-9-59-2 0,9 59-2 0,0-1 0 16,-2-1-2-16,2 0-3 0,-1 2-3 15,1-1 2-15,-2 1 1 0,2 0 3 16,-4 0 0-16,0 11 1 0,1-1-4 16,-1 7 0-16,1 0 0 0,1 0 1 15,-1 8 0-15,3-1 3 0,0 0-1 0,0 2 0 16,0-2 0-16,0-5 1 0,0-2-2 16,0-5 2-16,0 0-4 0,2 0-2 15,1-3 2-15,0 0-1 0,-2-5 0 16,7 0 3-16,1-3 2 0,7-1 2 15,8-1 3-15,0-10-3 0,2-6 0 0,0-1-1 16,-1-1 1-16,-4-2 1 16,-2-1 2-16,-4 2 2 0,-4 0 2 15,-2 6 2-15,-3-2 2 0,-2 6 1 16,-2-5 0-16,-2-3 0 0,0 2-4 0,0-5-2 16,-5 3 1-16,-2 1-4 0,-3 0 0 15,3 6 0-15,-2 2 2 0,2 3 1 16,-3 2-3-16,2 1-4 0,-2 2-2 15,-7-1-2-15,-1 2-2 0,-6 0 5 16,-2 8-4-16,0-1 2 0,1 2 1 0,5-1-1 16,4 0 1-16,7-6 1 0,6 1-2 15,3-3-1-15,-1 0-1 16,1 0-1-16,-1 2 1 0,-1-2-1 16,1 1 1-16,-2 1 1 0,2 0 0 0,1-1 2 15,-2 0-1-15,2 1 1 0,0 6 1 16,0-2-3-16,0 5 3 0,0-2 0 15,0-2 0-15,3 2 1 0,3-2-1 16,-1 0-2-16,1-2 1 0,2 4 1 16,-1-5 0-16,7 4 0 0,-5-4-5 0,7 0 0 15,-3 1 1-15,-2-3 2 0,5 0 2 16,3-1 2-16,-1-1 0 0,6 0-1 16,-8 0 0-16,1 0-3 0,-6-1 0 15,1-1 0-15,0 0-1 0,-6 2 2 16,1 0 0-16,-7 0-1 0,0 0-1 15,0 0 0-15,1 0 0 0,1 0-2 16,-1 0-4-16,1 0-6 0,-1 0-8 16,1 0-11-16,-1 0-13 0,-1 0-24 15,0 0-34-15,2 0-55 0</inkml:trace>
  <inkml:trace contextRef="#ctx0" brushRef="#br0" timeOffset="120976.0374">23725 2858 517 0,'0'0'6'0,"0"0"-18"15,0 0-34-15,0 0-97 0,0 0-123 16</inkml:trace>
  <inkml:trace contextRef="#ctx0" brushRef="#br0" timeOffset="134560.4223">21456 3628 22 0,'0'0'-5'0,"0"0"-3"0,0 0-1 15,0 0 9-15</inkml:trace>
  <inkml:trace contextRef="#ctx0" brushRef="#br0" timeOffset="137884.0869">21456 3628 4 0,'67'-64'18'0,"-67"64"2"0,0-2-2 15,0 2-4-15,0 0-2 0,1-1-1 16,-1 1-3-16,0-2-3 0,2 2-1 16,-2-2-1-16,0 2-1 0,0-1 4 15,0 1 1-15,1-1 0 0,-1 1 4 16,0-2 0-16,0 2 1 0,0-2 1 15,0 2-3-15,0 0 1 0,0 0-3 16,0 0-3-16,0 0 1 0,0 0-1 16,0 0-2-16,0 0 1 0,0 0-2 15,0 0-1-15,0 0 3 0,0 0 0 0,0 0 0 16,0 0 4-16,0 0-2 0,0 0-1 16,-1 0 1-16,-4 4 4 0,-2 3 3 15,-3 4 1-15,1-2 1 0,-1 0-8 16,-3 1 4-16,2 1-3 0,-6 3-1 15,2-1-4-15,-2 1-1 0,1 1-3 16,-3 1 1-16,1-1 0 0,0-1-3 16,-1 1 2-16,1-3-3 0,0 0 0 15,2 0 2-15,-3-1 2 0,0-2-2 16,2 0 2-16,4-3-5 0,0 0-1 0,1 3-1 16,-1 0 2-16,-1 7-6 0,-2-3 4 15,1 2-2-15,0-1 2 0,4-5 4 16,6-3 3-16,2-3 3 0,3-3 3 15,-2 0 2-15,2 0 1 0,-1 2 4 16,-2-2-3-16,2 1 0 0,-1-1 0 0,1 0 0 16,1 2-2-16,-2-2 0 0,2 0-5 15,-1 0 2-15,1 0-2 16,-2 0-1-16,2 0 3 0,0 0-5 16,0 0-2-16,0 0-3 0,0 0-1 0,0 0 1 15,0-2 1-15,2-1 3 0,8-3 0 16,3-2 2-16,2 0-4 0,5-5 4 15,0 1 0-15,-1-1 3 0,4-1 1 16,1-1 2-16,4 0-4 0,-1-2 2 16,4-3-2-16,-1-1-2 0,0-2 2 0,1 2-3 15,-4-1 1-15,-3 2 0 0,-1 3 0 16,-5 0 1-16,-3 1 3 0,-5 6-1 16,0-3 2-16,-1 2-3 15,-3 3 1-15,1-5-1 0,0 8 1 0,-6 1 0 16,2 1 0-16,-3 3-2 0,0-2-5 15,0 2 3-15,2-2 0 0,-2 0 0 16,1 1 5-16,-1 0-5 0,0-1 0 16,2 1 0-16,-2-1-1 0,0 2 2 15,0-2 0-15,0 2 3 0,0-1-1 0,0 1-1 16,0 0-1-16,0 0 1 0,-2 0 0 16,1 0 1-16,-1 0 0 0,1 0 0 15,-1 0-1-15,1 0 2 0,-1 0-2 16,1 0 0-16,-1 0-2 0,0 0 0 15,0 0 0-15,1 0 0 0,0 0 0 16,-1 0-1-16,1 0 0 0,-1 1 0 16,1-1 1-16,-4 4 0 0,1 0 1 15,-3 3 0-15,-3 5-1 0,1-2 2 16,0 2-2-16,-1 1 0 0,3-1 1 0,0 0 1 16,1 1-4-16,-3 0 2 0,4-1-2 15,2-4 2-15,-3 5 0 0,1-4 0 16,2 0 0-16,0 0-1 0,1 0 0 15,-2 1 1-15,1 0-1 0,0 5 2 16,-2 0 0-16,-1 5 1 0,2-3-1 0,-2-1-1 16,-2 1 5-16,2 0-5 15,-1 1 6-15,-1 1-6 0,0 0 0 16,-1 1 0-16,0-1-2 0,-1 1 0 16,3-8-1-16,0 1 1 0,2-4-3 0,1 0 3 15,0 0 1-15,-2-1-2 0,2 1 3 16,1-5 0-16,-2 5-2 0,4-5 2 15,0-1 0-15,-1 1 0 0,-1-1 0 16,2 2 0-16,-2 3-1 0,-3 0 1 16,2 0 0-16,-1-1-1 0,0 1 4 0,0 0-3 15,-1 1 1-15,-1 0 1 0,3-2-4 16,0 3 2-16,1-8-2 0,1 3 2 16,2-5-2-16,-1 0 1 0,1 0-1 15,0 1-2-15,-2 1 0 0,2-1 0 16,-1 1 1-16,1 0-1 0,-2-2 2 15,2 2 1-15,0-2-1 0,0 1 2 16,0-1-2-16,0 2 2 0,0-2 1 16,-1 1 0-16,1-1 3 0,0 1-2 15,0-1 1-15,0 0 2 0,0 2-1 0,0-2 1 16,0 0 0-16,0 2 0 0,0-2 0 16,0 0-1-16,0 0 3 0,0 0 0 15,0 0-2-15,0 0 0 0,0 0 0 16,0 0-3-16,0 0 0 0,0 0-2 15,0 0 0-15,0 0 0 0,0-2 0 0,0 0 0 16,0 1 2-16,0 0-1 16,0-1 0-16,0 1-1 0,-2-6-1 15,1 1 2-15,0-4 0 0,-2-1 1 16,-1 0-1-16,2 0 0 0,-2 1-1 0,1 1 1 16,-2-4-1-16,0-2 1 0,-1 2 0 15,-3-1 0-15,2 3 0 0,0-2 0 16,-2 2-1-16,-4-4 0 0,6 6 0 15,-4-2 0-15,-1 2-1 0,4 2 0 16,-6-2 1-16,7 2 1 0,-2 1 0 0,0 1 1 16,4 1 0-16,2 3 1 15,-2-2 0-15,3 1 0 0,-3-1 0 0,2 2 0 16,3 1 0-16,-1-2-1 16,1 2-1-16,0 0-1 0,-2-1 1 0,2 1 0 15,-1-2 1-15,1 2-1 0,0-1 1 16,-2 1 0-16,2-2 0 0,0 2 0 15,0-2 3-15,-1 2-3 0,1-1 2 16,0 1-1-16,-2-2-4 0,2 2 4 16,0-1-2-16,0 1-1 0,-1-1 4 0,1 1-4 15,0 0-2-15,0-2 0 0,0 2-1 16,0 0-1-16,0 0 0 16,0 0 0-16,0 0 2 0,0 0 2 15,0 0 0-15,7 6 0 0,4 3 0 0,3 3-1 16,-2-1 1-16,-1 0 0 0,2 1-1 15,-1 1 1-15,2-2-1 0,1 3 1 16,0-2 1-16,-1 1-1 0,1-1-1 16,-6-1-1-16,1-2-2 0,-1 2-1 15,-1-4-1-15,1 3 3 0,2-3 0 0,-5-1 2 16,5 3 0-16,-5-4 0 0,-4-3 1 16,3 0 0-16,-5-2 0 0,0 0-1 15,0 0 2-15,1 2-1 16,1-2 1-16,-1 1 1 0,2-1 2 0,-2 2 1 15,1-2 2-15,-1 0-1 0,-1 2-1 0,0-2 1 16,2 0-4-16,-2 0-3 16,-3-4 0-16,-7-5-1 0,-2-3 2 15,3 3-1-15,-2-1-1 0,2-3 1 16,2 6 0-16,-4-7 0 0,2 4 1 0,3 2 1 16,-3-4-1-16,4 6 0 0,-3-3 0 15,0-2 1-15,2 4-1 0,-4-6 0 16,4 7 3-16,3 2-2 0,-1-3 1 15,1 2 0-15,0 0 0 0,1 2 0 16,2 3 0-16,-1-2-1 0,1 2-1 0,0-1-1 16,-2 0 0-16,2 1 0 0,-1-2 1 15,1 2 0-15,-2-1 0 16,2 1-2-16,-1-2 1 0,1 2 0 16,-2-2 1-16,2 2 1 0,-2-1-1 0,2 1 1 15,0-2-2-15,0 2 0 0,0 0 0 16,0-1-2-16,0 1 0 0,0 0 0 15,0 0-1-15,0 0 0 0,0 0 0 16,0 0 1-16,0 0 2 0,0 0 1 16,7 6 0-16,2 3-1 0,0 2 1 0,-1-1 0 15,2 1-1-15,-2 1 1 0,0 0-1 16,1 0-1-16,-2-1 0 0,-1-2-1 16,1 3 0-16,-2-3 0 0,0 0 1 15,-1 0 2-15,-2-4 0 0,2 3-1 16,-2-3 0-16,-1-3 1 0,2 3 0 15,-3-5 0-15,0 0-1 0,0 0 0 16,2 1 0-16,-2 1 1 0,1 0 0 16,-1-1 1-16,2 0 0 0,-2 1 0 15,1 0 1-15,-1-2-1 0,0 1 3 0,2-1-2 16,-2 0 2-16,1 1 0 0,-1-1-1 16,1 0 2-16,-1 3-2 0,0-3 0 15,2 0 0-15,-2 0 0 0,0 0 1 16,2 0-1-16,-2 0 0 0,2 0 0 15,-1 0-3-15,2-5-2 0,2-5 0 16,-1-3-1-16,-1 3 3 0,3-6 0 16,1-1-2-16,0-1-6 0,3-8 2 15,3-1-1-15,0-2-3 0,2 0 6 16,2 0-7-16,-2-1 2 0,1 1 3 0,-3 0 0 16,1 2 2-16,-4 1 3 0,2 3 0 15,-7 8 1-15,0 5 1 0,-4 7-3 16,-1 3 3-16,0-2-1 0,0 2 1 15,0-2-1-15,2 1-2 0,-2-1-3 16,0 1-1-16,0-1-1 0,0 0 3 0,1 1-2 16,-1 0 2-16,0 0 0 0,0-1-3 15,2 0 1-15,-2 1 2 16,0-1 1-16,1 2 3 0,-1-2 0 16,0 2 2-16,0-1 0 0,2 1 2 0,-2-1 1 15,0 1-1-15,0-2 1 0,0 2-2 16,0 0-1-16,0 0-1 0,0 0-1 15,0 0 0-15,0 0-2 0,0 0 0 16,0 0 0-16,0 0 0 0,0 0 2 16,0 0-2-16,-5 0 4 0,1 0-4 0,-4 8 1 15,-4 2 0-15,-3 3-1 0,-4 5-1 16,-2 3-1-16,-1 0-5 0,-3 3-1 16,-1 1-1-16,-3 0 0 15,2 2-2-15,-2-2-1 0,4 0 1 0,1-3-2 16,2-2 7-16,7-7 2 0,1-2 3 15,7-5 3-15,4-3 4 0,0 1 3 16,3-4 1-16,-1 0 2 0,1 0-4 16,0 0-1-16,0 1-3 0,0-1-4 15,0 0-4-15,0 0-2 0,0 0-1 0,0 0 1 16,5-5 2-16,3-2 3 0,2-1 0 16,3 1 3-16,0 1 0 0,3-4-1 15,0 1 2-15,1 2-1 0,1-4 2 16,2 1 0-16,1-3-1 0,0-1 3 15,0-1-3-15,-1 2 2 0,-3-2 1 0,0 1-2 16,-4 2 1-16,-2 3 0 16,-2-2-1-16,-5 5 3 0,-1 3 0 15,0 0 3-15,-3 3 3 0,0-1-1 16,0 1 2-16,2-2 1 0,-2 1-3 0,1-1-4 16,-1 2-1-16,2-2-3 0,-2 2 0 15,0-1-2-15,1 1 0 0,-1-2-2 16,0 2 2-16,3-1 2 0,-3 1-1 15,0-2 1-15,1 2-1 0,-1 0-1 16,0 0 1-16,0 0-1 0,2 0-1 0,-2 0 2 16,0 0-2-16,-10 6 1 15,-3 6-1-15,-6 7-1 0,-2-1 4 16,0 0 1-16,-1 1 5 0,-1-3-5 16,3-1 4-16,1-1-4 0,2-2-2 0,4-3 1 15,1 0-1-15,5-2 1 0,-3-3-2 16,3 0 0-16,2-2 0 0,2 1 2 15,3-3-1-15,-1 0 2 0,1 0-2 16,0 2-1-16,-2-2-1 0,2 0-3 16,-1 1-2-16,1-1 1 0,0 0 2 0,0 0 3 15,0 0 4-15,9-3 1 0,5-7 1 16,6-3-1-16,2-2-6 0,-2 0 3 16,5-4-4-16,-1 3 1 0,-1-2 1 15,2 0-3-15,-4 0 0 0,-1-1-2 16,-3 4 1-16,-3 3 0 0,-2 1 3 15,-3 5 0-15,-7 3 0 0,3 0-2 16,-5 3-2-16,0-1-1 0,0 1-4 16,0 0-3-16,0 0 1 0,-7 0 1 15,-8 7 4-15,-2 2 5 0,-2 3 0 0,0 0 5 16,2 1-2-16,0-1 0 0,2 1 0 16,-1-1-1-16,3 2-1 0,-3 0 0 15,3 1 1-15,-1 2-5 0,1 0 2 16,1-1-2-16,4-2-2 0,0-2-1 15,4-4-2-15,1-5-4 0,2 1-3 0,1-4-4 16,-2 0-7-16,2 0-8 16,0 2-9-16,0-1-2 0,0-1-7 15,2 0-17-15</inkml:trace>
  <inkml:trace contextRef="#ctx0" brushRef="#br0" timeOffset="138124.1553">21394 3745 251 0,'0'0'16'0,"0"0"-6"16,0 0-7-16,0 0 1 0,0 0-2 15,0 0-1-15,0 0 0 16,-81 71 0-16,70-56 3 0,-1 0-3 16,3 1 3-16,1 0-4 0,-2 1-1 0,2 0-1 15,3-5-4-15,-1 1 2 0,3-4-2 16,-2 1 2-16,1 0-3 0,3-5-1 15,1 5-4-15,0-5-4 0,0 0 0 16,0-1-6-16,0-4-6 0,1 1-8 16,5 1-5-16,-2-1-18 0</inkml:trace>
  <inkml:trace contextRef="#ctx0" brushRef="#br0" timeOffset="148403.1349">21582 7427 181 0,'0'0'60'0,"0"0"0"0,0 0-9 16,0 0-7-16,0 0-8 0,0 0-6 16,0 0-10-16,0 0-1 0,0 0-7 15,0 0-5-15,-24-31-2 0,24 31-4 0,0 0-2 16,0-1-4-16,0 1 2 0,0 0 0 16,0 0 2-16,7 0 2 0,7 1-1 15,4 4 1-15,2 0 0 0,1-3 1 16,1 2 2-16,1-4-2 0,-5 0-2 15,1 0-4-15,-1 0 0 0,1 0-5 0,6-2 3 16,-1 0-3-16,1-2 0 16,-1 1 3-16,1-2-9 0,-6 2-10 15,-7 2-23-15,-5 1-29 0,-7 0-11 16,0 0-1-16,0 0-2 0</inkml:trace>
  <inkml:trace contextRef="#ctx0" brushRef="#br0" timeOffset="148592.6411">21579 7562 303 0,'0'0'64'0,"0"0"-12"16,0 0-12-16,0 0-12 0,0 0-6 15,0 0-5-15,0 0-3 0,0 0-1 16,0 0 2-16,-7 7-2 16,11-7 0-16,12 0-1 0,9-2-4 0,8-6-3 15,2 1-3-15,-2-3-4 0,1 4-6 16,-6 3-6-16,-2 3-22 0,-4 2-74 15,-3 12-101-15</inkml:trace>
  <inkml:trace contextRef="#ctx0" brushRef="#br0" timeOffset="150203.6046">23078 7131 144 0,'0'0'45'0,"0"0"-1"15,0 0-11-15,0 0-6 0,0 0-4 16,0 0-3-16,0 0-1 0,0 0-3 16,0 0-7-16,-3-45-6 0,3 44-3 15,0 0-4-15,0 0-3 0,0 1 1 0,-2 0 3 16,2 0 0-16,-1 0 6 0,-2 8-3 16,-2 7 1-16,1 4 1 0,1-5 0 15,2 3 0-15,-2-1 0 0,3-4 1 16,-3 6 0-16,3-6-2 0,0 2 0 15,0-2-1-15,0 0 0 0,0 0 0 16,0-5 0-16,0 3 0 0,0-3 0 16,0-2 1-16,0 1 0 0,0-6-1 15,0 0 0-15,0 0 1 0,0 2 3 16,0 0-1-16,0-1 5 0,0 1 2 0,0-1 11 16,0 0 8-16,0 1 3 0,0-2-2 15,0 0-8-15,0 0-8 0,0-2-2 16,0-5-2-16,0-6 0 0,-1-9 0 15,-1 2-2-15,1-5-2 0,1 0-3 16,0 3 1-16,0-1-5 0,0-1 2 16,0 7 0-16,0-3-1 0,0 2 0 0,0 4 1 15,0-6 1-15,0 10-1 16,0-4 0-16,0-4-2 0,0 6 2 16,0-7-2-16,0 7 2 0,0 0-2 0,-2-1 1 15,1 0 0-15,-1 1 1 0,1 6-1 16,-1-6-1-16,2 6 0 0,0 0-1 15,0 0 0-15,0 6 0 0,-1-2 1 16,1 2-1-16,0-1-1 0,0-1-1 16,0 1-2-16,0-4 2 0,0 1 1 0,0-1 3 15,7-1-2-15,-1 4 1 0,7-1-2 16,7 1 0-16,-2 0-2 16,6-1-3-16,2 0-1 0,2 0-4 0,2-2-6 15,3-1-11-15,2 1-21 0,0-2-23 16,1 3-28-16,-3-1-28 0</inkml:trace>
  <inkml:trace contextRef="#ctx0" brushRef="#br0" timeOffset="150440.8313">22918 7236 376 0,'0'0'45'0,"0"0"-4"0,0 0-14 16,0 0-11-16,0 0-12 0,0 0-1 15,96-66-6-15,-60 55 3 0,1-2-4 16,3 6-3-16,-1-1-2 0,2 2-2 0,3-1-7 16,0 2-10-16,0-1-15 0,1-2-36 15,1-1-23-15,-1 0-40 0</inkml:trace>
  <inkml:trace contextRef="#ctx0" brushRef="#br0" timeOffset="150943.0933">23686 7064 404 0,'0'0'64'0,"0"0"-19"0,0 0-13 0,0 0-12 15,0 0-6-15,0 0-5 0,0 0-9 16,0 0-5-16,0 0-1 0,-50 1 0 15,44 8 0-15,0-4 2 0,5 7-1 16,-1 8 1-16,2 2 2 0,0 4 3 16,0-1-4-16,5 0 5 0,0-1-5 0,0-3 1 15,0-4 0-15,-2-2-2 0,0-3 0 16,-3-2-2-16,2 0 3 0,-2-4 2 16,1 0 1-16,-1-6 6 0,0 0 2 15,0 0 0-15,0 0 1 0,-9 0-3 16,-2-9 2-16,-1-4-1 0,2-2-1 15,0-3 1-15,3-1-1 0,1-3-5 16,0-1 4-16,1 7-4 0,2-2 2 16,1 5-1-16,1 1 0 0,1 0-2 15,0 0 0-15,1-3-3 0,6 8-1 0,2-6-1 16,4 5 1-16,4 2 0 0,4 2-1 16,2 1 1-16,1 1 2 0,2 2 1 15,2 0 2-15,1 0-1 0,-3 0-1 16,-3 0 0-16,-6 2-1 0,-1 1-1 15,-6 0 1-15,-1 2-3 0,-2-2 2 16,-1 6 2-16,0-3 1 0,-5 4 1 16,-1 8 5-16,0 2 1 0,-10 5-2 15,-4 0 2-15,-6 0-5 0,-5-3 0 16,-4 3-1-16,-3-5 1 0,-1-1-2 0,1-2 0 16,3-4-3-16,4-3-8 0,8-3-12 15,3-3-55-15,4 0-116 0,4-3-84 16</inkml:trace>
  <inkml:trace contextRef="#ctx0" brushRef="#br0" timeOffset="151675.3867">24078 7114 578 0,'0'0'36'16,"0"0"-16"-16,0 0-8 0,0 0-6 0,0 0-8 15,0 0-2-15,0 0-3 0,0 0 2 16,0 0 2-16,0 0 3 0,2 1 0 16,-1 17 0-16,-1-4 2 0,1 5-2 15,-1 1 2-15,0-7-3 0,0 6-2 16,0-6-1-16,0-8 1 0,0 8 0 15,0-6 2-15,0-3 0 0,0 2 2 16,0-6 0-16,0 0 2 0,0 0 0 16,0 2 3-16,0-2-3 0,0 0 0 15,0 0-2-15,0 0 2 0,-1-7-2 0,-2-5 2 16,0-4 0-16,0-4-5 0,-2 2 6 16,3 0-5-16,-1-2 3 0,3 8 2 15,-1-8-1-15,1 1 1 0,0-1-2 16,0 2-1-16,0 2 0 0,0-1-1 15,3 6 0-15,2-7-1 0,0 5 0 16,-1 4-2-16,3-4 0 0,2 3-2 16,0 5 1-16,1-4-1 0,-1 6-2 15,0 3 1-15,6 0 0 0,1 5 2 16,1 4 2-16,1 4 0 0,-5 2-1 0,0 2 0 16,-6 2 1-16,-1-5-1 0,-3 3 1 15,-3 2-2-15,0-7 2 0,0 5 0 16,0-7 0-16,-5-3 2 0,2 2 0 15,0-7 0-15,2 3 1 0,1-5 0 16,-3 1 0-16,-1 3 1 0,1-2-2 0,0 2 1 16,3-4 0-16,-1 0 2 15,1 0-2-15,0 1 1 0,-2-1-4 16,2 0-1-16,0 1 0 0,0-1-1 16,0 0 2-16,3 0 1 0,3 0 1 0,8 0-2 15,4 0 0-15,-5 0-1 0,3 2-2 16,-5 1 3-16,-2 2 0 0,3 2 5 15,-6-1-4-15,3 5 3 0,-3-3-2 16,-4 0-3-16,-1 8 0 0,-1-1 1 16,-3 3 0-16,-7-1 1 0,-6-3 3 0,0-3-1 15,3-4 0-15,-1-1-1 0,3-3 2 16,4-1-2-16,-6-2-6 0,3 0-36 16,-1-3-65-16,-2-7-103 0</inkml:trace>
  <inkml:trace contextRef="#ctx0" brushRef="#br0" timeOffset="152479.3353">25213 7122 470 0,'0'0'48'0,"0"0"-11"0,0 0-15 16,0 0-3-16,0 0-8 0,0 0-6 15,0 0-2-15,-59-91-3 0,59 73-1 16,0-9-1-16,6 4 1 0,3-4-1 0,5 2 2 16,-1-2 0-16,3-1 0 0,0 1 1 15,0 0-1-15,-2-1 0 16,0 1 1-16,-2 1-1 0,-2 2 3 16,-3 6-1-16,-2-1 1 0,-2 9 0 0,-3 3-2 15,0-4 1-15,0 6 0 0,0-1-2 16,0 1 0-16,0 5 0 0,0-1-5 15,-3 1 2-15,-7 1-1 0,-5 8 2 16,0 5-2-16,1 6-1 0,4 3 1 16,2 1 1-16,3 5 0 0,2 1 0 0,3 2-2 15,0 2 1-15,6-4 0 0,6-2-1 16,-1-2 2-16,5-3 1 0,-3-5 1 16,2-4 1-16,-5-5-2 0,-3-4 2 15,-1-1 3-15,-3-1-1 0,0-1 2 16,2 1 2-16,-5-3 0 0,0 0 0 15,0 0 1-15,2 1-2 0,-2-1 0 16,0 2-1-16,1-2-3 0,-1 2 0 16,0 3-1-16,-3-3 0 0,-1 1 1 15,1 0-2-15,3-3 0 0,-1 0 0 0,1 0 1 16,-2 0 0-16,1 1 0 0,-1-1 1 16,1 0 0-16,1 2 0 0,-2-2 1 15,2 0-1-15,-1 0-1 0,1-4 1 16,0-10-1-16,0-6 1 0,0-3 1 15,3 5-1-15,1 1 2 0,-1 7-2 0,3 0 0 16,-3-2 3-16,-2 8-2 16,3-5 0-16,-1 6-3 0,5-3 1 15,-2 0-3-15,5 4 2 0,7 2-2 16,2 0 2-16,4 5 0 0,1 4-3 0,-3 4 0 16,-2 4 0-16,-4 1 1 0,0 2 1 15,-6 3-1-15,-4 1-3 0,-4 2-4 16,-2 0-9-16,-5-1-22 0,-7 0-20 15,-4-4-18-15,0-1-27 0,-2-4-22 16,1-2-29-16</inkml:trace>
  <inkml:trace contextRef="#ctx0" brushRef="#br0" timeOffset="152636.1675">25422 6815 448 0,'0'0'50'0,"0"0"-20"15,0 0-15-15,0 0-10 0,0 0-7 16,0 0-5-16,0 0-4 0,0 0-5 16,0 0-15-16,26-35-45 0,-9 39-51 0,-2 6-128 15</inkml:trace>
  <inkml:trace contextRef="#ctx0" brushRef="#br0" timeOffset="153039.848">25686 6879 453 0,'0'0'45'0,"0"0"-17"15,0 0-11-15,0 0-9 0,0 0-4 0,0 0-3 16,0 0-2-16,0 0 0 0,0 0-1 16,0 0-2-16,82 27 2 0,-76-8 0 15,-3 2 0-15,-3 3-1 0,0-1-1 16,-4-1-1-16,-5-1 3 0,-1-1 2 15,1-8 0-15,1-1 0 0,1-4 0 16,4-3 4-16,0 1 7 0,3-5 0 16,0 0 5-16,-4 0-4 0,-2-9-3 15,-3-3-1-15,0-6-3 0,5-4 2 16,4-2-2-16,0-1 1 0,2-2-1 0,6 2 1 16,-1-2-3-16,2 3 0 0,1 4-1 15,-1 7-2-15,1 2 1 0,-4 5-1 16,4 3-1-16,-2-2-2 0,3 5 0 15,6 0 1-15,-1 2 0 0,6 7 0 16,-2 2 1-16,-3 1-2 0,2 1 2 0,-2 2-1 16,1 1-1-16,-5-1-1 0,-2-1-2 15,-1 1-7-15,-4-3-11 16,-1 1-20-16,0 2-35 0,-2-2-73 16,0 6-116-16</inkml:trace>
  <inkml:trace contextRef="#ctx0" brushRef="#br0" timeOffset="153575.0951">26217 6777 506 0,'0'0'62'0,"0"0"-20"16,0 0-18-16,0 0-13 0,0 0-6 15,0 0-5-15,0 0-3 0,0 0-1 16,0 0 1-16,0 0 1 0,2-3 2 16,-5 26-1-16,-5 6 0 0,2-1 0 15,0 0 0-15,0-2-1 0,1-1 1 0,4-7-1 16,-1-4 1-16,2-3 0 0,0-2-1 16,0 1 0-16,5-4-2 0,2 1 1 15,3-5-1-15,6-2 1 0,7 0 1 16,6-4 1-16,0-7 1 0,1-3 0 15,-2-2 0-15,-2 0 2 0,-4-4-1 0,-2-1 2 16,-2-2 1-16,-3-3 2 16,1 1-1-16,-3-2 1 0,-3 2-1 15,0 0 0-15,-4 2 1 0,-3-2 3 16,-3 2 2-16,0-1 0 0,-9 1-2 0,-5 2-3 16,-4 3-5-16,-5 3 1 0,-4 2-1 15,-4 7 1-15,-2 6-1 0,0 0-2 16,-2 7 0-16,3 6-1 0,5 4 0 15,4 0-1-15,6-1 0 0,6-4 0 16,7 3 2-16,4 2-1 0,3-2 2 16,9 7 1-16,5-5-1 0,7-2-1 0,4-2 1 15,3-1-1-15,6-2 1 16,-1-3 0-16,3-1 1 0,1-1-1 16,-1-1-1-16,2 1 0 0,-2 1-4 0,-5 0-11 15,-3 2-18-15,-11-3-53 0,-4 5-98 16,-9-3-111-16</inkml:trace>
  <inkml:trace contextRef="#ctx0" brushRef="#br0" timeOffset="154243.139">26020 5942 229 0,'0'0'51'0,"0"0"-18"0,0 0-11 16,0 0-6-16,0 0-1 0,0 0-6 0,0 0-1 15,0 0 0-15,0 0 8 0,8 3 7 16,-8 16 7-16,-5 11 2 0,-8 12-5 15,-10 7-7-15,-6 7-9 0,-6 8-2 16,-8 8 0-16,-2 3 2 0,-5 2 1 16,-3 5-4-16,-2 0-1 0,1 2-4 0,0 1-2 15,2 2 2-15,1-2-1 0,-1-4 2 16,4-1 1-16,1-8-4 0,3-3 2 16,3-7-4-16,4-6-1 0,7-9 1 15,6-8-1-15,8-5 0 0,3-6 0 16,5-10-2-16,5-8-1 0,2-5-1 15,1-5 1-15,-1 0-4 0,1 0-11 16,0 1-16-16,0 1-34 0,0-2-65 16,1-8-132-16</inkml:trace>
  <inkml:trace contextRef="#ctx0" brushRef="#br0" timeOffset="154971.909">19978 6968 137 0,'0'0'65'16,"0"0"4"-16,0 0-10 0,0 0-13 16,0 0-12-16,0 0-13 0,0 0-7 15,0 0-6-15,0 0-6 0,0 0-6 0,-1-34-2 16,-3 34 1-16,-6 15 5 0,-4 10 7 16,-6 12-1-16,-6 10 3 0,-2 6-2 15,-4 10-3-15,-3 3 4 0,-1 7-2 16,-1 4 2-16,0 3 4 0,0 0-1 15,0-1 1-15,4-4 0 0,1-4-4 0,3-4 0 16,3-7-2-16,0-4 1 16,4-6 1-16,2-7-2 0,4-10 0 15,3-10 0-15,8-11 3 0,2-6 3 16,3-6 3-16,-2 0 0 0,2 0-2 0,-1 1-3 16,-1-1-5-16,1 2-4 0,1-2-2 15,-2 0-4-15,2 2-5 0,-1-2-8 16,1 0-17-16,0 0-28 0,0 0-40 15,0 0-40-15,0 0-56 0</inkml:trace>
  <inkml:trace contextRef="#ctx0" brushRef="#br0" timeOffset="155955.733">17474 8300 57 0,'0'0'13'0,"0"0"-1"16,0 0 1-16,0 0 3 0,0 0-1 16,0 0 9-16,0 0 7 0,0 0 9 15,0 0 5-15,-3-11-2 0,3 11-3 0,0-1-8 16,0-2-3-16,7-4-5 0,6 0-2 16,9-2-5-16,3 0-1 0,8 1-4 15,3-2-3-15,2 0-3 0,2 3-3 16,0-1-2-16,-2 4 2 0,-2-1-2 15,-1 2-1-15,4 1 1 0,-2 1-1 0,0-1 0 16,-4 1-2-16,-3-1-2 16,-2 0 2-16,-6 0 0 0,-5 1 3 15,0-3-4-15,-1 3 0 0,-7-2-3 16,11 0-1-16,-3-2 5 0,-1-1-1 0,0 0 0 16,-1 2-4-16,-6-1-9 0,-5 3-21 15,1 1-20-15,-2 1-16 0,2 0-11 16,-2 0-6-16,-2 8-31 0</inkml:trace>
  <inkml:trace contextRef="#ctx0" brushRef="#br0" timeOffset="156279.2107">17585 8421 352 0,'0'0'55'0,"0"0"-9"16,0 0-13-16,0 0-17 0,0 0-8 0,0 0-6 15,0 0-3-15,0 0 0 0,0 0 1 16,0 0-1-16,5-20 2 0,15 18-1 16,6 0 0-16,-1 2 2 15,2 0 0-15,2 0 0 0,1-2 1 0,-1 2 2 16,0-3-1-16,-1 3-1 0,0-4 1 15,3-1-2-15,1 2 1 0,2-3-2 16,3 0-1-16,1 0-2 0,-1-2 0 16,-1 1-3-16,-1-1 1 0,-2 1-6 15,-3 0-3-15,1 0-16 0,-4 4-33 0,-5 0-53 16,-2 3-136-16</inkml:trace>
  <inkml:trace contextRef="#ctx0" brushRef="#br0" timeOffset="157299.5986">23038 7872 177 0,'0'0'72'0,"0"0"3"15,0 0-12-15,0 0-19 16,0 0-13-16,0 0-14 0,0 0-4 0,0 0-3 16,0 0-5-16,-24-8-1 0,24 3-5 15,4-1 2-15,3 2-3 0,5-3 3 16,4 0 0-16,-2 4 0 0,9-3-2 15,-1 4 2-15,3-3-1 0,2 1 1 16,5 2-1-16,1 0-1 0,4 0 1 16,1 1-1-16,2-3 1 0,0 2 1 0,5-3-2 15,0 0 2-15,2-2 0 0,3 0-1 16,3-2 2-16,1 1-1 0,-1-1-1 16,-1 1 1-16,-4 0 0 15,-5 4 0-15,-2 0 0 0,-10 0-2 0,-10 4-2 16,-8-3 1-16,-7 3-1 0,-6 0 1 15,0 0 3-15,0 0-1 0,1 0 3 16,0 0 1-16,1 0 2 0,-1 0-1 16,1 0 0-16,-1 0 1 0,-1 0-6 15,0-1-4-15,0 1-7 0,0 0-6 0,0-1-9 16,0 1-16-16,0 0-21 0,-4 0-27 16,-8 0-19-16,-5 0-33 0</inkml:trace>
  <inkml:trace contextRef="#ctx0" brushRef="#br0" timeOffset="157863.4485">22879 8095 240 0,'0'0'40'0,"0"0"-8"0,0 0-14 0,0 0-6 15,0 0-5-15,0 0-3 0,0 0 1 16,0 0 1-16,0 0-2 0,0-12 0 15,0 12-2-15,0-2-1 0,0 2 0 16,0-2 3-16,2 2 0 0,5-1 2 16,-1 1 2-16,7 0 1 0,6-2 4 0,-1 2 4 15,8-1 1-15,3 0 2 0,3-1 0 16,6-4 0-16,4-1-5 0,7-3-4 16,3 0-4-16,2-3-1 15,1 1-1-15,-2 2-1 0,2 1 0 0,3-2 1 16,2 1-1-16,4-1 0 0,1 0 1 15,-1 1-2-15,-4-1 0 0,-3 2 0 16,-6 0 0-16,-4 0-1 0,-6 2-1 16,-8 2-1-16,-8-1 0 0,-5 4 1 15,-9 0 0-15,-5 1 3 0,0 1-3 0,-6 0 1 16,0-2 1-16,0 2 1 0,3 0 2 16,-2 0 3-16,1 0-1 0,-1 0 0 15,0 0-1-15,1 0-3 16,-1 0-2-16,-1 0-5 0,2 0-1 0,-2 0-4 15,1 0-5-15,-1 0-12 0,2 0-21 16,-2 0-42-16,4 0-27 0,1 0-55 16</inkml:trace>
  <inkml:trace contextRef="#ctx0" brushRef="#br0" timeOffset="171791.5613">27390 6951 399 0,'0'0'46'0,"0"0"-15"16,0 0-9-16,0 0-3 0,0 0-6 16,0 0-4-16,0 0-3 0,0 0-1 15,0 0-3-15,0-55-2 0,7 47 1 16,4 1-1-16,4 0 2 0,7 0-1 15,-1 2-1-15,1 1-2 0,-2 2 2 16,2 0-2-16,1 2 2 0,0 0 1 16,2 0-2-16,1 0 0 0,-8 0-3 15,2 0-1-15,-6 0-6 0,-4 0-10 0,2 0-21 16,-7 0-28-16,4 5-34 0,-6 0-49 16</inkml:trace>
  <inkml:trace contextRef="#ctx0" brushRef="#br0" timeOffset="171981.57">27331 7111 484 0,'0'0'59'0,"0"0"-22"16,0 0-16-16,0 0-4 0,0 0-2 0,0 0-1 16,0 0-4-16,95-4-3 0,-64-1-4 15,4-1-3-15,1 1 0 0,2-1-1 16,1 0-2-16,3 1-6 0,2-4-8 15,0 4-20-15,0-2-51 0,-2 3-71 16,-4 0-127-16</inkml:trace>
  <inkml:trace contextRef="#ctx0" brushRef="#br0" timeOffset="172545.6441">28398 6721 519 0,'0'0'46'15,"0"0"-17"-15,0 0-13 0,0 0-7 16,0 0-3-16,0 0-4 0,14-89-2 16,-1 73 0-16,6 3 0 0,0 0 0 15,4 3 0-15,0 1-4 0,-1 3 3 0,1 1 0 16,1 5 0-16,-1 0 1 0,-1 0-2 16,0 6-1-16,-2 1 0 0,-4 5 1 15,-2 0 0-15,-5 3 0 0,-3 5-2 16,-4 4 2-16,-2 5 0 0,-11 3 1 15,-7 3-2-15,-6 2 3 0,-6 0-4 16,-2-2 2-16,-4-5 1 0,3-1 3 16,1-5 0-16,2-4 1 0,-1-3 0 15,1-5-1-15,1-3 1 0,9-3 2 16,-1-3 1-16,8-1 1 0,2-2 0 0,2 0-2 16,5-2-2-16,1-6 0 0,3-4-1 15,0-3 0-15,7-5-2 0,6 4-1 16,5-1-1-16,0 5-1 0,1 2 1 15,-3 3-3-15,0 4 3 0,4 1 0 16,0 2 1-16,5 2 0 0,0 4-2 0,-4 5 0 16,1 1-3-16,-2 1-2 0,0 0-4 15,-2 1-9-15,1-4-19 16,-2 1-25-16,-4-4-37 0,3 0-34 16,-6-5-71-16</inkml:trace>
  <inkml:trace contextRef="#ctx0" brushRef="#br0" timeOffset="172962.1304">28962 6683 387 0,'0'0'61'0,"0"0"-12"0,0 0-13 16,0 0-10-16,0 0-6 0,0 0-4 0,0 0-3 15,0 0-5-15,0 0-2 16,-9-48-5-16,9 48-4 0,0 0-2 16,-2-2-4-16,1 2-1 0,0 0 1 15,-2 0 2-15,-3 5 5 0,-1 7 0 0,0 5 2 16,1 1 0-16,0 0 0 0,3-4-1 16,1 3 1-16,1-1-2 0,-1-2 0 15,2 4 0-15,0-3 0 0,6-3 0 16,6 3 2-16,4-5 0 0,1-6-1 15,5-1 1-15,2-3 0 0,1 0 3 16,-2 0-1-16,2 0-1 0,-8-2-1 16,1 1 0-16,-4 1-1 0,-4 0 0 15,2 0 0-15,-7 0-3 0,3 1 3 16,-7 4 0-16,-1 5-2 0,0 7 4 0,-9 0 2 16,-6 6 2-16,-6-1-1 0,-2-3-2 15,-4-3-3-15,-2-1-7 0,-2-5-6 16,2-1-27-16,1-1-32 0,0-5-46 15,8-2-78-15</inkml:trace>
  <inkml:trace contextRef="#ctx0" brushRef="#br0" timeOffset="173192.6711">28966 6630 451 0,'0'0'38'16,"0"0"-22"-16,0 0-9 0,0 0-7 0,0 0-2 15,0 0 1-15,0 0 1 0,94-24 1 16,-65 24-2-16,-2 0-5 0,4 0-4 16,-1 0-8-16,1 0-21 0,-3 0-44 15,1 0-26-15,-9 1-74 0</inkml:trace>
  <inkml:trace contextRef="#ctx0" brushRef="#br0" timeOffset="174123.7449">29494 6659 469 0,'0'0'44'15,"0"0"-19"-15,0 0-12 0,0 0-7 16,0 0-4-16,0 0-3 0,0 0-2 0,0 0-2 16,0 0 0-16,-38-9 1 0,27 16 2 15,-6 7 2-15,5 1-3 0,0 3 0 16,1 2-1-16,0 0 1 0,3 3-1 15,-2-1-1-15,4 1-1 0,0 0-3 16,2-5-3-16,2 0-2 0,2 0-2 0,0-5-2 16,2 2-7-16,2-6-4 0,3-2-10 15,3-2-2-15,-1-3-7 0,6-1-3 16,0-1 8-16,3-5-6 16,-2-3 16-16,-2-6 11 0,2 1 9 0,-4-4 14 15,-1-2 10-15,-2 1 1 0,-3-2 2 16,-2 5 7-16,-1-3 10 0,-3 0 13 15,0-2 8-15,0-2 6 0,-1 0 1 16,-4 8-3-16,-1 2 1 0,2 3-8 16,1 4-13-16,-3-2-10 0,3 4-6 0,-1 0-6 15,1 0-5-15,3 3-1 0,-1-2-3 16,1 2-2-16,-2 0-1 0,1-1-2 16,-1 1-3-16,1-1-2 15,1 1-1-15,-2-2 1 0,2 2 1 0,0 0 2 16,0 0 2-16,2 0 1 0,12 0 0 15,5 0-2-15,7-2 0 0,-1-1-1 16,-1 1 1-16,1-1 1 0,-2 1-2 16,2-1-1-16,-2 1 1 0,-1-1-1 15,2 0 3-15,-7 1 0 0,1-1 1 0,-5 1 0 16,-3 0 0-16,0-1 0 0,-4 1 3 16,2 1-2-16,-3-1 2 0,-1 1 1 15,1-1 1-15,-5 2 2 0,0-1 1 16,0 1 1-16,1 0 0 0,-1-2-1 15,0 2-2-15,2 0-3 0,-2 0-2 0,0 0 0 16,0 0-1-16,0 0-1 0,0 0-1 16,0 0 0-16,0 0-1 15,-6 0 1-15,-2 6-1 0,-3 5 1 16,-4 3-1-16,4-1 2 0,-2 2 0 0,1 2 0 16,3-2-1-16,0 2-1 0,1 0 0 15,2-1-1-15,0 4 0 0,2 1 2 16,-1 0 0-16,2 3 2 0,1-8-1 15,2 1-1-15,0-2-1 0,0-6 1 16,6 4 1-16,7-5-2 0,2-3 0 0,5-2 0 16,4-3 1-16,2 0-1 0,2-9 3 15,1-2-2-15,1-4 2 16,-1 0 0-16,-1 0 0 0,-5 1 2 16,-5-1 0-16,-3-2 2 0,-6 0 1 0,-1-2 0 15,-4-2-1-15,-4-1-2 0,0-1-1 16,-2 1-1-16,-10-1 1 0,0 4-1 15,-1 3-2-15,-4 4-2 0,4 4-2 16,-4 7-6-16,-5 1-17 0,-4 1-48 16,-9 10-171-16,1 6-56 0</inkml:trace>
  <inkml:trace contextRef="#ctx0" brushRef="#br0" timeOffset="178843.1028">31015 6550 233 0,'0'0'51'0,"0"0"-5"15,0 0-8-15,0 0-1 0,0 0-4 16,0 0-6-16,0 0-5 0,0 0-3 16,0 0-3-16,-3-10-3 0,3 10-2 15,0-1 0-15,0 1-3 0,0-1-2 16,0-4-8-16,7-1 3 0,8-3-3 15,4 0 4-15,4-2 2 0,3 2-1 16,1 0 0-16,3 0 0 0,1 1 4 16,-1 4-6-16,1-1 3 0,-4 0-1 15,-1 2-4-15,0 0 4 0,-1 1-5 0,-2-1 1 16,-2 1 1-16,0-1-1 0,-4 1 2 16,-2 0-2-16,-4 1-1 0,-5 0-3 15,0 1-4-15,-6 0-2 0,0 0-7 16,0 0-15-16,1 0-23 0,-1 0-27 15,0 0-29-15,-4 1-41 0</inkml:trace>
  <inkml:trace contextRef="#ctx0" brushRef="#br0" timeOffset="179191.3771">31281 6518 316 0,'0'0'76'0,"0"0"-17"15,0 0-6-15,0 0-17 0,0 0-4 16,0 0-10-16,0 0-1 0,0 0-3 0,0 0-5 16,0 0-4-16,-32-35-3 0,32 35-2 15,-1-2-2-15,1 2-2 16,-2 0-1-16,2 0-1 0,-1 0 1 16,1 0 1-16,0 0 1 0,0 2 0 0,0 10 1 15,0-1 4-15,0 8-4 0,0 1 4 16,0 3-3-16,0 7-1 0,-3-3 0 15,0 2-2-15,0 0 1 0,0 2-2 16,-1-1 2-16,0 2-1 0,-1-2 0 16,1-2 0-16,-2-3 0 0,3-6-2 0,2-8 1 15,0 1 0-15,1-7-1 0,0 0 1 16,0 1-1-16,0-6 0 16,0 0 0-16,0 0-3 0,0 0-15 15,0 0-29-15,0-11-61 0,2-7-117 0</inkml:trace>
  <inkml:trace contextRef="#ctx0" brushRef="#br0" timeOffset="179583.3313">31576 6361 493 0,'0'0'59'0,"0"0"-16"0,0 0-10 0,0 0-9 16,0 0-8-16,0 0-7 0,0 0-5 15,0 0-3-15,0 0-1 0,9-14-1 16,-9 14-1-16,5 0 1 0,4 2 1 15,3 9 2-15,7 6 0 0,-1 2-1 16,0 3 0-16,0 1 1 0,0 2 0 0,1 0 0 16,-2 2 5-16,-1 5-5 0,0-2 3 15,-5 2-4-15,1-2-2 16,-2 2 1-16,-4 1-1 0,-2 2 0 16,-4 0 0-16,-3 3 0 0,-11 1 0 0,-5 1-1 15,-7 0-4-15,-4-4-3 0,-7 0-13 16,-2-4-29-16,-5-2-76 0,3-1-120 15</inkml:trace>
  <inkml:trace contextRef="#ctx0" brushRef="#br0" timeOffset="180124.0395">30860 6275 324 0,'0'0'47'0,"0"0"-6"0,0 0-5 16,0 0-9-16,0 0-11 0,0 0-2 15,0 0-2-15,0 0-1 0,0 0 1 16,-83-30 0-16,68 43-3 0,2 2-2 0,3 5-2 16,-2 3 2-16,-1 6 4 0,-1 5 4 15,-5 5 1-15,0 8 5 0,-1-1-11 16,-2 3 2-16,3 0-8 0,1-2-4 16,4-1 4-16,3-1-4 0,4 0 1 15,2-1-1-15,5 2 1 0,0-3-2 16,0-3 2-16,8-2-2 0,3-5-1 15,7-1 0-15,3-3-2 0,7-2-2 16,0-5-17-16,6-2-27 0,2-2-57 16,2-5-79-16,1 1-94 0</inkml:trace>
  <inkml:trace contextRef="#ctx0" brushRef="#br0" timeOffset="180303.7371">31320 7236 424 0,'0'0'-114'0,"0"0"-134"15</inkml:trace>
  <inkml:trace contextRef="#ctx0" brushRef="#br0" timeOffset="198610.9638">15792 10015 161 0,'0'0'48'0,"0"0"-3"16,0 0-13-16,0 0-13 0,0 0-9 0,0 0-3 16,0 0 1-16,0 0-3 0,0 0 0 15,-13-44-1-15,13 44-3 0,-1-2 0 16,1 2-1-16,0-1 0 16,0 0-1-16,0 1-1 0,-2-2-1 0,2 2-2 15,0-2 1-15,0 2 1 0,0-1 3 16,-1 1-1-16,1 0 1 0,0 0 1 15,0 0 1-15,0 0-1 0,0 0 4 16,0 0 0-16,0 0-1 0,0 0 4 16,0 0 2-16,-2 0-1 0,2 0 5 0,-1 6-3 15,1 0 3-15,-3 7-3 0,2 6-2 16,-1-1 0-16,-1 7-2 16,2-3-2-16,-1 1 1 0,2 0-2 15,0-1 2-15,0 0-3 0,0-5 1 0,0 1-1 16,0-2-2-16,0-3 1 0,0 5-1 15,3-1 0-15,-1-7-1 0,1 5-1 16,-2-6 1-16,2 0 0 0,0 0 0 16,0-1 0-16,0 1 0 0,-2-6 0 15,2 2 0-15,-3-5 0 0,0 0 0 0,0 0-1 16,1 1 1-16,-1 1 0 0,2 0 2 16,-2-1 5-16,1 0 4 0,-1-1-2 15,0 0-1-15,2 0-3 0,-2-1-3 16,0-13 2-16,0-7-1 0,-2-5 0 15,-1 0-1-15,-2 1 0 0,-1-1 0 16,0 0 2-16,0 0-2 0,-1 1 1 16,0-2-2-16,1 2 0 0,0-2 0 15,0-1 0-15,2 2-1 0,-3 0 1 16,6 2 0-16,-2 2-4 0,0 4 6 0,1 0-4 16,1 6 7-16,1 0 5 0,-2 0-2 15,2 6 0-15,0-4-2 0,0 3-3 16,0 2-1-16,0 0 2 0,0 5-3 15,-1-7-1-15,1 2 1 0,0-1-1 16,0 1 0-16,0 5 0 0,0-2 0 0,0 2-2 16,0-6 0-16,3-3 0 15,7-3 0-15,7-3 1 0,2 1 0 0,0 3 0 16,2 1 0-16,0 2 0 16,-7 2-3-16,2 2 1 0,-6 0-1 0,0 3-2 15,3 0 2-15,0 1-1 0,6 0-1 16,3 0 1-16,4 0-5 0,-3 0-4 15,-6 2-7-15,-1 2-14 0,1 2-20 16,-5-2-33-16,3 6-53 0</inkml:trace>
  <inkml:trace contextRef="#ctx0" brushRef="#br0" timeOffset="198856.415">15665 10115 410 0,'0'0'38'16,"0"0"-8"-16,0 0-10 0,0 0-7 16,0 0-8-16,84-73-1 0,-61 66-2 15,0 0-1-15,-1 2-4 0,0 0-1 16,1 4-3-16,0 1-10 0,0 0-7 15,0 0-13-15,-6 0-37 0,2 1-34 16,1 0-69-16</inkml:trace>
  <inkml:trace contextRef="#ctx0" brushRef="#br0" timeOffset="199559.2612">16175 10190 463 0,'0'0'57'0,"0"0"-12"0,0 0-10 15,0 0-8-15,0 0-9 0,0 0-3 16,0 0-4-16,0 0-4 0,0 0-2 16,0 0-3-16,-34-50-3 0,34 50-1 0,0 0-1 15,0 0 2-15,0 0-1 0,0 9 2 16,0 5 0-16,4 8 0 0,-1-1 0 16,0 4 0-16,1-1 0 15,-3 2 0-15,1 0-1 0,-2-1 1 0,0-2-2 16,0-4 1-16,0-1 0 0,0 0 0 15,0-6-1-15,0 8-1 0,0-10-1 16,0-4-1-16,0 0 0 0,0-6 1 16,0 0 2-16,0 0 3 0,0 2-1 15,0-1 2-15,0-1-1 0,0 0-1 0,0 0 1 16,-2-10-1-16,-3-7 1 0,-1-4-1 16,2 1 2-16,-1 0-1 0,2 5 1 15,0-3 0-15,-1 0 0 0,3 5-1 16,-1-6-1-16,2 1 0 0,0 4 2 15,0-4-2-15,0 5 1 0,0 1-1 16,2 1 1-16,-1 0-1 0,3 2 1 16,1 0-1-16,-1 1 0 0,-2 3 0 15,5-1 0-15,-3 5-1 0,6-4 1 16,1 2 0-16,1 1 0 0,6 0 1 0,-1 0-1 16,9 1-1-16,-4-1 1 0,1 2 1 15,-1 0-1-15,-2 0-1 0,0 3 1 16,-1 5-2-16,-3 4-1 0,0 3 3 15,-3 3-2-15,-3 5 4 0,-3 3-2 16,-1 3 1-16,-3 0-1 0,-3-1 2 0,-2 1-2 16,-6-3 1-16,-5-2-1 15,-2-1 1-15,-2-3 0 0,-1-2 0 0,-3-1 4 16,1-5-5-16,1-2 1 16,3-3-7-16,7-3-14 0,6-3-26 0,-1-1-76 15,-2 0-122-15</inkml:trace>
  <inkml:trace contextRef="#ctx0" brushRef="#br0" timeOffset="200619.129">16771 10181 415 0,'0'0'62'0,"0"0"-11"15,0 0-15-15,0 0-6 0,0 0-11 0,0 0-3 16,0 0-4-16,0 0-6 0,0 0-4 16,0-48-3-16,0 48 0 0,0 0-1 15,0 13 3-15,0 8-1 0,-5 9 1 16,2 5-1-16,-3 5 2 0,0 0-1 15,-3 3-1-15,-1-4-2 0,0-2 2 16,1-7 2-16,2-9-1 0,3-4 5 16,1-6-6-16,1-7 0 0,2 3 0 15,0-7 0-15,-1 0 3 0,1 0-2 16,0 0 7-16,0 1 1 0,0-1-3 0,0 0-2 16,0-12-2-16,1-5-6 0,4-5 4 15,-1-3 2-15,2 1-2 0,-2-1 1 16,-1 0-1-16,1-1 0 0,1 0 0 15,-2 0-1-15,-2 2 1 0,2 0 1 16,-1 6-1-16,2 1 1 0,-3 6-1 0,-1-1-1 16,4 2 0-16,-2 3 1 0,1-2-1 15,-2 5 1-15,1-1 0 16,1 2-1-16,-3 3 0 0,6 0 0 16,3 0 0-16,5 8 1 0,3 10 1 0,-4 3 0 15,-1 3 1-15,-2 4-2 0,-2-1 1 16,-2 4-1-16,0-1-1 0,-2 0-1 15,-1 0-2-15,-2 1-1 0,-1-4-3 16,0 0-14-16,0-1-30 0,0-1-70 16,-1-3-96-16</inkml:trace>
  <inkml:trace contextRef="#ctx0" brushRef="#br0" timeOffset="200804.1854">16629 10457 544 0,'0'0'52'15,"0"0"-17"-15,0 0-19 0,0 0-9 0,0 0-6 16,0 0-1-16,0 0-1 0,86-38-11 16,-52 29-30-16,3 1-79 0,-3 0-170 15</inkml:trace>
  <inkml:trace contextRef="#ctx0" brushRef="#br0" timeOffset="202191.3188">17955 9936 135 0,'0'0'45'16,"0"0"1"-16,0 0-3 0,0 0-2 16,0 0-7-16,0 0-2 0,0 0 2 15,0 0-2-15,0 0-3 0,0 0-5 16,5-39-6-16,-7 35-3 0,-2 1-5 15,1 0-4-15,0 1-2 0,0 0-2 16,-4 2-4-16,-1 0 4 0,-6 7 0 16,-4 6-3-16,0 5 2 0,-1 3-3 15,2 4-1-15,1-2 2 0,3 4-2 16,2-4 0-16,3 4 1 0,2-4 0 0,4 2 1 16,2-1-1-16,0-2 1 0,8-1 2 15,4-2-1-15,4-3 0 0,3-4 2 16,2-1-2-16,4-5 0 0,2-2-3 15,-1-4 1-15,1 0 1 0,-1 0 1 16,1-4 2-16,-1-5-1 0,0-2-1 0,-2-3 1 16,-3-1-1-16,1 0 2 0,-5-2 1 15,-6 7 5-15,-3-2 3 16,-4 2 5-16,-2 6 1 0,-1-8 2 16,-1 1-1-16,-4-5-2 0,-5-1-5 0,-1 1-4 15,0 8-2-15,0-1-2 0,2 4 0 16,4 2 0-16,-6 0-1 0,6 2-2 15,-1-1 1-15,1 0-4 0,-1 2 1 16,0 4-1-16,-5 7 0 0,-2 11 0 16,3 5 2-16,1 4-2 0,2 5-1 0,2-1 0 15,2 0 0-15,2-2-3 0,0-4 2 16,3-4-3-16,4-3 3 0,-1-9 0 16,4 0 0-16,-4-6 1 0,1-2-2 15,1-1 3-15,-3-2 1 0,4-2 2 16,0-2 1-16,3-10 0 0,3-5 0 15,-1-4 0-15,-2-3 0 0,0-3 2 16,-2-1-2-16,-3 1 2 0,-1 3 0 16,-3 6 1-16,-2-2 0 0,1 9 0 15,-2-1 0-15,0 0 1 0,0 1-2 0,-3 0 0 16,-2 2 0-16,1 2-1 0,1 4-2 16,-4-3 1-16,3 3-1 0,1-1 0 15,0 2 0-15,3 2-1 0,-2-2-1 16,2 2-2-16,0-2 0 0,0 0 0 15,3-4 0-15,10-2 4 0,9-2 0 16,4 2 0-16,6 0 0 0,3-1 0 16,0 3 0-16,0 0 0 0,-3 0-2 15,-2 2 1-15,-4 1-1 0,-8 1 1 16,1 0 0-16,-8 1 1 0,-5 1-1 0,2 0 1 16,-8 0-1-16,0 0 1 0,0 0 2 15,0 0 0-15,0 0 0 0,-3 3 1 16,-9 6-2-16,-7 3 0 0,-1 0 2 15,-3-1-2-15,1 0 0 0,7-2 0 16,1-2-3-16,2 0 2 0,5-1-1 16,-4 6 0-16,5-5 2 0,2 2-4 15,-2 6 1-15,3-4-1 0,1 6 0 16,2-1 0-16,0-1 2 0,2 4 0 16,4-9 0-16,1 1 1 0,6-4-1 0,0 0 0 15,1-3-1-15,2-1 1 0,4-2 0 16,-1-1 1-16,7 0 1 0,-3 2-1 15,-6 0 0-15,-2 1 1 0,0 0-1 16,-4-2 1-16,-1 2 0 0,-5-1 0 16,-5-2 1-16,0 4 2 0,0 4-2 0,-7 3 3 15,-5 2-3-15,-4-2 0 0,-2 0 0 16,-3-3-3-16,-1 2-2 0,-1-1-2 16,7-5-8-16,-1 1-21 15,7-2-39-15,-1 0-73 0,2-2-134 0</inkml:trace>
  <inkml:trace contextRef="#ctx0" brushRef="#br0" timeOffset="202719.5031">18968 9994 477 0,'0'0'56'0,"0"0"-18"0,0 0-12 16,0 0-9-16,0 0-9 0,0 0-3 15,0 0-1-15,0 0-1 0,-90-11-1 16,81 23 0-16,-5 5-1 0,5 3 1 0,2 1-1 16,2 0-1-16,2 2 0 0,1 1-1 15,2-1 0-15,0 1 1 0,4-2-1 16,3-1 3-16,1-1-3 0,3-4 0 15,2-2-1-15,3-3 0 0,1-4 0 16,5-3 1-16,-1-2 1 0,5-2 0 0,-1 0 0 16,1-9 0-16,2-2 0 15,-5-4 2-15,-1-2-1 0,-2-3 1 16,-4 1 0-16,-3-4-1 0,-4-1 3 16,-3 0 0-16,-5-3 2 0,-1-1 0 0,0-1-1 15,-4 0 1-15,-7 4 2 0,-3 0 0 16,-1 4 0-16,-3 3 1 0,-1 3-7 15,-1 1 5-15,5 5-7 0,-1 4 1 16,6 2 0-16,-4 3-1 0,-4 0 3 16,3 8-5-16,-6 6 4 0,7 2-3 0,1 3-1 15,1 0 2-15,5 3-1 0,1-8-1 16,5 5 0-16,1-1 1 0,0-2-3 16,7 6 1-16,5-5-2 15,6-4-1-15,4-2-3 0,3-3-4 0,5-2-12 16,1-4-18-16,2 0-30 0,1 1-50 15,-4-1-35-15,2 0-85 0</inkml:trace>
  <inkml:trace contextRef="#ctx0" brushRef="#br0" timeOffset="203364.4787">19520 10086 364 0,'0'0'67'0,"0"0"-14"16,0 0-9-16,0 0-14 0,0 0-7 15,0 0-6-15,0 0-5 0,0 0-6 16,0 0-3-16,-4-17-2 16,12 11 1-16,13 0-2 0,7-2 2 0,9 1 1 15,5 0-3-15,5-2 1 0,3 1-1 0,2-2 0 16,0 2-1-16,-2-3 1 0,1 2 0 16,-5-2 0-16,-1 0 0 0,-3 3-2 15,-2-2-1-15,-6 3-2 0,-11 3 0 16,-9 0-4-16,-6 4-4 0,-8 0-8 15,0 0-2-15,0 0-5 0,0 0-25 16,-12 5-39-16,-7 4-29 0,-7 2-53 0</inkml:trace>
  <inkml:trace contextRef="#ctx0" brushRef="#br0" timeOffset="203855.5229">19858 9840 374 0,'0'0'77'0,"0"0"-17"0,0 0-15 15,0 0-12-15,0 0-7 0,0 0-9 16,0 0-4-16,0 0-5 0,0 0-3 15,0 0-2-15,-15-15 0 0,12 15 4 16,1 12-3-16,-1 7 2 0,2 5-5 16,1 1 1-16,0 0-1 0,0 1 1 15,3 3 1-15,1 1-3 0,1 2 1 0,2 2-2 16,-2-4 1-16,1-1-2 0,0-2 1 16,1-4-1-16,2-1 1 0,0-3-1 15,-3-7-1-15,1-2-2 0,-2-2-1 16,-2-5-2-16,0 0-5 0,-3-3-7 15,0 0-11-15,0 0-22 0,2 0-43 0,-1 1-96 16</inkml:trace>
  <inkml:trace contextRef="#ctx0" brushRef="#br0" timeOffset="204923.5068">20585 9657 391 0,'0'0'71'15,"0"0"-11"-15,0 0-18 16,0 0-11-16,0 0-9 0,0 0-5 16,0 0-5-16,0 0-6 0,0 0-2 0,0 0-4 15,-24-41-1-15,23 41 0 0,-3 0 0 16,1 9 0-16,-2 6 1 0,1 8 0 15,1 0 0-15,2 1 1 0,-1 0 0 16,2 2-1-16,0 0 0 0,0 1 4 16,0-1-2-16,2 0 2 0,2-4-5 0,2-1-2 15,-2-5 3-15,2-3-2 0,-2-5 1 16,-2-3-1-16,3 2 2 0,-2-4-1 16,0 0 0-16,0 2 2 15,-3-5-1-15,0 0 2 0,0 0 2 0,2 0 2 16,-1 1-1-16,1-1-2 0,2-1-1 15,-3-11 0-15,-1-7 0 0,0-5-5 16,0-2 5-16,-4 2-5 0,-2 0 4 16,-1-2 0-16,-2 0-1 0,1 2 1 15,-1 0-2-15,2-1 2 0,1 3 0 0,0-1 0 16,-1 3-1-16,3 5 1 0,-1 0-1 16,2 4 2-16,2 5-2 0,-2-4 1 15,3 3 0-15,0-4-1 0,0-1 0 16,0 2-1-16,0 0 0 0,4 0 0 15,4-2 0-15,4 3 0 0,3-2-1 0,-5 4 1 16,6 2-1-16,0 2-2 16,-2 2-1-16,6-1-1 0,1 2 0 15,0 0-1-15,8 0 0 0,0 0-6 16,-1 0-7-16,-1-1-13 0,0-1-19 0,-2 2-38 16,1 0-29-16,-5 2-56 0</inkml:trace>
  <inkml:trace contextRef="#ctx0" brushRef="#br0" timeOffset="205161.2147">20488 9889 462 0,'0'0'41'0,"0"0"-13"15,0 0-3-15,0 0-14 0,88-50-5 16,-59 41-3-16,1 2-3 0,0 0-2 16,-1 1-2-16,0 2-3 0,2 1-3 0,-1 0-6 15,0 1-12-15,4 0-25 0,0 2-48 16,3 0-43-16,-1 0-67 0</inkml:trace>
  <inkml:trace contextRef="#ctx0" brushRef="#br0" timeOffset="205915.5353">21085 9901 458 0,'0'0'68'0,"0"0"-21"16,0 0-12-16,0 0-15 0,0 0-6 0,0 0-7 16,0 0-2-16,0 0-3 0,0 0-1 15,0 0-2-15,-15-6-2 0,15 6 0 16,-1-2-1-16,1 2 0 0,-2-1 0 15,2 1-1-15,-1 0 0 0,1 0 1 16,-1 0 3-16,1 0 0 0,-2 0 0 0,2 0 2 16,-1 0-1-16,1 0 1 0,-2 0 3 15,2 0-3-15,-1 0 0 16,1 0-1-16,-2 0 0 0,2 0 0 16,0 0-1-16,-1 5 2 0,1 1-2 0,-2 8 2 15,-1 5 2-15,1 2-3 0,-1 7 2 16,0-1-3-16,1-2 2 0,2 0-1 15,-1-6 1-15,1-1-1 0,0-6-1 16,0 0 0-16,0 0 0 0,0-7-2 16,1 2 1-16,1-4 2 0,-1 2-2 0,1-2 2 15,-1 2 2-15,-1-5 2 0,0 0 2 16,0 0-1-16,2 0-1 0,0-12-1 16,0-6-2-16,-1-7 2 15,-1 0-1-15,0 0 3 0,0 2-2 0,-1 0 2 16,-3 0-1-16,1 8 0 0,-2-3 0 15,3 1-1-15,-1 6-1 0,0-9-5 16,1 10 4-16,2-2-5 0,0-3 4 16,6 1-1-16,6-1 0 0,5 1 0 15,5 4 0-15,2 2 0 0,1 4 0 0,2 2 0 16,1 2 0-16,-2 0-1 0,0 9-1 16,-2 2 0-16,-2 4 0 0,-2 2 3 15,-4 2-2-15,-1 3 4 0,-5 0-6 16,-2-1 2-16,-5 2 2 0,-3 0-1 15,-1-1 2-15,-12 2-1 0,-5-1 0 16,-5-2 0-16,-4-1 0 0,-3-4 0 16,-2 1 1-16,-2-3-3 0,3-2 0 15,2-4-3-15,3 2-9 0,3-4-28 16,7-2-39-16,1 1-71 0,7-3-135 0</inkml:trace>
  <inkml:trace contextRef="#ctx0" brushRef="#br0" timeOffset="206737.1561">21559 9919 546 0,'0'0'42'16,"0"0"-14"-16,0 0-11 0,0 0-6 16,0 0-5-16,0 0-5 0,0 0-3 0,0 0 0 15,0 0-1-15,-13-19 3 0,11 31-1 16,0 8 1-16,2-1 1 0,0 8-2 16,0-4 0-16,0 2 0 0,0-1 0 15,0-7 0-15,0 1 1 0,0-6-1 16,0-6 1-16,0 8 0 0,0-8-1 15,0 0 1-15,0 0 0 0,0-6 1 16,0 0 0-16,0 0 2 0,0 1 0 16,2 1 0-16,-2-2 0 0,0 1-1 15,0-1 1-15,0 0 1 0,0-3-3 0,0-4 2 16,0-7-2-16,0 2 3 0,0-2-2 16,0-6 1-16,0 8-1 0,-2-6-1 15,0 7-1-15,2-4 1 0,-1 2 0 16,1-1 0-16,0 1 0 0,0 0 0 15,0-5 0-15,0 6-1 0,5-5 2 0,-3 9-5 16,1-4 3-16,-2 2-2 0,2 0 2 16,0-1 1-16,0 0 0 15,2 2-1-15,0 0-1 0,5-1 0 16,-2 3 0-16,3-2-2 0,-1 5 0 0,0-1-1 16,1 2 2-16,1 1 1 0,6 2 1 15,-7 0-1-15,7 0 1 0,-2 2-2 16,-8 1-1-16,6 6 0 0,-5 2-1 15,-4-1 4-15,-1 4-2 0,-2-1 3 16,-2 0-3-16,0 8 0 0,-3-3 0 0,-5 7 1 16,-3-6 2-16,-1-1-1 0,1-2 0 15,1-6 1-15,0 1-1 16,4-5 1-16,1-3 0 0,-3 1-1 16,5 0 1-16,-1-3-1 0,1 3 0 0,3-4 1 15,0 0 1-15,0 0-3 0,0 0-1 16,0 0 0-16,0 0-3 0,0 0 3 15,3 0 0-15,11 0 2 0,2-2-1 16,1-1 1-16,-1 1 0 0,-3 0 0 16,-1 2 0-16,-1 0-1 0,1 0 0 0,0 0 1 15,-2 2-2-15,1 3 2 0,-4-1 1 16,1 2-1-16,-4 2 1 0,3-1-1 16,-7 3 2-16,0 3 0 15,-1 1 1-15,-11 3-2 0,1-4 0 0,-5-2-1 16,-2-2 1-16,0-1 0 0,3-3-1 15,-2-1-4-15,-1-3-6 0,-3-1-27 16,-7-1-66-16,4-8-187 0</inkml:trace>
  <inkml:trace contextRef="#ctx0" brushRef="#br0" timeOffset="208111.3623">22582 9485 475 0,'0'0'43'0,"0"0"-13"0,0 0-5 15,0 0-9-15,0 0-7 0,0 0-3 16,0 0 1-16,0 0-4 0,0 0-1 16,0 0 0-16,-53-75-2 0,46 75 0 15,-1 0 0-15,-4 8 0 0,-7 6 0 16,4 1 0-16,0 2-1 0,0 3 0 15,2-1 1-15,2 4 0 0,-1 1 0 16,5 1-1-16,1-1 0 0,0 2 0 16,2 0 1-16,1-1 0 0,-1 1-1 15,3-3 1-15,1 0 0 0,0-2 0 0,0-3-1 16,2 1 0-16,7-2 3 0,1-1-4 16,2-4 4-16,3-1-2 0,4-4 0 15,3-2 0-15,4-5 0 0,4 0-1 16,2-5 1-16,3-4 1 0,0-4-4 15,-1-3 4-15,-2 0-4 0,-7-3 5 0,-2-2 0 16,-4 0 1-16,-6-2 3 16,-1 0 2-16,-6 1 3 0,-1 5 0 15,-4-1 4-15,-1-1-3 0,-1 4-1 16,-5 0-2-16,-2 5-4 0,2 2-3 0,1 5-1 16,-4 0-1-16,-2 3-1 0,-3 3 0 15,-7 8-1-15,5 5 0 0,1 4-1 16,1 3 0-16,4 1 0 0,0 2 2 15,4 1-2-15,1 1 2 0,0-3-5 16,5 0 3-16,0-3 2 0,0 0-5 0,7-4 4 16,2-1-5-16,1-7-1 0,0 0 2 15,1-3-3-15,-3-2-1 0,1-1 3 16,0-1 0-16,-4-3 4 16,7 0 0-16,-2 0 2 0,-1 0-1 0,4-6 4 15,-3-4-1-15,3-3 0 0,-2 0 1 16,-2-4-4-16,-1-1 3 0,-3-1-3 15,2 1 4-15,-2 4 0 0,-2-2 1 16,-2 5 1-16,-1-1 0 0,0-6 1 16,-6 4-3-16,-7-3 1 0,-1 7-1 0,-5 2-1 15,4 4 0-15,-2 1 0 0,6 1 0 16,-2 2 0-16,0 0 0 0,7 0-1 16,1 0-1-16,5 0-1 15,-1-2-1-15,1 2 0 0,12-3 0 0,9 1 2 16,11-5-4-16,4 1-1 0,5-1-2 15,2-1-8-15,-4-1-5 0,-1 1-5 16,-3-1-3-16,-5 1 8 0,-4 3 8 16,-7-1 9-16,-5 1 6 0,-4 1 7 15,-7 2 5-15,1 1 1 0,-4 1 2 0,0-4-2 16,0 1 0-16,-3 0 0 0,-3-2-1 16,3 1-1-16,-2 1-5 15,-2-2 1-15,4 4 1 0,-1-2-2 0,1 2-2 16,3 1-3-16,-2-2-4 0,2 2-2 15,0 0-1-15,-1 0 0 0,-2 0 2 0,3 5 3 16,-3 7 1-16,0 6 0 16,0 0 0-16,-2 3-2 0,2-6 2 15,-3-1-1-15,1-5 0 0,0 0-1 16,0 1 1-16,1-3 0 0,0 1-1 0,1-5 1 16,1 1-1-16,2-4 0 0,-1 3 1 15,-1 2-1-15,1 0 1 0,-1-1-1 16,2-1 0-16,0 2 1 0,3 1 1 15,8 3 0-15,0-1 0 0,7-1 2 16,-1-1-3-16,-1 0 0 0,1 0-1 16,-2 0-1-16,-4-1 0 0,1 1 1 0,-2 2 0 15,-3-3-1-15,3 7 1 0,-4-7 3 16,-5 4-3-16,2 2 4 16,-3-2-4-16,0 2 1 0,-1-1-1 0,-6 1 0 15,1-5 1-15,-7 5-1 0,1-4 1 16,2-2-2-16,-3 0-1 0,4-3-4 15,-3 1-8-15,-6-1-21 0,5 0-40 16,-4 1-79-16,5-2-135 0</inkml:trace>
  <inkml:trace contextRef="#ctx0" brushRef="#br0" timeOffset="208751.7681">23555 9526 587 0,'0'0'46'0,"0"0"-14"0,0 0-11 16,0 0-9-16,0 0-7 0,0 0-3 15,0 0-3-15,0 0 0 0,0 0-1 16,-20-16 0-16,14 34 1 0,-3 4 1 15,2 4 0-15,1 2-1 0,2-4 1 0,1 0-1 16,0-5 1-16,3-3-2 0,0 1 1 16,0-2-1-16,4 0 2 15,4-4-1-15,1 0 0 0,-1-7 1 16,3 4-1-16,-2-5 2 0,1-1-1 0,0-1 1 16,3-1-1-16,3 0 0 0,1-1 0 15,2-7 0-15,-1-1 0 0,-2-4 1 16,-1-1-2-16,2-1 2 0,-3-1-1 15,0-4 0-15,1-1 2 0,-4-2-2 16,1-3 0-16,-5 0 4 0,-4-1-1 0,-2 1 2 16,-1 0 1-16,-4 4-1 0,-7 1-3 15,-2 1 1-15,-2 2-1 16,-2 4 1-16,-2 1-1 0,0 3 1 16,-3 4-2-16,8 2-1 0,-3 0 0 0,5 4-1 15,5 0 1-15,-5 0-2 0,8 0 0 16,-1 0 1-16,-4 1-3 0,3 9 2 15,-2 2 1-15,0 7 0 0,-1-1 0 16,5 3 0-16,2-1 1 0,1 2-1 16,1-1 0-16,0 1 1 0,3-1 0 0,4-3-1 15,-3-4 2-15,1 0-1 0,-1-6 0 16,0 0-1-16,2 0 1 0,4-4-1 16,-3 3 2-16,5-4-1 0,5-2 0 15,1-1 0-15,5 0 0 0,0 0-2 16,-1-1 0-16,-2-2-3 0,2 1-1 15,1 2-7-15,-7 0-6 0,1 0-9 16,-1 0-7-16,-3 3-7 0,2 4-27 16,-7 0-50-16,1 2-97 0</inkml:trace>
  <inkml:trace contextRef="#ctx0" brushRef="#br0" timeOffset="208956.627">23937 9786 602 0,'0'0'12'0,"0"0"-6"15,0 0-7-15,0 0-19 0,0 0-50 16,0 0-91-16,0 0-127 0</inkml:trace>
  <inkml:trace contextRef="#ctx0" brushRef="#br0" timeOffset="232463.2155">21448 5204 23 0,'0'0'8'0,"0"0"-2"0,0 0-1 16,0 0-2-16,0 0 3 0,0 0-1 15,0 0 3-15,0 0 2 0,0 0 0 16,8-1 3-16,-8 1 1 0,0-1 4 0,2 1 1 16,-2 0 0-16,0 0 0 0,0 0-3 15,0 0 0-15,1 0-1 16,-1 0-1-16,0 0 0 0,0 0 3 16,0 0-2-16,0 0 1 0,0 0 5 0,0 0 1 15,0 0 4-15,0 0 0 0,0 0 0 16,0 0-6-16,0 0-3 0,0 0-4 15,-1 0-3-15,-1 0-3 0,1 0-2 16,-1 0-4-16,-3 0-1 0,-4 2 0 16,-4 6-2-16,-7 1-1 0,1 2 2 0,0 0 1 15,-1-2-2-15,2 0 2 0,0-2 0 16,6-2 0-16,-4 1 0 0,2 0 0 16,-5-1 0-16,-4 1 0 0,3 0 0 15,-2 0-2-15,0 0 1 0,2 0 0 16,-2 0 0-16,1 2-1 0,-1-1 0 15,2 1-3-15,0 1 3 0,2-1-1 16,2-2 2-16,3 0 1 0,3-2-2 16,6-2 1-16,-5 2 1 0,5-2 0 15,-1-1 1-15,1 1 2 0,4-2 1 0,-1 0 3 16,1 0 1-16,-2 0 2 0,1 2 0 16,-1-2-1-16,1 0-1 0,-1 0-1 15,1 0-2-15,0 0-2 0,-1 0-2 16,1 0 1-16,-1 0-1 0,1 0-4 15,-1 0 3-15,1 0-1 0,-1 0 0 16,1 0 0-16,-1 0-1 0,1 0 0 16,-1 0 0-16,0 0 1 0,0 0 0 15,1 0 1-15,1 0 0 0,-1 0 0 16,1 0 0-16,-2 0-1 0,2 0 1 0,-1 0-1 16,1 0-1-16,-2 0 0 0,2 0 0 15,0 0-2-15,0 0-2 0,0 0 1 16,0 0-4-16,0 0 1 0,0 0 1 15,0 0 3-15,0 0 1 0,0 0 4 16,0 0 1-16,6 0-1 0,2 4 2 0,6 0 2 16,3 4 2-16,-1-2 0 15,2 0-2-15,0 0-3 0,2 0-1 16,0 1 0-16,-1-1-1 0,1 1 2 16,0 3 0-16,1-3-2 0,1 0 1 0,-1 2-1 15,3-4 1-15,0 2-1 0,2 0 0 16,0-3 0-16,-1-2 1 0,-8 0 2 15,2-2-3-15,-6 0 0 0,0 0 0 16,-2 0-2-16,-6 0 2 0,1 0 0 16,-6 0-1-16,0 0 1 0,0 0-3 0,1 0-5 15,2 0-1-15,-3 0-4 0,0 0 1 16,0 1 2-16,0-1 0 0,0 1 2 16,0-1 3-16,0 3-4 0,0-3 0 15,-3 0-4-15,2 0-1 0,-1 0-6 16,1 2-2-16,-1-2-2 0,1 0-2 15,-1 0-5-15,1 0-11 0,1 0-6 16,-2 0 1-16,2-6 6 0,0-1 15 16,0-5 7-16,0-6 7 0,3 9 3 15,3-6-1-15,1 2-2 0,-2 3 3 0,2-5 5 16,-1 1 4-16,1-1 0 0,0 2 0 16,-1-1 6-16,0 1 8 0,-3 1 5 15,1-3 6-15,-1 7 24 0,-2-5 0 16,2 3 0-16,-3-2-6 0,3 0-16 15,-3-1-1-15,0 1 10 0,0 6 4 16,0-5-3-16,0 5-5 0,-3-4-7 16,0 1-1-16,2 4-7 0,0 0 3 15,1 5-5-15,-3-4-4 0,1 1-1 16,-1-2-2-16,2 2-1 0,1 3-2 0,-2-1 1 16,2 1-4-16,-1 0 2 0,-1 0-2 15,1 0-4-15,-1-2 5 0,1 2-1 16,1 0 0-16,-2 0-1 0,2 0-1 15,-1 0-1-15,1 0-1 0,-1 0-1 16,1 0-1-16,-2 0 6 0,0 0-4 0,-1 14 7 16,0 3-5-16,0 1 0 15,1 0 0-15,1 3-1 0,-1 1 0 16,2 5 0-16,0 1-1 0,0 0 2 16,0 1 0-16,0-2-1 0,0-1-2 0,0-2-2 15,0-9 2-15,0 4-1 0,0 1 4 16,0-6 0-16,2 7 0 0,-2-9 0 15,0-6 0-15,0 1-1 0,0-7 1 16,0 0 0-16,0 0 1 0,0 2 1 16,0 0 2-16,0-1-4 0,0-1-2 0,0 0-7 15,0 0-4-15,0-11-5 0,0-6-5 16,-5-5-3-16,2-1-5 0,1 0 1 16,0 0-1-16,1-1 6 15,1 0 10-15,0 1 4 0,0 5 9 0,0-3 3 16,0 1 0-16,0 6 5 0,0-7 3 15,0 1 5-15,0 8 3 0,-2-7 8 16,2 9 0-16,-1 4 5 0,1 2-2 16,0 4-3-16,-3-2-5 0,3 2-2 15,0-1-5-15,-1-1-4 0,1 0-5 0,0 1-5 16,-2-1-5-16,2 1-3 0,0 1 1 16,0 0 4-16,0 0 3 0,0 13 2 15,0 5 0-15,0 7 0 0,0-1 1 16,0 2 0-16,0 1 0 0,0 1-2 15,0 1 3-15,0 0-2 0,0-1 0 0,-1-1-1 16,-1-4 1-16,2-4-1 16,-1-1 0-16,1-4 0 0,0-3 1 15,-2 4 0-15,2-10-1 0,0 3-1 16,0-8 1-16,0 0-1 0,0 0 0 0,0 1 0 16,0 1 1-16,0 0 1 0,0-1 0 15,0-1-5-15,0 2-6 0,0-2-9 16,0 0-23-16,0-3-30 0,0-5-39 15,0-6-33-15</inkml:trace>
  <inkml:trace contextRef="#ctx0" brushRef="#br0" timeOffset="233119.7297">21324 5199 264 0,'0'0'67'15,"0"0"-10"-15,0 0-15 0,0 0-7 16,0 0-10-16,0 0-4 0,0 0-6 16,0 0-2-16,0 0-5 0,0 0-2 15,1-13-2-15,-1 13-6 0,0 0 4 16,-6 0-4-16,-4 6 2 0,-7 6 1 15,-4 5-1-15,0 1 0 0,-2-1-1 16,1 1 0-16,-1 1 1 0,-2-3-1 16,1 3 1-16,-4-2 0 0,1 1-1 15,-2-3 2-15,4-2-2 0,5-4 2 0,3-2-1 16,8-3 0-16,4-2 1 0,2 0 0 16,3-2 0-16,-1 0 1 0,1 0-1 15,-1 0 1-15,-1 1-1 0,1-1 0 16,-1 0 0-16,1 0 0 0,-1 1 1 15,1-1-1-15,-2 0-1 0,2 0 0 0,-1 0 0 16,1 0 1-16,-1 0 0 0,1 0-1 16,1 0 1-16,-2 0-1 15,2 0 0-15,-1 0 0 0,1 0-1 16,0 0-1-16,0 0-1 0,0 0 1 0,0 1-2 16,0-1 1-16,0 0-1 0,0 0-1 15,0 0 2-15,0 0 1 0,0 0 0 16,0 0 1-16,6 0 1 0,5 0 2 15,5 0 2-15,7 0 1 0,-1 2-2 16,0 1 1-16,1 1-3 0,0-2 2 0,0 3-3 16,-1-1 0-16,0 1 0 0,1 1 0 15,0-1 0-15,-1 1 0 16,2-1 0-16,-1 0 0 0,0 0-3 0,-4 1 2 16,-5-2-1-16,-2 3-2 0,-3-2-2 15,-1-3-2-15,1 3-3 0,-4-4-1 16,-1 3-1-16,-4-4-1 0,0 0 3 15,0 0 2-15,1 1-1 0,-1-1-11 16,2 1-13-16,-2-1-33 0,0 2-29 16,0-2-27-16</inkml:trace>
  <inkml:trace contextRef="#ctx0" brushRef="#br0" timeOffset="233835.9479">21313 5273 251 0,'0'0'44'0,"0"0"-6"0,0 0-7 0,0 0-4 16,0 0 2-16,0 0 2 0,0 0 2 16,0 0 1-16,0 0-2 0,0-44-10 15,0 42-7-15,0 1-7 0,0-1-5 16,-1 2-2-16,-1-1-3 0,1 1-1 15,-1-2-2-15,1 2 2 0,-1 0-1 0,0 2 4 16,0 4 0-16,-1 6 0 16,1 0 1-16,0 2-1 0,2 7 3 15,0-3-2-15,0 8 1 0,2-5 0 16,3 2-2-16,-1-3 0 0,-1 1 1 0,0-1-1 16,2 1 2-16,-4-6-4 0,2 2 4 15,-1 2-2-15,-1-8 0 0,-1 8 0 16,2-8-3-16,-2-4 1 0,0 3 0 15,0-3-3-15,0-3 0 0,0 2 1 16,0-6 0-16,0 0 2 0,0 0 2 0,0 2 1 16,0-2 3-16,0 2-4 0,0-2-4 15,1-10-2-15,3-7-1 16,-1-4 3-16,0-2 1 0,-2-1 0 16,1-3 0-16,1-1 2 0,0 0 0 0,0 0 1 15,0 2 0-15,-1 2 1 0,0 8 0 16,1-1 1-16,-1 4 2 0,-2 1 1 15,2-1 1-15,-2 6 0 0,0-4 1 16,0 4-2-16,0 2-2 0,0-8 0 16,0 7 0-16,0 0-4 0,0 2 3 0,0 4-4 15,-2-5 2-15,-2 2 0 0,1 0-2 16,2 0-1-16,1 3-5 0,-1-2 4 16,-2 2-3-16,-3 11 7 15,-2 4 0-15,-1 5 0 0,0 0 0 0,0-2-3 16,2-2 0-16,1-3 0 0,0 2-1 15,2 0 2-15,1-4 2 0,-1 5-2 16,1-5-1-16,0 0 1 0,0-1-1 16,0-5 2-16,2 5-1 0,1-3 1 15,-2-2-2-15,2 0-2 0,0-5 0 0,-1 0-1 16,1 0-1-16,0 2 1 0,0-1-5 16,0 1 1-16,0-2-2 0,0 2-8 15,0-2-14-15,1 1-19 0,1-1-22 16,-2 0-5-16,1 1 1 0,-1-1 0 15</inkml:trace>
  <inkml:trace contextRef="#ctx0" brushRef="#br0" timeOffset="237845.2315">23793 6199 141 0,'0'0'41'16,"0"0"-5"-16,0 0-9 0,0 0-11 16,0 0-3-16,0 0-6 0,0 0-4 15,0 0-3-15,0 0-6 0,0 0-6 16,-10-4-9-16,10 4-11 0,0 0-11 15,0 0-9-15,0 0-22 0</inkml:trace>
  <inkml:trace contextRef="#ctx0" brushRef="#br0" timeOffset="244904.9547">17361 11654 176 0,'0'0'49'0,"0"0"-10"16,0 0-14-16,0 0-6 0,0 0-5 0,0 0-6 16,0 0-4-16,0 0-3 0,0 0-2 15,-1-22 0-15,-1 20-2 0,2 1 3 16,0-2-2-16,0 3 2 0,0 0 2 15,0 0-2-15,0 0 3 0,0 0-2 16,0 0 0-16,0 0 1 0,0 0 1 16,0 0-1-16,0 0 0 0,0 0 2 0,0 4-1 15,0 2 3-15,0 6 2 16,0 1 1-16,0 0 5 0,0 7-3 16,0-7 1-16,0 9-3 0,0-3-4 0,0 1-1 15,0 6 0-15,3-2 2 0,0-1-4 16,1 0 4-16,1 0-6 0,1-2 2 15,-2-1 0-15,1-7-1 0,0 1 3 16,-2-5-3-16,1 0 1 0,-1 0-1 16,-1-4 1-16,1-1-2 0,-3-4 3 0,0 0-1 15,0 0 2-15,1 2 5 0,0-1 8 16,-1-1 4-16,2 2-4 0,-2-2-2 16,0 0-9-16,0-5 0 0,0-10 2 15,0-6-2-15,0-8 0 0,-3 0-2 16,0-1-1-16,2-2-2 0,1-2 3 15,0 0-4-15,0-3 1 0,0 1 2 16,0-1-2-16,0 2 1 0,0 4-1 16,0 2 1-16,0 8 0 0,0 4 2 15,0 5-1-15,0 5 1 0,0 3 1 0,0 4 0 16,-2-2-1-16,2 2-2 0,0-1-1 16,0 0-3-16,0-2-3 0,0 2 2 15,0 0-1-15,0-4 2 0,2 3 2 16,6-3 0-16,8 0 1 0,-6 5-1 15,9-3 0-15,-1 2-1 0,2-1-2 0,7-1 1 16,-2-1-2-16,1 1-2 0,-3-3 0 16,3 1-4-16,-3-1-5 15,-4 1-6-15,-5 3-16 0,-3 0-29 16,1 2-40-16,0 0-56 0</inkml:trace>
  <inkml:trace contextRef="#ctx0" brushRef="#br0" timeOffset="245152.2159">17387 11880 487 0,'0'0'55'0,"0"0"-17"0,0 0-14 16,0 0-12-16,0 0-6 0,0 0-4 15,0 0 1-15,0 0-2 0,0 0-1 16,44 11-1-16,-20-8-2 0,2 0-3 16,3-2-6-16,1 1-9 0,4-2-9 0,0 0-16 15,3 0-26-15,-4 0-35 0,0 0-33 16</inkml:trace>
  <inkml:trace contextRef="#ctx0" brushRef="#br0" timeOffset="245712.1614">17948 11867 530 0,'0'0'44'0,"0"0"-7"16,0 0-14-16,0 0-6 0,0 0-7 15,0 0-4-15,0 0-5 0,0 0-3 16,0 0 6-16,0 0-5 0,-27 4 5 15,22 13-4-15,-1 5-1 0,4 0 0 0,-1 3 0 16,3-3 1-16,0 3-1 16,0-9 1-16,0 3-2 0,0-7 1 15,0-1-2-15,0 4 0 0,0-10-2 16,0 2 0-16,0-7 1 0,0 0 2 0,0 0 0 16,0 1 2-16,0 0 3 0,0 1-2 15,0-2 2-15,0 1 0 0,0-1-2 16,0-8 2-16,-6-6-1 0,-1-6 3 15,1 2-1-15,2-2 0 0,-2 0 0 16,3 5-3-16,2-3 3 0,1-2-2 0,0 1-3 16,0-6 2-16,1 4-5 15,6 3 3-15,0 1 1 0,2 4-1 16,3 0 0-16,-2 6 0 0,3-1 0 16,-3 4-1-16,2 1-1 0,-1 1 0 0,2 2-1 15,5 0 3-15,0 2-1 0,5 5 0 16,-2 4 1-16,0 1 0 0,1 3 4 15,-3 2-4-15,1 3 5 0,-1-1-7 16,-5 1 0-16,-3 1 0 0,-3-1 0 16,-4 1 2-16,-4-1 1 0,0 1 1 0,-8 1 0 15,-8-1 0-15,-3 1 0 0,-3-3 1 16,-5 1-1-16,-2-4 0 0,-3-1-1 16,0-1 1-16,2-3 0 15,0-2-1-15,4-2-2 0,6-2-5 0,3-4-22 16,6-1-58-16,1 0-133 0,0 0-79 15</inkml:trace>
  <inkml:trace contextRef="#ctx0" brushRef="#br0" timeOffset="247000.5679">24856 9440 179 0,'0'0'55'0,"0"0"-2"0,0 0-4 0,0 0-3 16,0 0-1-16,0 0-7 15,0 0-8-15,0 0-6 0,0 0-5 16,-13-5-4-16,13 5-3 0,-1 0-1 0,1-2-4 16,0 2-1-16,0-2-1 0,11-1-4 15,9-4 3-15,5 1-2 0,4 1-1 16,3-2-1-16,0 3 0 0,1-1-3 15,-5 4-2-15,-2 1-8 0,-2 0-9 16,-2 0-9-16,-8 0-29 0,2 6-25 0,-6-3-23 16,-1 5-31-16</inkml:trace>
  <inkml:trace contextRef="#ctx0" brushRef="#br0" timeOffset="247192.0113">24826 9652 342 0,'0'0'74'0,"0"0"-13"0,0 0-13 0,0 0-18 16,0 0-9-16,0 0-5 0,0 0-6 0,0 0-1 15,0 0-4-15,53 6-2 0,-19-7-2 16,2-4-2-16,3 0-4 0,4 1-1 16,-1 1-8-16,-1 0-25 0,2 3-48 15,-4-1-100-15,4 1-91 0</inkml:trace>
  <inkml:trace contextRef="#ctx0" brushRef="#br0" timeOffset="248078.7005">26573 9160 315 0,'0'0'72'0,"0"0"-8"16,0 0-12-16,0 0-11 0,0 0-9 16,0 0-9-16,0 0-6 0,0 0-9 0,0 0-4 15,0 0-3-15,-49-31-1 0,44 31-1 16,-2 3 1-16,-1 10 0 0,-1 6 6 16,4 5-5-16,4 2 3 0,-1-1-3 15,2 3 0-15,0-5-1 0,0 2 0 16,0-3 0-16,2-3-2 0,1-4 2 15,0-1-1-15,0 1 1 0,-2-4 1 16,3-1-1-16,-3 0 0 0,1-6 0 16,-1 1-1-16,1 0 1 0,-2-5 1 15,0 0 0-15,0 0 3 0,0 2 1 0,1 0 4 16,-1-2 0-16,0 0-1 0,0 0 0 16,-1-9-4-16,-5-6 2 0,-2-7-1 15,0-2-3-15,2-4 0 0,1-1-2 16,0-3 1-16,1 3 1 0,1-2-3 15,0 2 3-15,0 3-3 0,2 7 2 0,0 1 2 16,1 7-2-16,-2-1 0 16,1 0-1-16,-1 6 0 0,1-5-1 15,1 5 1-15,0 0-1 0,0 0 1 16,0 0 1-16,0 0-1 0,0 0 0 0,0 1 0 16,0 5 0-16,0-2 0 0,0 2-1 15,0-1 0-15,0-1-1 0,0 1 1 16,0 0 0-16,0-1-1 0,0 1 2 15,0-1 0-15,0 0 0 0,3-2-1 16,1 1 1-16,3-3 0 0,3 1 1 0,0 2-1 16,9-3 1-16,-1 2-2 0,9-3 0 15,-1 3 1-15,4 0-2 16,1-1 1-16,2-1-3 0,2 1 1 16,0-1-1-16,-1 1-2 0,1 3-5 0,1-1-11 15,-1-1-11-15,-4 3-21 0,0 1-27 16,-4 0-36-16,-3 6-58 0</inkml:trace>
  <inkml:trace contextRef="#ctx0" brushRef="#br0" timeOffset="248340.859">26499 9335 292 0,'0'0'50'0,"0"0"-10"15,0 0-10-15,0 0-6 0,0 0-3 0,0 0-5 16,0 0-3-16,0 0-2 0,0 0-2 16,59 5-3-16,-27-5-3 0,0-1-3 15,2-1-3-15,0-2-6 0,0 2-8 16,1-1-20-16,1 3-38 0,1 0-48 15,-1 0-114-15</inkml:trace>
  <inkml:trace contextRef="#ctx0" brushRef="#br0" timeOffset="249463.7173">27057 9403 56 0,'0'0'12'0,"0"0"0"0,0 0-4 16,0 0-4-16,0 0-4 0,0 0 0 15,0 0 0-15,0 0 0 0,0 0 0 16,-7-8 1-16,7 8-1 0,0-1 0 16,0 1 0-16,-1-1 0 0,1 1 1 0,0-3 2 15,0 3 3-15,0 0 2 0,0 0 5 16,0 0 7-16,0-2 5 0,0 1 2 16,0-1 1-16,0 0-4 0,0 1-3 15,0 0 4-15,0-1 7 0,0 1 2 16,1-1 2-16,-1 1-3 0,1-2-6 15,-1 2-2-15,2-5 1 0,-1 1 0 16,-1 0-3-16,3 0-3 0,-3 5-4 16,0-1-5-16,0 1-1 0,0-2-4 15,0 0-1-15,0 1-2 0,0 0-1 0,0-2-3 16,0 2-2-16,0 0 1 0,0 0-1 16,0 1 0-16,-3 0 0 0,2 0-2 15,1 0-2-15,-2 0-1 0,2 0-5 16,-1 0 0-16,1 0-5 0,0 0-6 15,0 0-11-15,0 1-11 0,0 0-8 0,0 7-6 16,0-2 8-16,0 1 10 16,0-2 10-16,0-5 16 0,-1 0 10 15,1 0 12-15,0 2 7 0,0-1 6 16,0 1 0-16,0-2 1 0,0 0-2 0,0 1-2 16,0-1 0-16,0 0 0 0,0 0-2 15,0 0 2-15,0 0 0 0,0 0 1 16,0 0 1-16,0 0 0 0,0-1 2 15,0-1 1-15,0 1-1 0,0-1 0 16,0 1 2-16,0 0-4 0,0-1 0 0,0 1-1 16,0-1-3-16,0 0-2 0,-2 1-4 15,2-1-2-15,0 0-3 16,-1 1 0-16,1 1-3 0,0 0 0 16,0 0 0-16,-2 0 0 0,2 13 0 0,0 3-2 15,0 7 2-15,0 1-1 0,0 2 1 16,0 1 0-16,2 2 0 0,-1 0-1 15,1-2 0-15,-1 1 0 0,0-9 0 16,1-1 0-16,-1-5 0 0,-1-8 0 16,3 6 0-16,-2-6 0 0,-1-1 0 0,2 1 2 15,-2-5 2-15,0 0 0 0,0 0-1 16,1 0 0-16,2-3 0 0,-1-9-1 16,1-5 0-16,-2-3 2 0,1-4-2 15,-2 2 0-15,0-2 0 0,0 2 2 16,-2 7-1-16,-2-3 1 0,1 5-1 15,0 3 0-15,-4-5 0 0,1 1 0 16,3 4-1-16,-3-3 2 0,2 4-2 16,1-3 3-16,0 1-4 0,2-1 3 15,-2 0 0-15,3 1-2 0,3-3-1 0,5 4 0 16,1-1-1-16,5 4 1 0,2 2 0 16,5 4 0-16,6-3 0 0,-2 4-1 15,-1 0-1-15,1 5-1 0,-2 3-1 16,-1 4 2-16,-2 0 1 0,0 5-1 15,-1-1 1-15,-2 3-1 0,-3 1 0 16,-2-1 0-16,-4 1 1 0,-5-1 0 16,-2 3 2-16,-1-1-1 0,-7 0 1 15,-8-1 0-15,-6 2 1 0,-5-3 0 16,-3-2-1-16,-5-1-1 0,0 0 1 0,-1-4-2 16,2 0 1-16,2-3-1 0,2-1-2 15,8-2-6-15,2-2-11 0,9-3-34 16,4 1-51-16,2 0-108 0</inkml:trace>
  <inkml:trace contextRef="#ctx0" brushRef="#br0" timeOffset="250000.1159">27583 9376 533 0,'0'0'48'0,"0"0"-9"15,0 0-11-15,0 0-7 0,0 0-5 16,0 0-5-16,0 0-3 0,0 0-2 15,0 0-4-15,0 0-2 0,-33-45-1 16,32 45 0-16,1 0 0 0,0 0 1 16,0 0 0-16,0 2 0 0,0 10 0 15,1 4 0-15,3 1 0 0,-1-1 1 0,0 1-2 16,-1 0 1-16,-1-5 0 0,1 8-1 16,-2-2-1-16,0-6 2 0,1 8 0 15,-1-8 0-15,2 1 0 0,-2 1 0 16,1-2 0-16,-1 1-1 0,2-3 0 15,-1 0 0-15,-1-5 0 0,1 6 0 16,1-5 0-16,-1-2 0 0,3 7 1 16,-2-6 0-16,-1-1-1 0,1 0 0 15,-1-1-1-15,2 1 1 0,0-1 1 16,4 0 1-16,-2-2 0 0,-1 1 0 0,8-2 0 16,-1 0-1-16,2 0 0 0,3 0 0 15,1-2-1-15,-2 0 0 0,2-2 0 16,-1 1 0-16,1 0 0 0,-3 0-4 15,4 0-2-15,0 0-6 0,-7 0-9 16,5 0-12-16,-6 0-24 0,0 1-40 0,2 1-60 16,-5 1-116-16</inkml:trace>
  <inkml:trace contextRef="#ctx0" brushRef="#br0" timeOffset="250261.0324">27543 9576 470 0,'0'0'34'0,"0"0"-14"16,0 0-12-16,0 0-4 0,0 0-2 15,0 0-2-15,77-79 0 0,-63 75-3 16,-3 1-4-16,1 1-5 0,0 1-7 16,1-1-12-16,0 1-25 0,-7-1-39 15,1 2-50-15</inkml:trace>
  <inkml:trace contextRef="#ctx0" brushRef="#br0" timeOffset="250494.9151">27591 9382 528 0,'0'0'47'0,"0"0"-14"16,0 0-7-16,0 0-10 0,0 0-3 0,0 0-4 16,0 0-4-16,0 0 0 0,0 0-2 15,0 0-1-15,10-87 0 0,4 79-2 16,1-1-1-16,-2 3 1 0,1 2-4 15,3 1 1-15,-6 0-3 0,9 2-5 16,-1 1-6-16,-4 0-31 0,6 0-76 0,-5 0-170 16</inkml:trace>
  <inkml:trace contextRef="#ctx0" brushRef="#br0" timeOffset="259035.5628">18582 12039 195 0,'0'0'57'0,"0"0"-7"16,0 0-8-16,0 0-3 0,0 0-5 16,0 0-3-16,0 0-8 0,0 0-5 15,0 0-4-15,0 0-4 0,-35-66-3 16,34 63-1-16,-2-2 0 0,1 2 2 15,2 3-2-15,-1-1 1 0,1 1-2 16,-2-1 0-16,1-1 0 0,-1 2 1 16,1-1 1-16,-1 1 0 0,1-2 0 15,1 2-2-15,-2-2-1 0,2 2 1 0,-1 0-3 16,1 0 0-16,-2 0-2 0,2 0-1 16,-2 0 0-16,2 0 1 0,-1 0 2 15,1 0 0-15,-2 7 3 16,1 6 2-16,-2 4-1 0,3-5 0 0,-2 8 0 15,1-2-2-15,-1 2-1 0,2 6 1 16,0-2 0-16,-1 0-1 0,1-1 1 16,0-5-3-16,0 1-1 0,0-2 1 15,0-5-2-15,0 7 3 0,0-8 0 16,4-3 0-16,1 2 0 0,-1-4-1 0,3 0 0 16,-4-3 0-16,4 0 0 0,-1-2-1 15,7 1 2-15,-1-1-1 0,-2-1-1 16,3 0 1-16,-2 0-2 0,1 0 0 15,-1 0-1-15,4-3 1 0,1-1 0 16,1-2-2-16,2-1 1 0,-2 1-6 0,1-1-5 16,0-2-3-16,-2 0-9 15,2-1-6-15,-7 3-8 0,1-1-15 0,-5 3-20 16,-3-2-33-16,1 0-38 16</inkml:trace>
  <inkml:trace contextRef="#ctx0" brushRef="#br0" timeOffset="259286.2345">18485 12139 389 0,'0'0'52'0,"0"0"-17"15,0 0-14-15,0 0-4 0,0 0-7 16,0 0-3-16,0 0 0 0,0 0-3 0,0 0-2 15,0 0 0-15,95-55 0 16,-70 49 0-16,-1-1-1 0,2 0-2 16,-1 0-3-16,0-1-1 0,-1 0-8 15,1 2-8-15,-2 0-9 0,-7 2-25 0,1 2-32 16,-5 1-28-16,-6 1-57 0</inkml:trace>
  <inkml:trace contextRef="#ctx0" brushRef="#br0" timeOffset="259500.8469">18488 12029 437 0,'0'0'58'0,"0"0"-15"0,0 0-13 0,0 0-12 16,-6-88-10-16,15 67-3 0,3 1-1 15,2 2 0-15,3 1-5 0,-1 2 1 16,4 1-5-16,2 6 5 0,-3 0-1 15,-2 3-2-15,-1 2 0 0,4 3-3 16,2 0-6-16,5 0-13 0,-3 0-44 16,1 2-60-16,1 0-138 0</inkml:trace>
  <inkml:trace contextRef="#ctx0" brushRef="#br0" timeOffset="260520.6072">20123 11707 317 0,'0'0'71'0,"0"0"-14"16,0 0-13-16,0 0-5 16,0 0-9-16,0 0-3 0,0 0-5 15,0 0-5-15,0 0-3 0,0 0-3 16,-16-28-4-16,16 25-2 0,-1 3 0 0,1 0-3 16,0 0-1-16,0-2 0 0,0 2 2 15,0-3-2-15,6 0 1 0,5 0-1 16,6-3-2-16,1 1 2 0,4 0-1 15,-2 0 1-15,0 0-1 0,0 1-2 16,2 1-1-16,1-3-5 0,0 2-8 0,2 3-11 16,-2-1-17-16,-6 2-21 15,-2 0-35-15,-1 2-24 0,-4 3-33 16</inkml:trace>
  <inkml:trace contextRef="#ctx0" brushRef="#br0" timeOffset="260852.1043">20038 11946 463 0,'0'0'69'0,"0"0"-27"16,0 0-15-16,0 0-11 0,0 0-6 16,0 0-4-16,0 0-3 0,0 0 2 15,0 0-1-15,13 4 0 0,3-2 1 0,1-1-2 16,6-1 0-16,2 0-2 0,1-1 2 16,0-5-3-16,4-2 1 0,1 0-5 15,-1 1 1-15,-1-1-3 0,-2 1-3 16,1 1-3-16,-2-2-12 0,0 2-19 15,-9 3-46-15,-4 0-63 0,-7 3-124 16</inkml:trace>
  <inkml:trace contextRef="#ctx0" brushRef="#br0" timeOffset="262721.3188">21279 10454 201 0,'0'0'52'0,"0"0"-14"0,0 0-14 16,0 0-13-16,0 0-11 0,0 0-10 15,0 0-3-15,0 0-2 0,0 0-7 16,0 0-9-16,80-37-9 0,-53 34-5 15,2 1-6-15,0 1-11 0</inkml:trace>
  <inkml:trace contextRef="#ctx0" brushRef="#br0" timeOffset="263017.8855">21834 10379 179 0,'0'0'52'0,"0"0"-4"0,0 0-14 15,0 0-9-15,0 0-11 0,0 0-10 16,0 0-12-16,0 0-9 0,0 0-2 0,-8 0-6 16,8 0-13-16,0 0-10 0,0 0-20 15,0 5-16-15</inkml:trace>
  <inkml:trace contextRef="#ctx0" brushRef="#br0" timeOffset="263455.9113">21164 10600 141 0,'0'0'59'16,"0"0"-2"-16,0 0-9 0,0 0-9 16,0 0-3-16,0 0-4 0,0 0-8 15,0 0-13-15,0 0-6 0,0 0-2 16,31-34-2-16,-8 28 0 0,3 1 0 15,3 3-1-15,1-2-1 0,0 1 0 0,-1 0 1 16,0 2-4-16,0 0 3 16,-1-3 0-16,4 1 0 0,1-2 3 15,1 1-4-15,1-2-6 0,1 0-1 16,-1-2-8-16,1 4-1 0,-1-3-6 0,-2 5-3 16,0-3-2-16,-1 2-9 0,-5-2-4 15,-7 4-7-15,-6-1 5 0,-8 2 5 16,-6 0 1-16,0 0-9 0</inkml:trace>
  <inkml:trace contextRef="#ctx0" brushRef="#br0" timeOffset="263756.9257">21187 10666 215 0,'0'0'64'0,"0"0"-5"0,0 0-11 15,0 0-10-15,0 0-10 0,0 0-12 16,0 0-8-16,0 0-4 0,0 0-3 16,11-15 0-16,4 10 0 15,3 0 0-15,4 0 1 0,6 0-1 0,4-1-1 16,2 2-1-16,2-2-2 0,1-1-1 15,2 2-2-15,0-2 0 0,1 2-5 16,1 0-7-16,-2 0-12 0,-1 0-14 16,-2 3-29-16,-8 1-23 0,-4 1-37 15</inkml:trace>
  <inkml:trace contextRef="#ctx0" brushRef="#br0" timeOffset="263940.2006">21362 10725 357 0,'0'0'45'0,"0"0"-22"0,0 0-15 0,0 0-8 16,77-17-3-16,-39 10-8 0,3-3-26 15,3 2-43-15,4-2-114 0</inkml:trace>
  <inkml:trace contextRef="#ctx0" brushRef="#br0" timeOffset="264919.4248">21732 11499 309 0,'0'0'73'0,"0"0"-14"15,0 0-12-15,0 0-9 0,0 0-10 16,-9-88-5-16,9 76-3 0,0-7-5 15,0 8-4-15,1 1-2 0,3-1-2 16,0 0 0-16,1 2 0 0,1 2-3 16,0 0-1-16,1 0-2 0,6-2-2 0,1 3 1 15,8-4 0-15,-1 4 0 0,0 2 0 16,2 1 0-16,-6 0 0 0,1 1 0 16,0 2-3-16,-7 0 0 0,4 2 0 15,-7 1 1-15,-2 4 0 0,-2 1 1 16,-1 4 0-16,-2 6 0 0,-1 1 0 15,-1 8 2-15,-9 0 0 0,-5 5 0 16,-4 2-1-16,-2 2 0 0,-4 1-1 16,3 4 2-16,-1-5-3 0,0-2 2 15,4-2 1-15,2-5-1 0,2-5 0 0,6-7 0 16,1-1-2-16,4-7 2 0,1-2 0 16,1 0 1-16,2-5-1 0,-1 0 0 15,1 0 2-15,0 0-1 0,0 0 1 16,0 1 0-16,0 1 0 0,1-1 1 15,5 1 1-15,6-2 0 0,8 0-2 16,2-5 0-16,4-4-3 0,0-1 1 0,0-3 0 16,3 1-1-16,0 2 1 15,1-3-3-15,2 3-2 0,-2-2-5 16,1 5-10-16,-2 2-23 0,-8 2-52 0,-2 3-65 16,-6 0-122-16</inkml:trace>
  <inkml:trace contextRef="#ctx0" brushRef="#br0" timeOffset="266554.8306">22662 11299 353 0,'0'0'55'0,"0"0"-10"0,0 0-10 16,0 0-6-16,0 0-6 0,0 0-6 0,0 0-6 15,0 0-5-15,0 0-4 0,-31-35-1 16,26 35 0-16,1 7-1 0,-2 1 1 16,2 7-2-16,2 2 3 0,2 3-1 15,0 6 0-15,2 0 2 0,2-2-3 16,2 0 1-16,0-1 0 0,-2 1 0 15,2-1 1-15,-3-7-2 0,1 0 0 16,-2-5 0-16,-1-6 0 0,1 1 0 16,-2-6 0-16,0 0 4 0,0 0-1 15,0 2 7-15,2 0 0 0,-2-1-2 0,0-1 0 16,0 0-3-16,0 0 0 0,0-11 0 16,-2-1-1-16,-1-4 0 0,0-1 0 15,0 5-1-15,1-8-1 0,1 1 0 16,1-1 1-16,0-6-2 0,0 8 0 15,0-2 1-15,-2 0-3 0,2-1 2 16,-3-6-1-16,2 2 1 0,-2 4 1 16,0 5-5-16,0-1 4 0,2 6-5 15,-5 2 6-15,3-1-1 0,2 5 1 16,-1 2 0-16,2 3-1 0,-1-2 0 0,1 2 0 16,0-1-1-16,-1-1 0 0,1 2-1 15,-2-1 1-15,2 1-1 0,-1-2 1 16,1 2-2-16,-2-1 1 0,2 1-1 15,0-2 0-15,0 2-1 0,0-1 2 16,0-1 1-16,9-3 0 0,5 0 1 16,4-1-3-16,2-1 2 0,1 2-1 15,1 0-2-15,3 2 0 0,2-2-7 16,-1 2-4-16,3 2-7 0,3-1-13 16,0 2-15-16,3 0-35 0,-2 0-37 0,0 0-56 15</inkml:trace>
  <inkml:trace contextRef="#ctx0" brushRef="#br0" timeOffset="266801.2246">22514 11501 450 0,'0'0'38'0,"0"0"-15"0,0 0-12 16,0 0-9-16,0 0-2 0,0 0 0 16,77-20-2-16,-49 15-1 0,1 2-4 15,2 1-10-15,-3 2-1 0,1-2-11 0,3-1-9 16,0 1-15-16,1-2-20 0,2-1-10 16,-1-1-10-16,-2 0-8 0</inkml:trace>
  <inkml:trace contextRef="#ctx0" brushRef="#br0" timeOffset="267615.8528">23150 11493 249 0,'0'0'82'16,"0"0"-11"-16,0 0-15 0,0 0-10 16,0 0-9-16,0 0-5 0,0 0-6 0,0 0-4 15,0 0-4-15,4-13-6 0,-4 11-3 16,0 0-5-16,0 1-3 0,0-1-1 16,0 2 0-16,0 0 1 0,-1 0-1 15,-2 0 0-15,0 2 0 0,-3 8-2 16,3-2 2-16,0 3 0 0,0 0-1 15,2 0 1-15,1 2-2 0,0 1 2 16,0 4 0-16,0-7-1 0,0 6-1 16,0-6 1-16,0 1-1 0,3-1 0 15,-3-5 1-15,1 4-1 0,1-3 0 0,-2-2 1 16,1 1-1-16,-1-6 1 0,0 0 0 16,0 0 0-16,0 1 0 0,2 0 2 15,-2 1-1-15,0-1 1 0,0 1 1 16,1 0 1-16,-1-2-1 0,0 0 1 15,0 0-1-15,0 0 0 0,0 0 1 16,0-5-2-16,0-5 2 0,-1-7-2 16,-2-1 1-16,0 2 0 0,1-2 0 15,0 1 1-15,0 6 0 0,-1-9 1 16,2 11-1-16,-1-5 0 0,1 2-1 0,1-3-1 16,0-3-1-16,3 2-1 0,5-2 1 15,-2 4-1-15,6 5 1 0,1 1 0 16,3 4-1-16,-2 0 1 0,3 2-2 15,2 2 1-15,2 0-2 0,3 4 2 16,-3 5-1-16,-1 0 0 0,-2 5 0 0,0 0 0 16,0 1 0-16,-3 2 1 15,-1 3-2-15,-5-1 2 0,-1 3-3 16,-6 2 3-16,-2 0-1 0,-2 2 1 16,-9 0 0-16,-6-1 1 0,-3 0-1 0,-6-2 1 15,-5-4 0-15,-4-1 0 0,1-1-1 16,-5-2 0-16,3 0-2 0,0-2 0 15,4-1-4-15,4-2-12 0,8-2-17 16,10-4-42-16,6 0-47 0,4-1-90 16</inkml:trace>
  <inkml:trace contextRef="#ctx0" brushRef="#br0" timeOffset="268131.3333">23676 11481 572 0,'0'0'43'16,"0"0"-12"-16,0 0-12 0,0 0-9 15,0 0-7-15,0 0-4 0,0 0-1 16,0 0 1-16,0 0 1 0,0 0 0 15,-40 33-1-15,33-6 0 0,-1 1-1 0,2 0 1 16,0-4 0-16,0-1 1 0,1-8-1 16,1 0 1-16,2-4-1 15,-1 0 1-15,0-1 0 0,2-5-1 16,1 1 1-16,0-6 2 0,-2 0 0 0,2 0 1 16,0 0-1-16,0 0 0 0,0 0 0 15,0-11 0-15,6-7-1 0,3-5 1 16,1 0 0-16,0-1 0 0,1-2 4 15,1-1-5-15,-1-1 2 0,-1 3-1 16,1-1 0-16,-4 9 1 0,1 2 1 0,-4 5-2 16,1 2 0-16,1-2-1 0,-4 6 0 15,1 1-1-15,-3 3-1 16,0-1-1-16,0 1 0 0,4 0 1 16,4 3 1-16,-1 7 0 0,4 5-2 0,-2 5 2 15,0 3-2-15,-2 5 1 0,-1-1-1 16,-2 3 1-16,0 0-2 0,-1 1 0 15,0-1-3-15,-1-3 0 0,-1-1-7 16,1-8-8-16,-1 0-16 0,2-5-26 16,-3-7-33-16,1 6-42 0,1-6-65 0</inkml:trace>
  <inkml:trace contextRef="#ctx0" brushRef="#br0" timeOffset="268300.3372">23532 11750 471 0,'0'0'59'0,"0"0"-20"0,0 0-14 15,0 0-11-15,0 0-9 0,0 0-4 0,0 0-3 16,0 0-10-16,91-81-8 0,-58 77-21 16,5 1-67-16,0 0-111 0</inkml:trace>
  <inkml:trace contextRef="#ctx0" brushRef="#br0" timeOffset="269559.5653">24541 11107 493 0,'0'0'51'0,"0"0"-14"16,0 0-12-16,0 0-10 0,0 0-3 15,0 0-6-15,0 0-2 0,0 0-3 16,0 0 0-16,0 0-1 0,-58-24 0 16,38 41 1-16,4 1-2 0,-1 4 1 15,2 0 3-15,1 3-4 0,2 0 3 0,0 2-2 16,0-4-1-16,1 2 1 0,1-1-1 16,5-7 0-16,2 1-1 0,3 0 0 15,0-1-1-15,0 0 0 0,4-4-2 16,6-1 1-16,0-2 0 0,0-1 1 15,5-5 1-15,1-2-1 0,1-2 1 16,4 0 1-16,-1-2 2 0,-2-5 0 16,-2-4 1-16,0 1 0 0,0-4 1 15,0-3-1-15,-1 1 3 0,2-2-1 16,-1-2 0-16,1 1 1 0,-5 7 2 0,-2 0 2 16,-3 4 1-16,-4 5-1 0,0 0-3 15,-3 3-1-15,0 0-3 0,0-1-2 16,0 1-1-16,0 0 0 0,-6 0 0 15,-8 7 0-15,-1 4 0 0,-1 3 0 16,5 1-1-16,-1 0 1 0,-1 2 1 0,4 1-1 16,0-1-1-16,0 1 0 0,3-6-2 15,-2 2 1-15,5-4 0 16,-1 0-2-16,1-1 2 0,2-5-1 16,-1 1 1-16,2-5 0 0,-2 0 1 0,2 0 0 15,0 1 1-15,0 0 2 0,0-1 0 16,0 0-1-16,0 2 1 0,0-2 0 15,4 0 0-15,-1-3 0 0,2-4 2 16,3-5-2-16,-4 3 2 0,5-5-2 16,-4 0 1-16,3-1 0 0,-1-3-2 0,0-1 3 15,0 8-1-15,-1-1 0 0,2-3 1 16,-4 6-2-16,2-6 1 0,-2 6-1 16,-3 5 1-16,1-9 2 15,-2 8-3-15,0-2 1 0,0-5 0 0,0 6-2 16,0 0-3-16,0 0 4 0,0 6-5 15,0-6 4-15,0 1 0 0,4-4 0 16,5-1 0-16,7 2-1 0,6 1-1 16,4 2 0-16,1 2 1 0,3 0-1 15,1 1 0-15,-1 2 0 0,-1 0-2 0,-7 0 1 16,-3 0-1-16,-5 0 2 0,-1 0 2 16,0 0 0-16,-7 0 1 0,0 0 1 15,-6 0 1-15,0-1-2 0,0 1 3 16,1 0-2-16,0 0 0 0,-1 0-1 15,0 0-1-15,0 0 0 0,-7 4 4 0,-7 7-4 16,-4 3 4-16,0-1-5 16,2 2 1-16,0 0-2 0,4 0 1 15,2 1 1-15,4-4-1 0,2 3 1 16,3-4 0-16,1 2 0 0,0 6-1 0,0-3 1 16,4 0-1-16,2-3 0 0,2-1 1 15,-2-3-1-15,3 2 1 0,-3-5 0 16,-2 0-1-16,3 1 1 0,-4-3-1 15,1 2 2-15,-2-3-1 0,-1 0 0 16,2 2 0-16,-3-1-1 0,0 2 0 0,0 4 0 16,-1-1 0-16,-4 1-2 0,-2 4 2 15,0-7-2-15,-2 4 0 16,2-3 0-16,-2-4-3 0,1 2-4 16,3-3-10-16,1 0-16 0,4-3-39 0,-1 0-58 15,1 0-93-15</inkml:trace>
  <inkml:trace contextRef="#ctx0" brushRef="#br0" timeOffset="270091.7867">25309 11200 512 0,'0'0'46'0,"0"0"-8"0,0 0-11 0,0 0-6 16,0 0-5-16,0 0-6 0,0 0-6 15,0 0-1-15,0 0-2 0,7-30-2 16,-20 30 1-16,-7 9-1 0,-5 8 5 16,1 6-4-16,2 1 3 0,2 4-5 15,2-1 0-15,7 0 1 0,2-1-1 0,5-2 1 16,4-1-2-16,0-3 0 0,2-3-1 16,9-4-4-16,0-1 2 0,5-3 2 15,3-5 2-15,1-2 3 0,5-2 1 16,1 0 0-16,0-6 0 0,-3-3 2 15,-1 0 0-15,-4-3 2 0,-3-2-1 16,-1-1-1-16,-2-3 0 0,-2-1-1 16,0-1 1-16,-1-5-1 0,-3-1 2 15,0-4-2-15,-1-2-4 0,-2-1 3 16,-3-1-5-16,0 1 2 0,-4 1 3 0,-9 3 0 16,-2 3 0-16,-5 5 3 0,0 4-2 15,-2 5-1-15,-1 6-1 0,0 3-1 16,1 3 0-16,2 5 0 0,0 4-1 15,0 4 0-15,5 2 0 0,2 2-2 16,1 2 2-16,7-6 1 0,2 4-1 0,3-1 0 16,0 1 1-16,3 5-1 0,5-4 4 15,7 0-4-15,1-3 6 16,4-1-8-16,3-4 2 0,0 0 0 16,0-5 0-16,2 2-1 0,-4-3-1 0,-4-1-1 15,1 0-3-15,-6-1-8 0,4-1-17 16,3 4-28-16,-7-4-51 0,6 4-65 15,-5-2-103-15</inkml:trace>
  <inkml:trace contextRef="#ctx0" brushRef="#br0" timeOffset="270703.8314">26104 11325 536 0,'0'0'46'0,"0"0"-8"0,0 0-9 15,0 0-10-15,0 0-4 0,0 0-8 16,0 0-4-16,0 0-3 0,0 0 0 16,0 0-2-16,25-47 1 0,7 33-1 0,6-1-1 15,3 2-2-15,1-1-2 0,1 3-5 16,-5 2-4-16,-5 3-8 0,-8 3-7 16,-12 2-7-16,-2 1-9 0,-5 0-12 15,-1 0-5-15,-3 0-17 0,-2 10-5 16,-13 4-13-16,-7 6-14 0</inkml:trace>
  <inkml:trace contextRef="#ctx0" brushRef="#br0" timeOffset="270872.8084">26040 11469 301 0,'0'0'73'0,"0"0"-15"0,0 0-14 16,0 0-8-16,0 0-4 0,0 0-3 15,0 0-2-15,0 0-6 0,0 0-6 16,3 24-7-16,25-24-6 0,5 0-3 15,5-6-5-15,4-3-4 0,5 0-7 0,3 2-19 16,0-2-48-16,2 0-96 0,-4 0-101 16</inkml:trace>
  <inkml:trace contextRef="#ctx0" brushRef="#br0" timeOffset="271603.2668">26930 10918 495 0,'0'0'48'16,"0"0"-15"-16,0 0-11 0,0 0-7 15,16-81-1-15,-9 68-3 0,0 3-1 16,0 2-3-16,4-2-4 0,-1 1-1 15,-2 3-2-15,7-1-2 0,-5 4 1 0,3 1-2 16,6 2 0-16,-2 0 1 0,5 10 0 16,-6 3 0-16,-2 2-1 15,-4 4 2-15,-1 2-1 0,-5 1 2 16,-2 5 0-16,-2-2 0 0,0 1 0 0,0-2 1 16,-7 2-1-16,-5-2 0 0,-2 1 1 15,-5-1-1-15,-4 0 1 0,-5 0-1 16,-2 0 5-16,-1-4-4 0,3 0 4 15,-1-2-5-15,5-2 0 0,7-7 0 16,1-2 1-16,7-2-1 0,5-3 3 0,1-1 0 16,3-1 1-16,0 0 0 0,0 0-1 15,2 0-1-15,12 0 0 0,6-4-2 16,8-3 0-16,-1 1 0 16,1 0-1-16,-1 0-1 0,1 3-2 0,-4 0-4 15,-5 0-2-15,1 3 0 0,-2-2-1 16,-5 2-5-16,6 0-5 0,-7 0-10 15,2 0-14-15,7 0-15 0,-6 0-44 16,5 0-53-16</inkml:trace>
  <inkml:trace contextRef="#ctx0" brushRef="#br0" timeOffset="272031.576">27485 10876 535 0,'0'0'47'15,"0"0"-13"-15,0 0-10 0,0 0-10 0,0 0-7 16,0 0-2-16,0 0-4 0,0 0-1 16,0 0 0-16,86-32-1 0,-65 53 1 15,1 2-3-15,-3 4 1 0,-1 1-1 16,0 0 0-16,-1 0-1 0,-2-2 0 15,0-3-4-15,3-1 2 0,-4-4-3 16,0-4-1-16,-2-4-4 0,0-4-3 16,-5-1-3-16,-1-3 3 0,4-2 3 15,-6 0 6-15,2 0 7 0,3-5 0 16,-6-5 2-16,1 0 1 0,-4-5 1 0,0-6 4 16,0 0 0-16,-3-7 3 0,-3 4 1 15,-2 1 2-15,0 5 2 0,3 4 0 16,-3 1-2-16,3 5 1 0,2 4-5 15,-6-1-2-15,0 5-3 0,-5 0-2 16,-5 5-2-16,0 10 1 0,-1 5-1 0,0 5 0 16,0 4-2-16,0 3-2 15,1 1-5-15,1 4-10 0,2 1-42 16,1 1-87-16,-2 1-142 0</inkml:trace>
  <inkml:trace contextRef="#ctx0" brushRef="#br0" timeOffset="273139.2691">28347 10781 370 0,'0'0'61'15,"0"0"-10"-15,0 0-9 0,0 0-11 16,0 0-7-16,0 0-6 0,-13-80-6 0,19 66-3 16,4 3-4-16,1 3-1 0,0-2-3 15,3 5-1-15,1 0-3 16,-3 3-1-16,6 2 0 0,-1 0-1 16,1 0 3-16,6 2 2 0,1 5-1 0,-1 3 0 15,2 1 0-15,-4 2 1 0,1-1-1 16,-4 4 1-16,-3 0-2 0,-6 2 2 15,0 2 0-15,-6-6 0 0,-4 5 0 16,0 1 2-16,-3 3-2 0,-8 6 1 16,-2-4-1-16,-7 0 1 0,-2-1-1 0,-4-3 1 15,-2-1-1-15,3-3 1 0,0-4 0 16,3-2 1-16,6-5 0 0,2-1 0 16,4-2 0-16,4-2-1 15,2 0 0-15,4-1-1 0,-2 0 1 0,2 0-1 16,-1 0 0-16,-1 0-1 0,1 0-2 15,-1 0 1-15,2 0-2 0,0 0 2 16,0 0 1-16,0 0 0 0,2 2 1 16,4 0-1-16,7-2 1 0,5 0 0 15,1 0 0-15,5 0-1 0,-3 0 1 0,4 0-3 16,1-2 1-16,-2-1 0 0,7-1-3 16,-2-3-3-16,1-1-1 0,2-2 2 15,-3-2 0-15,0 0 3 0,-2-2 2 16,-2-1-1-16,-5-1 1 0,-4-3 1 15,-3-3 1-15,-3 2 0 0,-1-3 0 16,-3 0 1-16,-1 0 0 0,-2-2 0 16,-2 0 1-16,-1 2-1 0,0-2 4 15,-1 2 3-15,-5 1 0 0,1 3 2 16,-1 5 0-16,0 2-1 0,0 4 0 0,0 0 0 16,-2 1 0-16,5 4-4 0,0 1-1 15,3 2-1-15,-3 0-1 0,-3 2 0 16,2 4 0-16,-2 8 0 0,3 4-1 15,3 4 0-15,0 6-1 0,0 0 0 16,3 1 0-16,3-3-1 0,0 4 0 0,1-1 0 16,2 0-2-16,2-1 1 15,-1-2 0-15,2-3 0 0,1-3 0 16,-1-2 1-16,0-1 0 0,-3-7 1 16,0 1 1-16,-3-5 0 0,1 0 0 0,-2 1-1 15,-3-3 1-15,1-1 0 0,-3-3 1 16,0 0-1-16,0 4 0 0,-3 5-1 15,-3-1 0-15,-5 3 0 0,-2-4-2 16,-3 1-1-16,-6-1-4 0,-1 1-3 16,-3-1-18-16,0 1-20 0,-3-3-41 0,3 0-52 15,1-3-69-15</inkml:trace>
  <inkml:trace contextRef="#ctx0" brushRef="#br0" timeOffset="273983.8817">28897 10685 405 0,'0'0'44'0,"0"0"-15"0,0 0-12 16,83-31-5-16,-60 27-6 0,-1 0-3 15,3 0-1-15,1 3-2 0,1 1-1 16,2 0-2-16,0 0 0 0,0 0-3 15,0 0 1-15,-2 5 0 0,-2 0 0 16,-2-1 2-16,-1 3-2 0,-8-4 3 16,1 1 0-16,-6 0 2 0,-5-3 1 15,0 0 1-15,-4-1 4 0,0 0 2 16,0 0 6-16,2 1 3 0,-2 1 3 0,2 0 1 16,-2 5-3-16,-2 4-4 0,-6 3-3 15,0 4-2-15,-3-1-3 0,2-1 1 16,0 2-2-16,1 4-3 0,1-1-1 15,2 4 0-15,0-1-1 0,2-1 0 16,2-5 0-16,1-1-1 0,0 2-1 0,0-7-1 16,1 4-1-16,4-6-2 0,1-2 0 15,0-1 2-15,2-4 0 0,1 2 1 16,2-5 1-16,5 0-2 16,0-8 3-16,1-4 1 0,0-1 1 0,-3-3-1 15,-2 0 2-15,-1-4 0 0,-4-2 0 16,-3-1-1-16,-1-1 1 0,-1 0-1 15,-2 1 1-15,0 0 0 0,-3 3 2 16,-3 0-2-16,-3 3 3 0,0 0-3 16,0 7 1-16,0-1-1 0,-3 4 1 0,4 0-1 15,0 2 0-15,5 3 0 0,-1-1 0 16,1 1-2-16,-1-1 1 0,0 2-1 16,4 1 1-16,0 0 0 0,13 0-1 15,7 0 0-15,5 0-1 0,2 0 0 16,2 3-1-16,-2-2-1 0,-1 2 1 15,-1-1 0-15,-8 0 2 0,1-1 1 16,-7-1 0-16,2 1 1 0,-1-1-1 16,-8 0-1-16,2 1 1 0,-6-1 0 15,3 4-1-15,1-1 2 0,0 6-2 0,1 3 1 16,-2-3-1-16,-2 8 1 0,1 1 0 16,-1-1-1-16,2 5 0 0,-2-6-1 15,4-1 1-15,0 0-1 0,3-1 1 16,2 3-1-16,-3-7 0 0,4-3 0 15,3 0 1-15,-4-6-1 0,10 1 1 16,2-2 0-16,1-3 0 0,6-6 0 16,-3-2 2-16,-2-1-1 0,-2-2 2 15,-9 3 0-15,-2-1 0 0,-5-1-2 16,-1 3 1-16,-4-10 0 0,-1 2 1 0,-3-1-3 16,-6-5 2-16,-5 1-2 0,-2 4 1 15,-2-1 0-15,-3 4 0 0,4 3 0 16,4 4 0-16,4 2-2 0,6 6-2 15,-4 1-3-15,-7 0-7 0,-1 11-19 16,-5 4-94-16,5 7-162 0</inkml:trace>
  <inkml:trace contextRef="#ctx0" brushRef="#br0" timeOffset="274755.6443">30352 10557 443 0,'0'0'68'0,"0"0"-15"16,0 0-19-16,0 0-5 0,0 0-11 0,0 0-8 15,0 0-5-15,0 0-5 0,0 0 4 16,-8-46-5-16,21 53 7 0,6 6-7 16,5 7-1-16,1 0 2 0,-1 2-3 15,0 1 0-15,0 0-1 0,1 1-1 16,-1-2 1-16,2-2 2 0,0-1-2 15,-2-2-2-15,0-4-11 0,-1 0-10 16,-4-5-22-16,-3-2-22 0,-1-1-29 16,-4-4-17-16,-1-1-5 0,3 0 3 15</inkml:trace>
  <inkml:trace contextRef="#ctx0" brushRef="#br0" timeOffset="274920.6568">30748 10683 232 0,'0'0'67'0,"0"0"0"16,0 0-4-16,0 0-5 0,0 0-7 15,0 0-13-15,0 0-6 0,0 0-11 16,0 0-6-16,0 0-6 0,-76-73-4 16,64 76 0-16,-6 12-5 0,-7 3-2 15,-1 5 1-15,0 6-4 0,0 4 3 16,-1 7-6-16,-2 6-10 0,-2 1-51 0,1 3-107 16,-2-2-117-16</inkml:trace>
  <inkml:trace contextRef="#ctx0" brushRef="#br0" timeOffset="277699.5636">31249 10424 262 0,'0'0'60'0,"0"0"-7"16,0 0-9-16,0 0-1 0,30-78-10 15,-25 69-3-15,-1 0-5 0,1-2-6 0,-4 6-6 16,2-5-1-16,-1 5-8 0,-1 1 0 16,2-7 0-16,1 7-3 0,2-6 4 15,3-2-5-15,1 5 3 0,6-4-4 16,-2 4 0-16,-1 2 0 0,2 0 1 15,-4 2 0-15,2 2-1 0,6 1-1 16,-8 0 0-16,5 0-1 0,-3 6 1 16,-2 4-1-16,1 7 1 0,-1 1 0 15,-5 6 1-15,-4-1-1 0,-2 2 2 16,0 0 0-16,-5 2 2 0,-4-2-2 0,-4 1 2 16,1-2 3-16,1 1-3 0,-4-3 5 15,4-2-6-15,2-6 0 0,2-5 0 16,5-5-1-16,2-4 1 0,0 0 0 15,0 0 2-15,0 0 0 0,-1 0 4 16,1 2 2-16,0-2-3 0,0 0-1 0,0 0-3 16,0 0-1-16,0-10-1 15,7-4-4-15,0 1 4 0,1 1-5 16,0 3 5-16,0 2-1 0,4-1 0 16,3 4 0-16,2 0-1 0,6 3 1 0,1 1 0 15,0 0 0-15,-1 8 1 0,2 1 3 16,-5 3-4-16,0 3 4 0,-2 2-5 15,-7 1 0-15,-3-4 2 0,-7 4-1 16,-1 0 2-16,-9 3-1 0,-9 3 1 16,-4-1 0-16,-7-1 0 0,-5-4 0 0,0-1 1 15,-5-4-1-15,1-1 1 0,1-4-1 16,0-3-1-16,4-4 1 0,1-1-5 16,5 0-1-16,1-3-3 0,9-1-3 15,4-5-17-15,1-2-40 0,8 3-73 16,-1-7-141-16</inkml:trace>
  <inkml:trace contextRef="#ctx0" brushRef="#br0" timeOffset="278016.1818">30924 11079 516 0,'0'0'58'16,"0"0"-14"-16,0 0-13 0,0 0-12 0,0 0-9 16,0 0-6-16,0 0-1 0,0 0-2 15,107-73-1-15,-58 61-1 0,6-1 0 16,6 2 4-16,2-3 0 0,4 2 1 15,0-1-2-15,0 5-5 0,-2-1-1 16,-3 3-2-16,-4 1-3 0,-7 5-8 0,-8 0-6 16,-9 1-20-16,-8 12-30 15,-15 1-55-15,-9 8-151 0</inkml:trace>
  <inkml:trace contextRef="#ctx0" brushRef="#br0" timeOffset="278451.9577">31376 11258 569 0,'0'0'46'0,"0"0"-11"16,0 0-13-16,0 0-3 0,0 0-11 15,0 0-2-15,0 0-1 0,0 0-3 16,0 0-2-16,-20-76 0 0,20 76 4 16,-3 0-5-16,2 11 4 0,-1 6-4 15,1 7 0-15,1-1 0 0,0 1 0 0,0 2 0 16,0-4-1-16,0 3 0 0,1-4-1 16,2 0 1-16,2-2 0 0,-2-6 1 15,5 0-1-15,-4-6 1 0,5-1 1 16,3 2 0-16,-2-5 0 0,3 1 0 15,1 0 1-15,-3-2-1 0,2 3 0 0,-3-2 0 16,-2 1 0-16,4 3 0 0,-5 0 1 16,2 4 0-16,-5-4-1 15,-4 4 1-15,0 3-1 0,0 2 1 16,-10 6-1-16,-6-5-1 0,-5 2 0 0,-4-1 1 16,-7-1-5-16,-1-2-6 0,-5-1-11 15,1-4-20-15,-5-3-41 0,0 0-67 16,1-6-137-16</inkml:trace>
  <inkml:trace contextRef="#ctx0" brushRef="#br0" timeOffset="278635.8849">31332 11279 574 0,'0'0'34'0,"0"0"-15"0,0 0-8 15,108-42-4-15,-66 31-5 0,7 2-2 16,5 2-1-16,-1 1-5 0,1 2-10 16,-4 1-36-16,-3 3-87 0,-4 0-150 0</inkml:trace>
  <inkml:trace contextRef="#ctx0" brushRef="#br0" timeOffset="292961.6149">32029 10754 99 0,'0'0'30'15,"0"0"2"-15,0 0 2 0,0 0-4 16,0 0-8-16,0 0-4 0,0 0-8 16,0 0 0-16,0 0-3 0,0 0-2 15,-14-19-3-15,14 17-1 0,-2 2-2 16,2-2 0-16,-1 2-3 0,1-1-2 0,0 1 2 16,0 0-1-16,0 0 3 0,-2 0-1 15,2 0-3-15,0 0-1 0,0 0-8 16,0 0-15-16,0 0-18 0,0 0-61 15</inkml:trace>
  <inkml:trace contextRef="#ctx0" brushRef="#br0" timeOffset="294391.3932">25764 12171 422 0,'0'0'53'0,"0"0"-13"0,0 0-11 15,0 0-9-15,0 0-6 0,0 0-5 0,0 0-5 16,0 0-1-16,0 0-3 0,0-48 2 16,10 36-2-16,7 3 0 0,6 0 0 15,1 3 0-15,5 1 0 16,1 5 1-16,2-3-2 0,0 3 0 0,0 0 0 15,-2 0-1-15,-2 0-1 0,-2 0-3 0,-9 0-2 16,0 0-5-16,-6 0-6 16,0 3-13-16,-1-1-23 0,-5 0-38 15,3 2-22-15,-3 0-40 0</inkml:trace>
  <inkml:trace contextRef="#ctx0" brushRef="#br0" timeOffset="294599.9138">25692 12398 408 0,'0'0'72'0,"0"0"-12"0,0 0-23 15,0 0-14-15,0 0-11 0,0 0-6 16,0 0-2-16,0 0-4 16,0 0 1-16,116-44-1 0,-71 30-1 0,4 1 0 15,-2 1-1-15,0 0-3 0,-1 2-3 16,-3 3-13-16,-2-2-36 0,-2 3-64 15,-8 1-156-15</inkml:trace>
  <inkml:trace contextRef="#ctx0" brushRef="#br0" timeOffset="295234.6785">26843 11894 392 0,'0'0'37'0,"0"0"0"15,0 0-12-15,0 0-4 0,0 0-9 16,-29-82-6-16,29 71-3 0,0 1 0 16,4-3-3-16,7 3 0 0,1 4 0 15,2-2 1-15,0 5-2 0,5 2 1 16,1-1-1-16,3 2-1 0,1 0 2 0,-4 3-1 16,0 4 1-16,-4 3-1 0,-3 2 1 15,-2 2 0-15,-3 4 4 0,-2 3-4 16,-6 4 3-16,0 0-3 0,0 3-1 15,-9-1 1-15,-4-1 0 0,-3 1 0 16,-3-2 1-16,-1-2 1 0,-2-2 0 0,1-3 0 16,0-3 2-16,5-6 2 15,8-2 1-15,3-5 4 0,5-2 0 16,0 0 0-16,0 0-3 0,0 0-2 16,0 0-4-16,0-7-1 0,7-6 0 0,5-1-1 15,4-1 1-15,1 7-2 0,-2 0 0 16,1 3 1-16,1 4-2 0,0 1 1 15,4 0 0-15,-3 6 0 0,-3 3-1 16,1 5 4-16,-5 1-4 0,2 3 2 16,-4 3-1-16,-2 2 0 0,-2 2 0 0,-4 0 1 15,-1 1-2-15,0 0 1 0,-9-2 0 16,-1-3 0-16,-7-2 1 0,-2 1 0 16,-7-5 1-16,-3-3-1 15,-4-2 0-15,-2-4-1 0,-1-1-1 0,3-3 0 16,4-2 0-16,6 0-3 0,4-5-4 15,6-5-5-15,4 5-16 0,6-6-35 16,2-5-56-16,1-3-71 0</inkml:trace>
  <inkml:trace contextRef="#ctx0" brushRef="#br0" timeOffset="296600.3896">27395 12014 397 0,'0'0'63'0,"0"0"-11"0,0 0-19 16,0 0-11-16,0 0-13 0,0 0-4 15,0 0-4-15,0 0-1 0,0 0-2 16,0 0 0-16,-82-24 0 0,69 44 1 0,3 5-1 16,3 4 0-16,1 5-1 15,1 1-2-15,3 1 3 0,2-1-5 16,0-2 0-16,2-3-1 0,6-4-2 16,2-3-1-16,0-4 2 0,4-6-5 0,-5-4-2 15,5-4-3-15,3-5 0 0,0 0 3 16,2-7 6-16,1-6 7 0,-3-4 2 15,-4-4 2-15,-1-3 2 0,-1-3 5 16,-5 1 0-16,-3-2 3 0,-3 1 2 16,0 1-1-16,0 2 2 0,-6 1 5 0,-1 2-2 15,-1 3 3-15,2 4-2 0,0 2-3 16,1 4-2-16,2 4-2 0,2 1-7 16,1 3 0-16,-1-2-3 0,1-3 0 15,0-3-2-15,8-3 0 0,7-2 0 16,5 5 0-16,2 1 0 0,2 3 0 15,1 1 0-15,0 2 0 0,-1-1-1 16,-5 2 0-16,-2 0 2 0,-4 0-1 16,-1 0 1-16,1 0-1 0,-6 0-1 15,-1 0 3-15,-2 0 0 0,2 0 1 0,0 0 1 16,0 0 0-16,-6 0 0 0,0 0 2 16,0 0-1-16,2 0-1 0,0 0 1 15,-1 0-1-15,1 0-1 0,-1 0-1 16,-1 0 0-16,0 2-1 0,0 5 1 15,0 4-1-15,-6 7 2 0,-5 3-2 16,1 2 1-16,-2 0-2 0,2-1 1 16,1 1-2-16,2 1 0 0,2 1 1 15,0-1-1-15,4 1 0 0,-1-7 0 16,2-2-1-16,0 0 1 0,3-7 1 0,4 6 0 16,-1-7-1-16,1-4 2 0,1 0 0 15,4-4 0-15,5 0 0 0,1-4 0 16,3-8 1-16,-3-4 0 0,-1-2 0 15,-2-3-1-15,-2-2 2 0,-1-1-2 16,-2 0 3-16,-3 0-1 0,-1-1 0 0,-3 1-1 16,-3 0 0-16,0 2 1 0,-2 0 0 15,-6 2 0-15,-1 2-1 16,-1 1 2-16,1 6-1 0,1 1-1 16,2 2 1-16,3 5-2 0,0 0 0 0,3 3 0 15,-2-2-1-15,2 2-2 0,-1 0-2 16,-1-1-1-16,2 1 1 0,-1 0 1 15,1 0 2-15,0 9 0 0,7 3 0 16,5 3 0-16,4-3 1 0,1-1 0 16,3-3 0-16,2-2-2 0,-2-3 1 0,5-2 0 15,1-1 2-15,1 0-2 0,2 0 1 16,0-5 0-16,-1 0 0 0,0-1 0 16,-3 0 0-16,3-1 1 0,-4 2 0 15,-1-2 0-15,-6 3 1 0,-2-2-1 16,-6 3 0-16,-5 1 1 0,6-2 1 15,-5 2 1-15,-2 0 0 0,1 1 1 16,-4 1-1-16,0-1-1 0,0 1-1 16,0-2 0-16,0 1-1 0,0-1 1 15,0 1 0-15,-4-3-1 0,-1 3 0 0,-5-1-1 16,6 2 1-16,-6 0 0 0,-5 2 1 16,7 1-1-16,-4 6 0 0,2 0 1 15,0 2-2-15,-2 2 2 0,-1 1-2 16,3 1 2-16,0 1-1 0,-2 0-1 15,4 1 1-15,-1 0-1 0,2-5 0 16,3 3 1-16,1-5-1 0,1 3 0 16,2 5-1-16,0-6 1 0,0 6 0 15,2-4 0-15,1-5-1 0,6 2 1 16,-3-6 0-16,3-3 1 0,5 1 0 0,2-3 0 16,5-1 0-16,-4-7-1 0,2 0 2 15,-5-5-1-15,-2 5 1 0,-2-4 0 16,-3 0 0-16,-1 3 0 0,0-8 0 15,-2 0 0-15,-3-2 0 0,1-5 1 16,-2 1 0-16,0 0-2 0,-2 0 2 0,-2 2-1 16,1 6 1-16,-1-1 0 0,-2 1 0 15,3 5-1-15,0-1-2 16,-1 4 1-16,3 2 0 0,-1 1-2 16,1 1 2-16,1 3-3 0,-2-2-2 0,2 2-1 15,-1 0 1-15,-2 0 0 0,0 3-1 16,-3 8-7-16,2-1-9 0,1 1-17 15,-4 4-42-15,2-6-47 0,-1 0-131 16</inkml:trace>
  <inkml:trace contextRef="#ctx0" brushRef="#br0" timeOffset="297632.7908">28810 12242 306 0,'0'0'66'16,"0"0"-21"-16,0 0-12 0,0 0-4 15,0 0-3-15,0 0-3 0,0 0-4 16,0 0-1-16,0 0-3 0,0 0-1 15,19-52-2-15,-18 41-1 0,3-4-3 16,-1-3 0-16,3 0-1 0,0-6-3 0,-2-1-1 16,2 3 2-16,-2-3-3 0,1 0 2 15,0-2-2-15,0 2-2 0,-3-2 3 16,1-3-6-16,-3 3 4 16,0 2-2-16,0 5 1 0,0 3 1 0,0 5 2 15,0 6 0-15,0 1-1 0,0 5 1 16,0-1-4-16,0 1-4 0,0 0-1 15,0 0 0-15,0 0 3 0,-4 12 2 16,-4 7 2-16,-3 12 3 0,3 4-4 16,-1 3 3-16,0 2-5 0,2-1-1 0,1-1 0 15,0-2-1-15,3 0-1 0,3-6 1 16,0-2 0-16,0-2-2 0,6-4-1 16,3-4-5-16,-2-7 0 0,6-4-2 15,2-4 0-15,1-3 0 0,4 0 2 16,0-10 2-16,0-2 6 0,-1-8 2 15,1-1 2-15,-1-1 4 0,-3-3 1 16,-3 3 2-16,-1-2 2 0,-4-1 1 16,-2 3 2-16,-3-1 3 0,1 6-1 15,-4-1-1-15,0-2-1 0,0 7 1 0,0-9-2 16,0 2 2-16,0 7-3 0,0-5-7 16,0 6 5-16,0 5-2 0,0 3 3 15,0 4-3-15,0-2-2 0,0 2-3 16,0-1-2-16,0 0-3 0,0-1 1 15,0 2 0-15,0 0 1 0,-8 6 5 0,-1 8-3 16,-1 6 3-16,-1 4-4 16,2 0 1-16,0 0 1 0,1 0-1 15,0-1 0-15,4 1-2 0,1-1 1 16,3 0-1-16,0-1 1 0,1-3 0 0,4-6 1 16,2 0 0-16,0-6 0 0,-4-4 1 15,1 0 0-15,2-3 0 0,0 0 1 16,5 0-1-16,4-3 0 0,-5-7 1 15,6-3 0-15,-3 1-1 0,0 0 0 16,0-1-1-16,3-1 0 0,-1 2 0 0,2 0 0 16,-1 1-1-16,2 3 0 0,-4 4 2 15,4 1-1-15,0 3 1 16,2 0-2-16,3 7-2 0,-5 5 1 16,-4 2 0-16,-2 3 2 0,-3 3-1 0,-3 2 0 15,-4 0 1-15,-2 2 0 0,-8 2-1 16,-10-3 1-16,-7-2-1 0,-5-4 1 15,-5-4-1-15,-1-2 1 0,-3-7 0 16,0 0 0-16,3-4 0 0,2-3-3 16,6-5-18-16,7-5-75 0,5-5-202 0</inkml:trace>
  <inkml:trace contextRef="#ctx0" brushRef="#br0" timeOffset="309636.799">30719 12304 215 0,'0'0'65'0,"0"0"-3"15,0 0-10-15,0 0-10 0,0 0-6 16,0 0-4-16,0 0-5 0,0 0 0 0,0 0-4 16,15-72-3-16,-15 72-6 0,0-2-5 15,0-3-2-15,0 1-2 0,-1-2-3 16,-5 0 0-16,-4 2-1 0,1 2-1 15,-2 2 1-15,-9 0-3 0,3 0 2 16,-6 6-1-16,3 1-1 0,3 0 2 0,-2 2-2 16,2-1 3-16,4 3-1 0,1-1 1 15,-1 4 0-15,3 1 0 16,0 4-1-16,-2 2 1 0,4 3-2 16,0 1 2-16,0 0-2 0,2 1 0 0,3 1 4 15,2-1-4-15,1-2 4 0,0-1-3 16,6-3-1-16,5-2 0 0,2-3 0 15,6-4-1-15,3-2 1 0,5-4 0 16,2-2-3-16,3-3-3 0,0 0-8 16,1 0-15-16,-1-8-33 0,1 1-50 0,-1-4-77 15</inkml:trace>
  <inkml:trace contextRef="#ctx0" brushRef="#br0" timeOffset="309971.2173">30996 12166 358 0,'0'0'75'0,"0"0"-16"16,0 0-13-16,0 0-14 0,0 0-8 15,0 0-5-15,0 0-7 0,0 0-4 0,0 0-5 16,0 0 0-16,0-37-2 16,3 37 1-16,4 7 0 0,6 8 1 15,3 7-1-15,-1 6 1 0,0 3-2 16,0-2 1-16,-2 4-2 0,-1 1 0 0,-4 0 0 16,-2 4 0-16,0-2 5 0,-6 2-7 15,0 2 4-15,-12-3-7 0,-4 0-3 16,-8-1-5-16,-7-4-29 0,-2-1-44 15,-5-7-97-15,1-5-102 0</inkml:trace>
  <inkml:trace contextRef="#ctx0" brushRef="#br0" timeOffset="310395.5093">30120 12069 446 0,'0'0'63'0,"0"0"-15"0,0 0-13 16,0 0-11-16,0 0-9 0,0 0-5 15,0 0-1-15,0 0-2 0,0 0 1 0,-55 3-3 16,37 21 0-16,1 8 0 0,3 7-1 16,-2 4-1-16,3 6-1 0,0 1-1 15,3 1 0-15,-1 3 3 0,5-3-3 16,1-1 2-16,4-3-4 0,1-3-1 15,0-4 1-15,7-6-1 0,4 0 3 16,1-5-2-16,5-2-1 0,1-1-2 16,2-5 0-16,6 1-6 0,3-4-13 15,3-9-35-15,5-3-68 0,2-6-144 16</inkml:trace>
  <inkml:trace contextRef="#ctx0" brushRef="#br0" timeOffset="336696.22">4201 6814 36 0,'0'0'14'0,"0"0"-4"0,0 0-6 15,0 0 0-15,0 0-3 0,0 0-1 16,0 0 1-16,0 0 1 0,0 0-1 15,0 0-1-15,-15 0 1 0,15-2-1 16,0 2 1-16,0 0 0 0,0 0 1 16,-3 0 0-16,3 0 0 0,0 0 0 0,0 0 0 15,0 0 0-15,0 0 2 0,0 0-1 16,0 0 1-16,0 0 0 0,0 0-1 16,0 0 2-16,0 0 1 15,0 2 1-15,0-1 1 0,0 1-1 0,0-1 1 16,0 1-3-16,0-1 4 0,0 1 1 15,0-2 3-15,0 1 5 0,0-1 4 16,0 2-2-16,0-2-2 0,0 1-1 16,0-1-3-16,0 2-1 0,0-2-2 15,0 2 0-15,0-2-2 0,0 0-1 0,0 1-1 16,0-1-1-16,0 0 0 0,0 2 0 16,3-2-1-16,-3 0 2 0,0 0 0 15,0 0 0-15,0 0-3 0,3 0 2 16,1-2 0-16,-1-1-2 0,3-3 2 15,1 0-1-15,0 0-1 0,-1 1-1 16,0-1 0-16,0 0-1 0,4 0 0 16,-3-2-2-16,-1 2 2 0,7-3 0 15,-3 0-2-15,2 0 1 0,-1 1 0 16,1-1-1-16,-2 0 1 0,1 2 1 0,4-5 0 16,-2 0 1-16,0 1-1 0,3-3-1 15,-3 1 0-15,1-1 0 0,-2 1 1 16,-2 1 2-16,1 3-3 0,-2-2 0 15,0 3-1-15,-2 0 1 0,3-3 0 16,-4 4-5-16,0-2 5 0,0 1-5 0,-2-1 7 16,3 1-2-16,0 1 0 0,1 2-1 15,-1-1 0-15,3 2 1 16,-3-1-1-16,2 0 0 0,-5 3-1 16,6 0 0-16,-7 1 0 0,6-3 0 0,3 1 1 15,-7 2-2-15,4-2 2 0,-5 1 2 16,4-2-2-16,0 1 0 0,-4 0 1 15,4-3 0-15,-5 3 0 0,-2 0 2 16,5-5-2-16,-3 4-1 0,4-4 0 16,-1 0-1-16,-2 0 1 0,2 1 1 0,-3 3 0 15,0 0-1-15,-2 0 0 0,2 1-2 16,1-1 2-16,-1 2-1 0,-3 2 1 16,0-1 1-16,0 1-2 0,0 0 1 15,3-2-1-15,-3 0 1 0,3 1 0 16,-3-1 0-16,6-2 1 0,-3 0 0 15,1 2-1-15,3-4 0 0,-4 2 1 16,3-1-3-16,1-2 2 0,-1 0 0 16,0 0 0-16,1 1 3 0,-1 0-4 15,-3 3 1-15,-2 0 0 0,-1 3-2 0,0-1 2 16,0 1 0-16,3 0 0 0,-3-1 0 16,3 1 1-16,-3-2 0 0,0 2 2 15,3-2-1-15,-3 2 0 0,1-1 0 16,-1 1 0-16,0-2-1 0,2 2-1 15,-2-1 2-15,0 1-1 0,1 0-1 0,-1-1 1 16,0 1-1-16,2-2 1 16,-2 2 0-16,0-2 0 0,0 2-1 15,0-2 0-15,0 2 1 0,2-1-1 16,-2 1 3-16,0-2-5 0,0 2 2 0,0-1-1 16,0 1-2-16,0-1 2 0,0 1 0 15,0-2 0-15,0 2 1 0,0-1-2 16,0 1 2-16,0-2 0 0,0 2 0 15,0-1 0-15,0 1 0 0,0-1 0 16,0 1-1-16,0-3 1 0,0 2-2 0,0 0-1 16,0-1 0-16,0 0-2 15,0 1 1-15,0 0 0 0,0-1 1 16,-2 2-1-16,0-2 0 0,1 2 1 16,-1 0 1-16,1 0 2 0,-5 0-1 0,-1 0 1 15,-6 0 0-15,4 2-2 0,0 1 2 16,-1 0 0-16,2 0 2 0,-1 2-1 15,3-4-1-15,-1 2 1 0,1-1-2 16,2-1 2-16,-6 2-1 0,5-2 0 16,-6 5 1-16,2-4-1 0,0 3 1 0,-2-2 1 15,7-2 2-15,-5 4 0 0,3-4 2 16,3 1 0-16,-1 1 0 0,-3-3-1 16,2 1 0-16,1 1 0 0,-2 0-2 15,6-2 3-15,0 0-3 0,0 0 0 16,-3 0 2-16,3 1-4 0,-1-1 0 15,-1 0-2-15,1 0 0 0,-1 0-1 16,2 0 2-16,0 0-1 0,0 0 1 16,0 0-2-16,0 0 2 0,3 0 0 15,6-3 0-15,4-1 0 0,0-3 0 0,6 2 0 16,-3-3 0-16,0-2 0 0,-2 2 2 16,5-2-2-16,-3-2 2 0,1-2-1 15,2-1-1-15,0-1 0 0,-2-1 0 16,-1 2 1-16,4 0-1 0,-8 4 0 15,-2 2 1-15,1 3 0 0,-3 0-1 16,-1-1 1-16,-4 5 0 0,1 1 1 0,-4 1 2 16,0-2 1-16,0 2-1 15,0 0 3-15,2 0-2 0,-2 0 1 16,0 0-3-16,0 0 1 0,-2 0 0 0,-2 2-1 16,-2 3 1-16,3-2 0 0,-3 3-2 15,-2 2-1-15,5-2 1 16,-1 1-2-16,-1 1 1 0,1 1 0 0,-2 1-1 15,0 3 0-15,2-4 0 0,-2 8 0 16,2-2 0-16,-2 1 0 0,3-2 0 0,0 3 0 16,0 0-1-16,2-3 1 15,-1 4-1-15,0-6 1 0,0-2 0 16,1 2 0-16,-1-1 0 0,1-1 0 16,-2-4 0-16,3 4 0 0,0-4-1 0,-3-1 2 15,3 6-1-15,0-6 0 0,-3 0 0 16,3 1 0-16,0-1-2 0,-1-1 2 15,-1 1-1-15,2-1 0 0,0-4 1 16,-1 0-1-16,1 0-2 0,0 1-1 16,0 1 0-16,0 0 0 0,0-2 0 0,0 1-1 15,-2-1 0-15,2 2 0 0,0-2-3 16,0 0-5-16,0 1-6 0,0-1-6 16,0 0-8-16,0 0-19 0,0 0-15 15,3-4-14-15,0-1-3 0,0 1-4 16</inkml:trace>
  <inkml:trace contextRef="#ctx0" brushRef="#br0" timeOffset="337352.157">4670 6300 151 0,'0'0'43'0,"0"0"4"0,0 0-1 16,0 0 0-16,0 0-6 0,0 0-6 16,0 0-8-16,0 0-7 0,0 0-5 15,-29-16-5-15,28 16-4 0,-2 0-1 16,3-1-1-16,0 1-2 0,0 0 1 0,0-2-1 16,0 2 1-16,0 0 0 0,0 0-2 15,0 0 2-15,6 0 1 0,4 0-2 16,4 7 2-16,-3 0 2 0,3 5-1 15,-1-1 0-15,-1 4-1 0,-5-2 0 16,3-2-1-16,-3-1-1 0,1 1-1 0,-4-3 0 16,6 2 0-16,-6-4 2 0,-1-2-4 15,0-1 4-15,-3-3-2 16,0 0 0-16,0 0 0 0,0 1 0 16,3 0 0-16,-3 1 3 0,3 0 1 0,-3-2-2 15,0 0 0-15,0 1-2 0,0-1 0 16,0 0 0-16,0 1 0 0,0-1 1 15,0 0-2-15,-6-1-1 0,-1-5 1 16,-6-5 1-16,4 1-1 0,-4-6 1 16,3 2 0-16,0-2-2 0,1 0 2 0,1 4 2 15,-1-1 0-15,3 0-1 0,2 3 1 16,-4-3-1-16,3 4 2 16,2 4 1-16,0 2 2 0,3 3 1 0,0-2-3 15,0 2 0-15,0 0-2 0,-3 0 0 16,3 0 0-16,0 0 1 0,0 10-1 15,9 5-1-15,1 3 1 0,-3-1 2 16,5-1-2-16,-1 0 0 0,1-1-1 16,-2-2-1-16,-3-3 0 0,3-1 0 15,-1 0 0-15,1-5 2 0,0 6-2 0,-4-6 0 16,1 0-2-16,2 2 0 0,-6-4 2 16,4 2-1-16,-4 0 0 0,0-3 1 15,1 3-1-15,-4-4-1 0,0 0-2 16,0 0 0-16,2 1-6 0,-2 1-20 15,1-2-30-15,-1 2-49 0,0-2-69 16</inkml:trace>
  <inkml:trace contextRef="#ctx0" brushRef="#br0" timeOffset="340119.7683">5797 5358 13 0,'0'0'16'0,"0"0"-7"0,0 0-3 15,0 0 0-15,0 0 1 0,0 0 0 16,0 0 2-16,0 0 2 0,0 0 4 0,0 0-3 15,16-20 0-15,-15 18 0 16,-1 2-4-16,0-1 1 0,2 1 2 16,-2-1 0-16,0 1-1 0,1-2 4 15,-1 2 6-15,0-1 7 0,0 1 10 0,0 0 4 16,0 0 0-16,0-2-8 0,0 2-11 16,0 0-10-16,0-1-6 0,0 1-3 15,0-2-2-15,0 2 4 0,0-1-1 16,-1 1-1-16,-1 0 3 0,1 0-3 15,-5 0-3-15,-1 0 0 0,4 0 0 16,-6 0 1-16,5 3 2 0,-5 3-1 16,1-2 0-16,2 3 1 0,0-3 2 15,3-1 1-15,-4 3 2 0,3-3 2 16,-4 3-1-16,1 2-2 0,1-4 1 0,-2 2-4 16,2 0 1-16,0 1-2 0,3-5-1 15,-3 5 1-15,3-4-1 0,0 0 0 16,-5 4 1-16,5-4-2 0,-3 5-1 15,-4 1 2-15,4-3 0 0,-5 3 1 16,2 1 2-16,3-5-3 0,-7 4 0 16,2 4 0-16,-5-1-2 0,0 6 0 15,-1 0-1-15,2-1 2 0,-1 1-2 16,3 0 1-16,0 0 0 0,2 0-1 16,-1 0-1-16,1 0 2 0,3-6 0 0,1 0-1 15,-2-1 2-15,5-2-2 0,-2-2 0 16,2 0 1-16,1-2-2 0,0-2 2 15,-1 5 0-15,2-5 0 0,-1 0 0 16,2 2 0-16,-3-2 0 0,1-1 0 16,0 2 0-16,-3 2 0 0,5-3 0 0,-5 2 0 15,0 3 0-15,-1-1 0 0,1-2-3 16,-1 2 2-16,-2 6 1 0,1 1-1 16,-4 1 6-16,3-3-5 15,3 1 0-15,1-6 0 0,2-4 0 0,-3 5 0 16,3-5 0-16,0 0 0 0,3 1 0 15,0-4 0-15,-1 0 0 0,1 0 0 16,0 2 0-16,-2-2 0 0,2 0 0 16,-1 2 0-16,1-2 0 0,0 0 0 15,0 1 2-15,-2-1-1 0,2 0 0 0,0 0-1 16,0 2-1-16,0-2 1 0,-1 0 0 16,1 1 0-16,0-1-3 15,0 0 3-15,0 0-3 0,0 1-1 0,0-1-2 16,0 0-1-16,0 0 1 0,0 0 0 15,0 0 1-15,0-1-1 0,0-5 0 0,3-3-1 16,1 1-5-16,-1-2 6 16,0 0-4-16,-3 5 4 0,3-5 3 15,-2 6 0-15,1-2 0 0,-1-5-1 16,1 7-3-16,-1-7-3 0,3 0-2 0,-1 1-4 16,3-7 2-16,0 1 2 0,1-3 0 15,3 1 0-15,-3 0-3 0,-1 7 2 16,0-1 5-16,4 0 5 0,-4 2 5 15,-2 3-2-15,1 0 1 0,-4 4 0 16,2-3-2-16,0 3 4 0,-3 3-2 0,0-1 3 16,0 1 1-16,3-1-1 15,-2-1 0-15,1 0-1 0,0 1-1 0,0 0 1 16,-1 1-1-16,-1-1 0 0,2 1 3 16,-2-2 0-16,1 2 0 0,-1-2 1 15,2 2 3-15,-2-1 0 0,0 1 2 16,1-2 1-16,-1 2-2 0,0-2 0 15,0 2-2-15,0-1-3 0,0 1-2 16,0-1-1-16,3 1 0 0,-3-2-2 16,0 2 0-16,0-2 0 0,0 2 0 0,0-1 0 15,0 1 0-15,0-2 3 0,0 2-1 16,0-2 0-16,0 2 0 0,0 0 2 16,0 0-1-16,0 0-1 15,0 0 0-15,0 0 0 0,0 0-2 0,-3 5 0 16,-3 6 0-16,-2 4 0 0,-1 2 0 15,3 1 0-15,-1 2-1 0,-3 1 1 16,3 0 0-16,-2 1 0 0,0 0-1 16,-1 1 0-16,3-3 4 0,-2 0-3 15,2-7 5-15,1 1-4 0,2-5-1 0,-2-1 1 16,2 1 0-16,1-6-1 0,1 1 1 16,-1 0 1-16,1-1-2 0,-1-1 0 15,0 3 0-15,3-5 0 0,0 0-2 16,0 0 2-16,0 1 2 0,-3 1-4 15,3 0 1-15,-3 2 0 0,0 0-1 16,0 1 1-16,2 0 1 0,1-5-1 16,-3 3 2-16,0 1 0 0,3-1-1 15,-3 2 2-15,3-5 2 0,0 0 1 16,0 0-1-16,0 2 1 0,0-2-1 0,0 0-3 16,0 1-1-16,0-1-1 0,0 0-2 15,0-3 0-15,3-5 2 0,4 3-2 16,1-3 3-16,4-3-1 0,0 2 0 15,0 0 0-15,1 1-1 0,-2 1-1 16,2-1-3-16,5-1 3 0,-1-1-4 0,-7 5 4 16,3-3-1-16,0 2 1 15,-4 2 3-15,5-4-2 0,-2 2 2 16,-5 0 0-16,6-1-1 0,-7 2 2 0,-3 3-2 16,1 1 1-16,-4 1 0 0,0-2 0 15,0 2 0-15,2 0 0 0,-1-2-3 16,-1 2-2-16,0-1-6 0,3 1-7 15,-3-1-17-15,0 1-17 0,0-2-17 16,0 2-10-16,0 0 5 0,0 0 7 16,0 0 14-16</inkml:trace>
  <inkml:trace contextRef="#ctx0" brushRef="#br0" timeOffset="340752.7353">5398 5623 165 0,'0'0'53'16,"0"0"3"-16,0 0 0 0,0 0-6 15,0 0-14-15,0 0-9 0,0 0-12 16,0 0-7-16,0 0-4 0,0 0-1 15,-26-32 0-15,26 33-1 0,0 11 0 16,0 4 0-16,5 2 0 0,3-3 0 16,-1-2 0-16,2-1 0 0,2 2 0 15,1-2 1-15,1-1-3 0,0 1 2 16,0-3-1-16,-2-2-1 0,1 0 0 0,1-2 0 16,-6 0 0-16,6 3 2 0,-3-4-2 15,-4-1 0-15,4 2-2 0,-7-4 1 16,5 4 1-16,-7-2-2 0,3 0 2 15,-1 0 0-15,-3-3 0 0,0 0 0 16,0 5 0-16,0-2-2 0,-7 3 2 0,3 0 0 16,-1-4-1-16,-8-1 0 0,9-1 0 15,-9 0-1-15,-3-1 1 16,3-7 0-16,-3-1-2 0,2-3 1 16,2-1 0-16,-1-2 0 0,3 0 2 0,0-2 0 15,2 5 0-15,0-1 1 0,2 3 0 16,3 1 1-16,-3 0 3 0,3 5-1 15,2 1 1-15,1 3 1 0,-2-2-2 16,2 2 0-16,-1-1-2 0,1-1-1 16,-4 2 0-16,4-2-1 0,0 2 1 0,0 0 0 15,0 0 0-15,0 0 1 0,8 5-1 16,-2 1 0-16,6 3 1 0,-1-1-2 16,1-2 1-16,0 2 0 0,-1-2 0 15,4 1 0-15,-3 0-1 0,3 5 0 16,2-4 0-16,-8-1 0 0,3 3-1 15,-1 0 1-15,-5-3-3 0,3 2-2 16,-3-3-8-16,-5 2-10 0,6-1-46 16,-7-2-66-16,0 1-112 0</inkml:trace>
  <inkml:trace contextRef="#ctx0" brushRef="#br0" timeOffset="360371.8244">3709 6480 19 0,'0'0'15'0,"0"0"-4"0,0 0 0 15,0 0-5-15,0 0 1 0,0 0 2 16,0 0-2-16,0 0 3 0,0 0-5 0,0 0 0 16,-51-46 0-16,44 40-3 0,3 3 0 15,1 1 0-15,-3 0-1 0,3-2 0 16,0 2 0-16,2 0 0 15,1 2-1-15,-2-2-1 0,2 2-6 0,-1 0 0 16,-1 0-4-16,1 0-2 0,-1 0-6 16,1 0-14-16</inkml:trace>
  <inkml:trace contextRef="#ctx0" brushRef="#br0" timeOffset="360610.1979">3709 6480 0 0</inkml:trace>
  <inkml:trace contextRef="#ctx0" brushRef="#br0" timeOffset="362491.1273">3709 6480 0 0,'-52'20'6'0,"46"-27"1"0,-1-2 2 0,1 2 2 0,0-2 0 0,2 1 4 0,-2 1-2 0,-4-1 0 16,6 1-1-16,-2-2 1 0,0 2 6 16,3 3 2-16,0 2 2 0,3 2 0 15,-4-5-4-15,4 3-2 16,-3-3-2-16,2 1-1 0,1 4-2 0,-2-1-1 15,2 1-1-15,0 0 1 0,-1-1 0 16,1 1 3-16,-2-2 1 0,2 2 4 16,-1 0-2-16,1-1 0 0,-2 1-5 15,2 0-2-15,-1-2-3 0,-2 2-1 16,3-2 1-16,-3 2-2 0,3-1-1 0,0 1-2 16,-3-1-1-16,3 1 0 0,0-1 1 15,0 1-5-15,-3 0 2 0,3 0-2 16,0 0-4-16,0 0 0 0,-1 0 0 15,1 0 2-15,0 0 4 0,0 2 2 16,1 7 1-16,8 5-1 0,-3-2 1 0,1 1 0 16,0-2-2-16,3 1 0 15,-2 0 4-15,4 5-4 0,0-1 3 16,-3-4-3-16,5 1-2 0,-8-4 4 16,4 1-2-16,-2-4 1 0,0-1-2 0,-1 2-3 15,-1-3 3-15,0 2 1 0,-3-4 0 16,5 4 1-16,-5-3 0 0,0 0-2 15,0 0 1-15,-3-3 0 0,0 0-1 16,0 0 2-16,2 2 0 0,-1-1-1 16,-1 1 1-16,3-2 1 0,-3 3 0 0,0-3 6 15,0 0-3-15,3 1 1 0,-3-1-1 16,0 0-5-16,-3-7 1 16,-1-5-1-16,-7-3 3 0,0-1-3 15,2 1-4-15,-1-2 5 0,-3 1-4 0,3 0 5 16,-2 1-2-16,-2 1 0 0,4 1 3 15,-3-1-1-15,4 5-1 0,-1-1 1 16,4 4 0-16,-2-1 3 0,2 1 2 16,3 3 2-16,-3-2 3 0,3 1-1 15,0 1-1-15,0 0 1 0,3 3-1 0,-2-1-1 16,2 1-3-16,-2 0 0 0,1-2-5 16,1 2 1-16,-2 0 0 0,2-2-2 15,-1 2 1-15,1 0-1 16,-2 0-1-16,2 0 0 0,-1 0 0 0,1 0 0 15,-3 0 1-15,3 0 0 0,0 0 0 16,0 0 0-16,0 0-1 0,-3 0 1 16,3 0 0-16,0 0 1 0,0 0 0 15,0 0-1-15,0 0 1 0,0 0-1 16,0 0 0-16,0 0 1 0,0 0-1 0,0 0 1 16,0 2 0-16,-3-2-1 0,3 0 0 15,0 2-1-15,0-2 0 0,0 0 1 16,0 0 1-16,0 0-1 0,0 1-2 15,0-1 1-15,0 1-3 0,0-1 2 16,0 5 4-16,0 0-1 0,3 2 1 16,3 1-2-16,0 1 0 0,2 3 0 15,-2-4 0-15,1 4 0 0,-2-4 0 16,1-2 1-16,-1 1-2 0,2 0 1 16,1 0-1-16,-4-1 0 0,2 1-2 0,1-1 3 15,-1 1 4-15,-2 0-5 0,2-2 3 16,-6-1-3-16,3 1-3 0,-3-5 2 15,0 0 1-15,0 0 0 0,3 1 1 16,-2-1 0-16,1 2 1 0,-1-2 2 16,2 0 2-16,-2 1-1 0,-1-1-6 0,0 0 4 15,0-1-5-15,-1-8 4 16,-5-1-1-16,-1-2 0 0,1 4 2 16,-1 1-2-16,-6-4 4 0,7 4-3 15,-7-3 0-15,3 0-1 0,3 5 1 0,-5-7 0 16,6 6 0-16,-2-1 2 0,2 1-1 15,3 3-1-15,0 0 0 0,3 3 1 16,-1-2 0-16,1 2 0 0,-2 0-1 16,1-2 0-16,-1 2 0 0,2 0-1 15,-1 0-1-15,1-1 1 0,-2 1-2 0,2 0 1 16,-1 0 1-16,1 0 0 0,-3 0 1 16,3 0-1-16,-1 0-1 0,1 0 2 15,0 0-1-15,-3 0 0 0,3 0 1 16,0 0-2-16,0 0 1 0,0 0-1 15,0 0 0-15,0 0 1 0,0 0 0 16,0 3 0-16,0 6 1 0,3 3-1 16,7 4-1-16,-3-5 1 0,3 4-2 15,3-3 1-15,0 2 5 0,0 4-4 16,5 0 5-16,-1 1-5 0,-1 1 0 0,1-1 0 16,-1-4-1-16,0 1 2 0,-3-4-2 15,1-2 0-15,-3-1 2 0,-4-3-2 16,1-2 0-16,1 2 0 0,-6-2 0 15,0-1 0-15,-3-3 3 0,0 0-2 16,0 0 1-16,3 0 1 0,-2 1-1 16,1-1 2-16,-1 0 1 0,1 0-2 15,-2 0 0-15,0 0-1 0,0 0-1 16,0-6 1-16,-6-2-1 0,-3-4 1 16,-2 2 0-16,-1-5-1 0,-1 1 0 0,0 0-1 15,0-1 1-15,-1 1 0 0,-1-1 2 16,-1 0-1-16,2 0-4 0,-2 0 5 15,3 0-4-15,-3-1 3 0,6 3 0 16,1 2 0-16,-2 2-1 0,5 3 1 16,0 2 2-16,3 2-2 0,3 2 2 0,0-2-1 15,0 2 0-15,-3-2 3 0,3 1-2 16,-1 0 0-16,-1 1-1 16,2-3 1-16,-1 3-1 0,1-1 1 15,-2 1-1-15,2 0 1 0,-1 0 0 0,1 0-1 16,-2 0-2-16,2 0 0 0,-1 0 0 15,1 0 0-15,0 0-3 0,0 0 3 16,0 4 0-16,1 4 1 0,7 4 1 16,2 1-2-16,1 1 0 0,1-1 0 15,4 1 6-15,1 2-5 0,2 1 3 0,-3 1-3 16,4-1 0-16,-4 0 0 0,3 0 1 16,-3-2-2-16,3 0 1 15,-1 0-1-15,-3 0-1 0,-1-1 1 16,-2-5-2-16,-2 1 1 0,0 0 0 0,-3-3 0 15,2 3 1-15,-3-5 0 0,4 2 0 16,-3-1 0-16,-1 0 0 0,1 0 1 16,-4-3-1-16,3 0 0 0,-3-2 0 15,-2 2 0-15,2 1-1 0,3-1 0 16,-6-3-1-16,0 0 1 0,0 0 0 0,1 1 1 16,1-1 2-16,-1 2-3 0,1-2 0 15,-1 0 0-15,-1 1-1 0,2-1 2 16,-2 0 0-16,1 0 0 15,-1 0 0-15,2 0 0 0,-2 0-2 0,1 0 2 16,-1 0 0-16,0 0-1 0,0 0 1 16,0 0-2-16,0 0-2 0,0 0-1 15,0 0-3-15,0 0-2 0,0 0-2 16,0-1-4-16,0 1 0 0,0 0 1 16,0 0-1-16,0 0 1 0,4 0-2 0,-4 0-3 15,3 0 0-15,-3 0 2 0,3 0-2 16,-2 0-4-16,1 0-4 0,-1 0-3 15,1 0-8-15,-1 1-8 0,1-1-6 16,-1 0-8-16,1 2-8 0,-1-2-9 16</inkml:trace>
  <inkml:trace contextRef="#ctx0" brushRef="#br0" timeOffset="363394.9048">3796 6742 155 0,'0'0'41'0,"0"0"7"0,0 0-1 15,0 0-1-15,0 0-5 0,0 0-7 0,0 0-4 16,0 0-4-16,0 0-2 0,-44-24-3 16,43 24-6-16,-1-1-6 0,1 1 0 15,-1-2 0-15,1 2-2 16,-1-1 4-16,0 1-6 0,0-2 2 0,1 2-2 15,1-2 1-15,-3 2 1 0,3-1 0 16,0 1 0-16,0-2-1 0,-3 2 2 16,3-1-3-16,0 1 0 0,0 0-2 15,-3 0 0-15,3-2-1 0,0 2-1 16,0 0 0-16,0 0-1 0,0-1 0 0,0 1-1 16,0 0 0-16,0-1 1 0,0 1 0 15,0 0 1-15,0-4-1 0,6 1 1 16,4-2-2-16,-3 3 1 0,3-1-1 15,-1 1 0-15,1 1 2 0,2 1-3 16,-1 0 2-16,7 0-1 0,-3 6-1 0,3 3 1 16,-1 1 0-16,-1 1 0 15,0 0 0-15,-3-2 0 0,3 2 0 16,-6-4 1-16,2 1-1 0,-4-4 1 16,-2 2 0-16,3-1-1 0,-6-2 0 0,1 0 1 15,-4-3-1-15,0 0 1 0,0 0 0 16,2 1 0-16,0-1 2 0,-2 2 0 15,3-2 2-15,-3 1-1 0,0-1-1 16,0 0-1-16,0 2 0 0,0-2-1 16,0 0 2-16,0 0-2 0,-3-3 0 0,-2-3 0 15,-1 0-2-15,0-2 2 16,0 2 0-16,3 3 0 0,-1-4-1 16,0 4-1-16,1-2-1 0,-3-3 2 15,6 4 0-15,-3-7 0 0,0 2 1 0,0 0-1 16,2-2 0-16,-1 1 1 0,1 0 0 15,-1-2 0-15,1 2 0 0,1-4 1 16,-4 2-1-16,4-2-1 0,0 2 1 16,-3-3-1-16,3 2-4 0,-3-1 5 15,3 0-5-15,-3 6 6 0,3-4 0 0,0 8-1 16,-1-3 0-16,1 3-1 0,0 4 0 16,-2-1 1-16,2 1-2 0,0-2 1 15,-1 1-1-15,1-2 0 16,-2 2 0-16,2 1-1 0,-1-1 0 0,1 1 0 15,-2 0 2-15,2 0 1 0,-1 0-1 16,1 0 2-16,-2 0-1 0,2 0 1 16,-1 0 0-16,1 0 0 0,-3 1 5 15,0 4-5-15,-1 6 6 0,3-3-5 16,-4 3 0-16,2-2 2 0,-1 2-2 0,-2 3 1 16,0-7-2-16,-2 7 0 0,-1-3 0 15,3-4 1-15,-1 6-1 0,-6-3 0 16,4 2 0-16,-4 2 0 15,3-5-2-15,0 0 1 0,0 0-1 0,1-3 1 16,-4 3-1-16,7-3 0 0,-2-1-2 16,-1 1-3-16,5-4-3 0,1 1-7 15,0-3-31-15,0 0-67 0,0-3-123 16</inkml:trace>
  <inkml:trace contextRef="#ctx0" brushRef="#br0" timeOffset="365691.0454">2945 5860 180 0,'0'0'55'0,"0"0"-2"0,0 0-11 16,0 0-15-16,0 0-6 15,0 0-3-15,0 0 0 0,0 0-2 16,0 0 1-16,0 0-4 0,0-7-1 16,-3 4-3-16,-4-5 0 0,4 4-2 0,-4-4 2 15,0-2-1-15,1 2 1 0,-4-4-2 16,1 3-1-16,2-2-1 0,-3-1-1 15,1 1 2-15,5 4 0 0,-5-2 4 16,2-5-2-16,-2 2 0 0,2 1 0 16,-2-1-2-16,-2 0-2 0,1 0-2 15,-6-3 2-15,4 0-3 0,-1-1 1 16,-1-1 0-16,-1 1-1 0,1-1 0 16,-1 0 0-16,1 2 0 0,-2 0 2 15,0 1-1-15,0 2 0 0,3 3 2 0,0 0-4 16,3 1 2-16,0 5 0 0,3-4-1 15,-1 2 0-15,4 2 0 0,-3 0 0 16,4 1-2-16,3 2 1 0,-1-2 0 16,-2-1 0-16,0 0 1 0,0 1-1 15,3 2 0-15,-2-2 0 0,2 2 0 0,-1 0-1 16,-2-1 1-16,3 1 0 0,0-2 0 16,-3 2 0-16,3-1 0 15,0 1-1-15,0-2 1 0,-3 2 0 16,3-1 0-16,0 1 0 0,0 0 2 0,-4-2-2 15,4 2 1-15,0 0 0 0,0-1-3 16,0 1 3-16,-1-1-1 0,1 1 1 16,-2-2 0-16,2 2-1 0,-1-2 1 15,1 2-1-15,-2-1 0 0,2 1 0 16,-1 0 1-16,1-2-2 0,-2 2 2 0,2 0-1 16,0 0-1-16,0 0 0 0,-1 0 1 15,1 0-2-15,0 0 1 0,-3 0 0 16,3 0 1-16,0 0 0 0,0 0 0 15,0 0 0-15,0 0-2 0,0 0-1 16,0 0 1-16,-3 0-1 0,3 2 2 16,0-2 0-16,0 1 1 0,0 1 1 15,0 4-1-15,0 0 0 0,0 3-1 16,3 0 0-16,1 2 1 0,2 4-1 16,1 3 0-16,3 7 1 0,-1-1 0 0,0-1 0 15,4 1-3-15,-3-1 3 0,1-2-3 16,-2 0 3-16,0-8 0 0,-2 2-2 15,-1-6 1-15,-2-2-2 0,-1 0 3 16,0-3-4-16,0 1 4 0,-3-5 0 16,0 0-1-16,0 0 1 0,1 1-1 15,1-1 0-15,-2 1 0 0,1-1 0 16,-1 0 0-16,2 1 1 0,-2-1 2 16,1 0 1-16,-1 0 4 0,0 0-2 15,2 0-1-15,-2-2 1 0,-2-10-4 0,-4-5 2 16,-4-4-1-16,0-2-2 0,0 2 4 15,0-2-5-15,-3 0 3 0,3 1-2 16,1-1 2-16,-1 0-1 0,1 3-1 16,-1 2 0-16,4 4-2 0,-1 1 1 15,1-1 2-15,2 5-1 0,-2-5 1 0,3 5-1 16,2 5 2-16,-1 1-2 0,-1-2 0 16,1 0-1-16,0 1 0 0,1 1 1 15,1 3-1-15,-2-2 0 16,2 2-1-16,0 0-3 0,0-1 2 0,-1 1-1 15,1-2 0-15,0 2 1 0,0 0 1 16,0-1-1-16,-3 1 1 0,3 0-1 16,0 0 1-16,0 0 0 0,0 0 1 15,0 0-1-15,0 0 1 0,0 0 1 16,0 0-1-16,0 0 1 0,0 0 0 0,0 0 1 16,4 0-1-16,1 1 0 0,-1 2-1 15,3 2 1-15,-4-4 0 0,7 4-2 16,-4-2 4-16,4 2-2 0,5-1-2 15,-8-1 2-15,9 3-1 0,-9-3 1 16,4 1-1-16,-2-2 1 0,1 1 0 16,0 0-2-16,-1-1 5 0,3 1-5 15,-1 0 3-15,1-2-1 0,-2 1 0 16,1 1 0-16,-2-2 1 0,1 1-2 16,0 0 1-16,-1 1 0 0,-3-2-1 0,-2 2 1 15,-4-3-1-15,0 0 2 0,0 0-1 16,2 1 0-16,-1-1 1 0,1 2 0 15,-1-2 2-15,-1 0-2 0,4 2 2 16,-4-2-1-16,3 1-1 0,-3-1-1 16,0 2 1-16,0-1-1 0,3-1 0 15,-3 2 1-15,0-2 2 0,0 1-2 16,0-1 2-16,0 2-1 0,3-2-1 16,-3 2 0-16,0 3-1 0,0-2 0 15,-6 5 2-15,-4 3-2 0,4-4 0 0,-4 4 0 16,3 1-2-16,-2 0 3 0,-2 3-2 15,3-4 2-15,0 0-1 0,-1 0 0 16,5-2 1-16,-5 0 3 0,2-2-3 16,1-1 2-16,0 1-3 0,3-6 0 15,-4 3 0-15,4-1-1 0,-5 1 2 0,-1 3-4 16,3-3-1-16,-1 1-10 0,4-3-16 16,-1 2-23-16,-2-3-20 0,3 1-25 15,0 0-14-15,0 0-58 16</inkml:trace>
  <inkml:trace contextRef="#ctx0" brushRef="#br0" timeOffset="367199.94">2840 5236 91 0,'0'0'29'0,"0"0"6"0,0 0 5 15,0 0 3-15,0 0-1 16,0 0-2-16,0 0-3 0,0 0-4 16,0 0-1-16,0 0-5 0,-15-7-4 15,15 7-2-15,-1-2-1 0,-1 2-3 0,1 0 1 16,-1 0-1-16,0-1-3 0,0 1-6 15,1 0 1-15,-2-2-2 0,3 2-1 16,-3 0 2-16,3 0-4 0,-3 0 2 16,3 0-1-16,-3 0-5 0,3 0 3 15,-1-1-5-15,-1 1 3 0,1 0 5 0,-1 0-5 16,1 0-1-16,-1 0-1 0,1 0-3 16,1 0 4-16,-2-2 5 0,2 2-5 15,-1 0 4-15,1 0-4 16,-4 0-1-16,4 0 0 0,0 0-2 0,0 0 0 15,0 0-5-15,0 0 6 0,0 0 0 16,0 0 1-16,0 0 5 0,0 0-4 16,0 0 0-16,0 0 1 0,0 0 1 15,8 0 1-15,-2 0-1 0,6 0 0 16,-1 0 1-16,1 0-2 0,5 0-4 0,-5 0 5 16,8 0-1-16,-4 0-1 0,-2 0 5 15,4 0-6-15,-1 0 0 0,-4 2 2 16,7-1-1-16,-5-1 0 15,-1 2 0-15,4-2 0 0,-7 1-1 0,1-1 0 16,0 0 0-16,-1 0-1 0,1 0 2 16,-1-1 1-16,-1-1-5 0,-1 1 3 15,2-2-5-15,-6 1 2 0,5 2 6 16,-4 0-4-16,4 0 6 0,0 0-6 16,-1 3 2-16,2 0 0 0,-8-1-1 0,7-1 1 15,-5 1 0-15,-1 0-1 0,-1-1 1 16,4-1 0-16,-1 0-2 0,-2 0-1 15,2 2 1-15,0-2 1 0,0 0-1 16,-1 0 2-16,7 0 0 0,-6 0 1 16,-2 0-2-16,3 1 0 0,-4-1 1 0,4 0-3 15,-1 0 3-15,3 1-1 16,-2-1-1-16,-3 0 0 0,5 2 0 16,-3-1-2-16,-2 1 2 0,2 0 1 15,-2-2 0-15,-1 1 0 0,3 1 1 0,-2-1 2 16,-4-1-2-16,0 0 1 0,0 0 0 15,2 0-1-15,-1 2 1 0,1-2 0 16,-1 0 0-16,1 0 1 0,-1 0-1 16,-1 1-1-16,2-1 1 0,-2 0-1 15,2 0 2-15,-2 0 0 0,0 0 0 0,0 0-1 16,0 2 0-16,0-2-1 0,0 0-1 16,0 0-1-16,0 0-3 0,0 0-9 15,-7 0-29-15,1 0-43 16,-7 0-72-16,-4 0-108 0</inkml:trace>
  <inkml:trace contextRef="#ctx0" brushRef="#br0" timeOffset="369767.0477">2678 5229 105 0,'0'0'34'0,"0"0"9"0,0 0 3 0,0 0-3 16,0 0-4-16,0 0-5 0,0 0-10 15,0 0 2-15,0 0-7 0,-2-8-3 16,2 8-5-16,0 0-6 15,0 0-7-15,0 0 1 0,0 0-1 0,0-1 2 16,0 1-3-16,0 0 6 0,0 0 3 16,0 0 1-16,0 0 6 0,2 0-3 15,-1 0-5-15,1-2 6 0,-1 2-6 16,-1 0 5-16,3-1 0 0,-3 1-4 16,6-1-3-16,2 1 1 0,-2-2-4 0,0 2 6 15,0 0 3-15,0 0-3 0,5 0 4 16,1 0-6-16,-1 2 2 0,-1-1-2 15,1 2 0-15,6 0 0 0,-1 0 1 16,-2 0-2-16,4 2 1 0,-4-1 1 16,2-1-3-16,6 3 0 0,-9-3 0 0,4 1-1 15,-2 0 1-15,2 1 1 16,-4-2-1-16,4-1 0 0,-8 1-1 16,5-1 1-16,-2-1 0 0,1-1-1 15,0 2-1-15,-3-2 0 0,3 0 1 0,-1 0 0 16,-2 0 0-16,3 0 1 0,-3 0-1 15,1-3-2-15,-2 0 2 0,1 0-1 16,2-1 1-16,-5 0-1 0,2-1 2 16,-5 4-2-16,6-2-2 0,-7 2 1 15,3-1 1-15,0 1-1 0,-2-1-1 0,-1 2 0 16,3-1 0-16,1 1 2 0,-7 0-1 16,0-2 1-16,0 2 0 15,1 0 0-15,1 0-1 0,-1 0 1 16,1 0 0-16,-1 0 0 0,-1 0 1 0,3 0-1 15,-3 0-2-15,3-2 3 0,-3 2-2 16,3 0 1-16,-2 0 0 0,1 0 0 16,-1 0 0-16,1 0 1 0,6 0-1 15,-2 0 0-15,1 0 0 0,-1 0-1 16,-1 0 1-16,0 0-1 0,2 0 1 0,-1 0-1 16,-6 0 1-16,0 0 0 0,0 0-1 15,2 0 1-15,-1 0 0 0,1 0 0 16,-1 0 1-16,-1 0-1 0,3 0 0 15,-3 0-1-15,3 0 1 0,-3 0 0 16,3 0-1-16,-1 0 1 0,0 0-1 16,-1 0-1-16,1 0 0 0,-1 0 1 15,1 0-1-15,-1 0-1 0,1 0 0 16,-1 0 0-16,-1 0 0 0,3 0-2 16,-3 0-1-16,3-1 2 0,-3 1 0 0,3 0 0 15,-3 0 2-15,3 0-4 0,-2 0 1 16,1 0 0-16,-1 0-2 0,2 0 4 15,-2 0 0-15,1 0 2 0,-1 0-1 16,-1 0-3-16,0-2 1 0,3 2-6 16,-3 0-3-16,0 0-11 0,3 0-2 0,-3 0-8 15,3 0-1-15,-3 0 4 0,0-1 4 16,0 1 11-16,3 0 9 16,-3 0 5-16,1-1 5 0,-1 1 0 15,0-2-4-15,2 1 2 0,-2-6-4 0,0 1 3 16,0-3 1-16,-3 0 1 0,-3 1 3 15,3 1 1-15,-1-1 1 0,-2 1 0 16,-1 1 0-16,1-1 2 0,0 0-1 16,-1 1 2-16,0-1 2 0,0 2 0 15,1-1 4-15,-3 0 1 0,2 0 0 0,1-1-1 16,3 4 1-16,0 1-1 0,3 2 2 16,-1-2-3-16,1 2-2 15,-3 0-4-15,3 0 0 0,-3 0-2 16,-3-1 2-16,1 1-1 0,-1 0 2 0,0 0 0 15,0-2 1-15,3 0-2 0,-7-1-4 16,0 0 2-16,7 1-2 0,-4-3 1 16,1 5 0-16,3-2 1 0,-4 1 1 15,4-3-3-15,-1 3 1 0,-1 0-2 16,1-1-2-16,4 2-1 0,0-1 0 0,0 1-2 16,0 0-1-16,-3 0-1 0,3 0-2 15,0 0 1-15,0 0-2 0,0 0 2 16,0 0 2-16,0 0 2 0,3 4-1 15,6 2 1-15,1 5 1 0,1-2-1 16,-5-3 2-16,3 5-2 0,1-5-2 16,-3-2-2-16,2 3-2 0,0-4 3 15,-1 4-2-15,4-4 4 0,1 3 1 16,-2-3 0-16,4 2 2 0,-4-4-2 16,-2 1 1-16,3 1 0 0,-1 0-1 0,-2 0 0 15,1 0 0-15,0 0-1 0,-4-1-1 16,1 2 0-16,-2-3-1 0,-4 1 2 15,5-1 1-15,-6-1 0 0,0 0 1 16,0 0 0-16,0 2 0 0,4-2 1 16,-4 0-1-16,0 1 2 0,3-1-1 15,-3 0-1-15,1 2 0 0,-1-2 0 0,2 0-1 16,-2 2 1-16,0-2 0 16,1 0-1-16,-1 0 0 0,0 0 0 15,2 0-1-15,-2 0 0 0,0 0 0 0,1 0-1 16,-1 0 0-16,0 0 0 0,2 0 3 15,-2 0-3-15,0 0 1 0,1 0 1 16,-1 0-2-16,0 0 3 0,0 0 1 16,0 0-1-16,0 0 1 0,0 1 1 15,0-1 3-15,0 0-5 0,0 0 0 0,0 2-2 16,-4-1-4-16,-1 1 5 0,-6 0 3 16,-1 5-3-16,2-2 4 0,-3 2-4 15,0 1-1-15,0 0 2 16,-3 3-1-16,-1-2 2 0,8-1 0 0,-4-1-2 15,2 1 1-15,2-2-1 0,-3 2 0 16,4-4 0-16,2-2 0 0,0 2-1 16,2-2 2-16,-1-1-1 0,1 3 3 15,4-4-3-15,-1 0 1 0,1 0 1 16,-3 0-2-16,3 1 2 0,-3-1-3 0,3 0 2 16,-3 0 0-16,3 2-1 0,-1-2 3 15,-1 0-4-15,1 0 0 0,-1 0 0 16,1 1-1-16,-1-1 1 0,1 0-1 15,-1 0 1-15,1 0-1 0,-2 1 1 16,3-1 0-16,-3 2 1 0,3-2 0 0,-4 1 1 16,4-1-1-16,-3 2 1 15,3-2 1-15,-1 0-2 0,-1 2 3 16,1-2-1-16,-1 0 1 0,1 0-2 16,-4 0 0-16,1 0-1 0,-2-7-1 0,1 2 0 15,2 0 0-15,0-4 1 0,3 3-1 16,-2-6-2-16,2-1 1 0,0 1 2 15,0 0-3-15,0 0 3 0,0 0-4 16,0 6 5-16,0-6 0 0,0 6 1 16,0-8 0-16,0-6-2 0,0-1-2 0,2-6 2 15,-1 2 0-15,1 6 0 16,-2 6 2-16,1 3-2 0,-1 4 0 16,0 0 1-16,2 1 1 0,-2 5-4 15,0-1 2-15,0 1 0 0,0-2-1 0,0 0 1 16,0 1 0-16,0 0-2 0,0-1 1 15,0 1-1-15,0 1-1 0,0-2 0 16,0 2 0-16,0-1 0 0,0 1 1 16,0-3-1-16,0 3 1 0,0-1 1 15,0 1 0-15,1 0 2 0,-1 0 0 0,0 0 0 16,0-1 0-16,0 1 1 0,0 0 0 16,0 0 0-16,0 0 0 15,0 0-1-15,0 0 0 0,0 0-1 16,0 0 0-16,0 0 0 0,0 0 0 0,0 0-1 15,0 0 0-15,0 0-1 0,0 0-2 16,-1 0 0-16,1 0-1 0,0 1-4 16,0 6 0-16,0 5-10 0,0 0-52 15,0 6-96-15,0-5-110 0</inkml:trace>
  <inkml:trace contextRef="#ctx0" brushRef="#br0" timeOffset="373500.0229">5259 5356 86 0,'0'0'15'15,"0"0"0"-15,0 0 1 0,0 0 9 16,0 0 12-16,0 0 10 0,0 0 4 16,0 0-2-16,0 0-14 0,0 0-13 15,6-4-10-15,-6 2-9 0,0 1 3 16,0 0 0-16,0-1 2 0,0 1 1 0,0-1-2 16,-3-3-1-16,0 1-2 0,0 1-1 15,0 0 1-15,3 3-3 0,-4-5 0 16,4 2-2-16,-3-1-3 0,2 1-3 15,1 3-4-15,-2-2-7 0,2 2-4 16,0 0-2-16,-1-2 2 0,1 2 5 16,-2-1 3-16,2 1 5 0,-1-2 2 15,1 2 3-15,-2-1 2 0,2 1 1 16,0-2 1-16,0 2 0 0,-1 0 0 16,1-1 0-16,0 1 0 0,0 0 0 0,0-2 1 15,0 2 0-15,0 0 1 0,0 0-2 16,0-1 0-16,0 1 1 0,0 0-1 15,0-1 2-15,0 1-1 0,0-2 0 16,0 2-1-16,0-2 0 0,0 2 0 16,1 0 1-16,1 0 3 0,-1 0-1 0,-1-1 5 15,2 1 0-15,-2 0 2 0,1 0 5 16,-1 0 2-16,2-2 2 16,-2 2 2-16,0 0-1 0,1 0-1 15,-1 0 0-15,0 0 1 0,2 0 4 0,-2 0-5 16,0 0-2-16,0 0-3 0,-6 0-4 15,1 2 2-15,-5 1-2 0,7-1 2 16,-8-1-1-16,-1 2 1 0,2-2-4 16,-3 1 1-16,1-2-1 0,-2 1-1 15,4-1 0-15,-3 0-1 0,-3 0-2 16,-3 0 1-16,2 0-2 0,-6-3 0 0,5 0 0 16,4-1 0-16,-2 1 2 15,3 0-2-15,-5-1 0 0,1 0-1 16,4 3 0-16,-6-2-2 0,1-1 1 0,6 1-1 15,-8 2 1-15,8 1 0 0,-2-2-1 16,2 2 0-16,-1 0 0 0,-1 0 0 16,-1 0 1-16,2 0-2 0,2 0 1 15,-1 0-1-15,-1 0 1 0,0 0 4 16,3 3-6-16,0-1 4 0,-2 1-4 0,4-1 1 16,3-1 1-16,-5 1 0 0,4-2 0 15,0 0 1-15,-8 0-1 0,10 0-1 16,-8 0 1-16,-1 0 0 0,0 0 1 15,2 0 1-15,-1-2-2 0,3-1 0 16,2 1-2-16,-3 1 2 0,6 1 0 16,-2-2-2-16,1 2 2 0,-3 0-1 15,4 0 1-15,-2 0 0 0,0 0 0 16,0 0-1-16,-1 0 2 0,1 0-2 16,-7-1 2-16,10 1-1 0,-1-2 0 0,-2 2 0 15,-1-1 0-15,4 0 0 0,-1-1 0 16,-1 2 2-16,5 0-2 0,-4-1 1 15,-3-1-1-15,4 0-4 0,-3 1 4 16,6 1 0-16,0-2 1 0,0 2 1 16,-1 0-2-16,-1-2 0 0,1 2 0 0,-1-1 0 15,1 1 0-15,1 0-1 16,-2-1 0-16,2 1-1 0,-1 0 2 16,1-2-1-16,-2 2 0 0,2 0 2 15,0-1-3-15,0 1 1 0,-1 0-1 0,1-2-1 16,0 2 1-16,0 0-1 0,0-1 1 15,0 1 0-15,0 0 0 0,0-2-1 16,0 2 0-16,0 0-1 0,0-1 1 16,0 1 0-16,0 0-1 0,0-2 0 15,0 0 0-15,0 1 0 0,0-3 2 0,3-1 0 16,3-1-10-16,-2-1 1 0,5 0-9 16,-2 0 2-16,0 1 3 0,2-5 0 15,0 5 1-15,2-3-3 16,-1 1 1-16,-2 3 2 0,3-3 3 0,-2 3 1 15,-2 0 1-15,-1 1-2 0,5 1 3 16,-5 0-1-16,0 1 7 0,-2 1 1 16,-1-2 1-16,3 1 0 0,-2 1 0 15,-1-1 0-15,-3 2-1 0,0-1 1 16,0 1 1-16,3 0-1 0,-3-3 3 0,3 3 0 16,-3 0 0-16,3 0 0 0,-2 0 2 15,1-2 0-15,-1 2 3 0,1-2 2 16,-1 2 0-16,1-1 0 15,0 1-2-15,0-2 0 0,-1 2-1 0,-1-1 2 16,3 1-1-16,-3-2 1 0,0 2 0 16,0-1-1-16,3 1 1 0,-3 0 0 15,0 0-1-15,0 0 1 0,0 0-2 16,0 0 0-16,0 0-1 0,0 0-1 16,0 0-2-16,0 0 1 0,0 0-1 0,0 0 2 15,0 0 0-15,0 0 0 0,0 0 0 16,0 1-1-16,0-1-2 0,0 2 0 15,-3 1-2-15,-1 0 1 0,-5 3-2 16,-1 3 0-16,3-4 1 0,-6 2-1 16,3 3 0-16,-1-2 0 0,-4 6 0 15,0 1 0-15,-1 1 4 0,2 0-3 16,-5 1 3-16,6 0-3 0,-3-3 0 0,7-6 1 16,-1 0-1-16,3-2-1 15,3-4 2-15,-5 2 0 0,6-2 0 0,-1 0 0 16,1-1 0-16,3-1-1 0,-3 0 0 15,3 0 0-15,-1 0 1 0,-1 1-2 16,1-1 1-16,-1 0 0 0,1 0 1 16,-2 0 1-16,3 2-3 0,-3-2 1 15,3 0-1-15,-3 0-1 0,3 1 2 0,-1-1-2 16,-1 0 1-16,1 0 1 0,-1 2-2 16,1-2 2-16,-1 0 0 0,2 0-1 15,-1 0 1-15,1 0 0 16,-2 0 0-16,2 0-1 0,-2 0 0 0,2 0 0 15,0 0 0-15,0 0 1 0,0 0-2 16,0 0-1-16,0 0 0 0,0 0 3 16,0 0-2-16,2 0 4 0,4 0-2 15,6 0 0-15,-2-2 0 0,3 2 1 16,-1 0-1-16,2-1 0 0,-1 1 0 0,1 0 0 16,-2 0-1-16,1 0 1 0,0 0-5 15,0 0 1-15,6 0 0 0,-6 3-1 16,4 0 2-16,-5 2 2 0,4-1 0 15,-9-1 0-15,3 2-1 0,-1-2 0 16,-5-2-2-16,-1 1 3 0,1 1-2 16,-1-2 2-16,0 2 0 0,0 0 0 15,3 2 2-15,-2-2-2 0,0 0 1 16,2 1 0-16,-3 0-1 0,0-1 1 16,0 0 0-16,-3-3 0 0,0 0-1 0,0 0 1 15,3 1-1-15,-3-1 2 0,3 1 0 16,-3-1 0-16,3 0 1 0,-1 2 0 15,0-2 0-15,-1 0 0 0,1 0 0 16,-2 0-4-16,1 0 0 0,-1 0-4 16,2 0-5-16,-2 0-5 0,1 0-3 0,-1 0-1 15,0 0-2-15,2 0-7 16,-2 0-3-16,0 0 0 0,0-6-2 16,0-6 3-16,0-5 5 0,-5-4 4 15,1 1 10-15,-3-1 6 0,4 0 6 0,0 1-1 16,-1-1 0-16,-1-1 2 0,1 7-1 15,-2-2 5-15,2 7 5 0,1-1 5 16,0 2 3-16,2 5 0 0,-1-1-3 16,2 5 1-16,-1-4-1 0,-1-1-3 15,1 0-1-15,-1 1-4 0,2 4-5 0,-1-1-2 16,1 1-2-16,0 0-2 0,0-2-4 16,0 2 0-16,0-2 1 0,0 2 4 15,0 0 3-15,0-1 0 16,0 1 0-16,0 0 0 0,0 0 0 0,0 0 0 15,0 0 0-15,0 0 1 0,0-2-1 16,1 2 1-16,-1 0 0 0,2 0 0 16,-2 0 2-16,1 0-1 0,-1 0 0 15,2 0 1-15,-2-1 0 0,0 1 0 16,1 0-1-16,-1 0 1 0,0 0 1 0,2 0-2 16,-2 0 2-16,0 0-1 0,1 0 1 15,-1 0 2-15,0 0 2 0,0 0 3 16,0 0 2-16,0 0 0 0,0 0-3 15,0 0-3-15,0 0-2 0,0 0-3 16,0 0 0-16,0 8 2 0,0 5 4 16,0 5-2-16,0 8 4 0,0-1-7 15,0-2 3-15,0 4-3 0,0 0-1 16,-1 0 2-16,-1 2-3 0,1 0 2 16,-1-4-2-16,-1 2 0 0,2-9 0 0,-2-2 1 15,3-5-2-15,0-6 0 0,0 0 0 16,0-5 0-16,-3 0 1 0,3 0 2 15,0 2 3-15,0 0 1 0,0-2-1 16,0 0-2-16,0-8-4 0,3-9-1 16,4-5-1-16,-1-4-2 0,0-2 1 15,2 0-5-15,0-3-3 0,-1 3 0 16,-1 0-1-16,2 2 0 0,-2 5 1 16,0 6 1-16,-3 0 2 0,1 7 0 15,-2 4 5-15,1-6 1 0,-2 6 2 0,2-1 0 16,-2 1 2-16,-1-2 0 0,0 0 7 15,0 1-2-15,2 0 3 0,-2 5 1 16,0-5 1-16,0-2 0 0,0 1 2 16,0 2-4-16,0 4 0 0,0-2-2 15,0 2-3-15,0 0 1 0,0 0-4 0,-2 0 0 16,1 0-2-16,-2 0 0 0,0 0-1 16,-4 9 0-16,1 6 0 15,2 4 1-15,-2 0-1 0,-1 3 1 16,4 2 4-16,0 2-3 0,-1 1 3 0,-1-1-3 15,2 0-2-15,0-6 1 0,2-10-1 16,-2 1 1-16,3-5 3 0,0-1-3 16,0 0 0-16,0-5 0 0,-4 0-2 15,4 0 0-15,0 2 1 0,0-1-2 16,0 1 0-16,0-1 2 0,0-1-3 0,0 0 4 16,0 2 0-16,0-2 1 0,0-2 1 15,4-9-2-15,0-8 1 0,2-4-4 16,-3-2 1-16,0 0-1 0,0-1-7 15,0 1 5-15,-3-1-4 0,3 9 5 16,-3-1 3-16,0 6 1 0,0 6 1 16,0 0 0-16,0 6 2 0,0-3 1 15,0 3 0-15,0 0-1 0,0-2-3 16,0 2-2-16,0-2 1 0,0 2 0 16,0 0 2-16,-3 11 0 0,0 5 0 0,-1 8 1 15,1-1 3-15,0 2-4 0,1 1 4 16,2-2-4-16,0 1-1 0,0-9 0 15,0 1-3-15,0-6-1 0,3-3-3 16,0 2-8-16,-1-6-15 0,5 4-40 16,3-5-70-16,0 2-129 0</inkml:trace>
  <inkml:trace contextRef="#ctx0" brushRef="#br0" timeOffset="388867.9076">4678 4780 95 0,'0'0'25'0,"0"0"2"15,0 0 3-15,0 0 2 0,0 0-1 16,0 0-9-16,0 0-9 0,0 0-8 16,0 0-7-16,0 0-7 0,-11-24-6 0,11 22-1 15,-2 2 3-15,2 0 7 16,0 0 5-16,0 0 5 0,0 0-1 16,0 0-1-16,0 0-1 0,0 0 3 15,0 2-1-15,0-1 2 0,0 1 0 0,0-1 1 16,0 0 0-16,0 1-2 0,0-1 0 15,0 1 0-15,0-1 0 0,0 2 0 16,4 2 0-16,-1 0 0 0,-2-1-3 16,4 4 1-16,-4-5-1 0,2 0 1 15,3 5 1-15,-3-5 0 0,0-1-1 0,1 3 1 16,-1-3 0-16,-2 1 1 0,2 0 1 16,0 0 0-16,-3-3-1 0,0 0 3 15,0 0-2-15,3 2 1 16,-2-2-3-16,1 1 2 0,-1-1-1 0,1 0 1 15,-1 1 2-15,1-1-1 0,-1 0 3 16,6 0-2-16,-4 0 2 0,9-2-1 16,1-7 1-16,3-5 0 0,4-5 0 15,0-2-3-15,2-2-3 0,-1 0 0 16,3-4-3-16,-1 3 3 0,-3 0-1 0,3 1 0 16,-5 1-3-16,0 0-2 0,-3 2-1 15,-1 2-4-15,-4 6 5 0,-4 5-1 16,-3 4-1-16,-3 3-2 0,0-1-5 15,0 1-10-15,2 0-18 0,-1-1-19 16,1 1-15-16,-2 0 4 0,2 1 1 0</inkml:trace>
  <inkml:trace contextRef="#ctx0" brushRef="#br0" timeOffset="390031.613">5561 6003 167 0,'0'0'46'0,"0"0"-4"0,0 0-6 16,0 0-10-16,0 0-3 0,0 0-4 15,0 0-2-15,0 0-3 0,0 0-2 16,0 0-8-16,-36-62-4 0,36 62-6 0,0 0 2 16,0-2 4-16,0 2 0 0,0 0 7 15,0 0-3-15,0 3 2 0,6 8-2 16,-2 3 1-16,3 0-2 0,-1-1 1 15,0-1-3-15,1 2 2 0,-4-7-2 16,4 5 4-16,-2-4-2 0,-1-2 0 16,2 0 2-16,-1-3-2 0,3 2 1 15,-4-2-1-15,-1-2-1 0,3 2 1 16,-2-3 0-16,2 2 4 0,-2 0-1 16,5-2 3-16,3 0-1 0,3-10-1 0,3-4-1 15,1-1-2-15,-2-3-1 0,0-3-1 16,-1-3 2-16,5-5-5 0,-1-3-2 15,1-4 2-15,0-1-3 0,0 0 4 16,1 2 1-16,-3 1-2 0,1 3 1 16,-3 4-2-16,-5 9-1 0,-5 7-5 0,-4 7-14 15,-3 4-17-15,0 0-14 16,0 2-40-16,0 11-84 0</inkml:trace>
  <inkml:trace contextRef="#ctx0" brushRef="#br0" timeOffset="393100.8467">6741 5815 36 0,'0'0'20'0,"0"0"-2"0,0 0-3 0,0 0-3 16,0 0 0-16,0 0-2 0,0 0 0 16,0 0 4-16,0 0 0 0,0-27 2 15,0 21 7-15,0 6 1 16,0-1 1-16,0 1-1 0,0-1-4 0,0-1-5 15,0 1-1-15,0-1-1 0,0 0-2 16,0 1 0-16,2 0-3 0,-2 1-1 16,0-1-4-16,0 1-2 0,0-2 2 15,0 2 0-15,0 0 2 0,0 0-1 16,0 0 1-16,0 0-2 0,0 0 1 0,1 4-1 16,-1 2-1-16,3 4 1 0,0-1-1 15,1-2-1-15,1 1 2 0,0 0 0 16,-2-3 0-16,3 2-1 0,1 0 0 15,-1-1 2-15,1 1-4 0,-1 0 6 16,0 1-6-16,0-1 2 0,1 1-1 16,-4-2 0-16,5 1 0 0,-5-3-1 15,0-1 0-15,-1-1 1 0,-1 1 2 16,2 0-1-16,0 1 1 0,-3-4-1 16,0 0 1-16,0 0 3 0,3 1 0 0,-2-1 5 15,1 0 3-15,-1 2 2 0,2-2-2 16,-2 0-2-16,1 0-4 0,2 0-3 15,2-7-2-15,3-6-7 0,2-4 4 16,1-1-4-16,1 0 3 0,3-2 1 16,2-4-1-16,3 2 0 0,2-1 0 15,0 0-2-15,-1 1-2 0,-2 0 2 16,3 0 0-16,0-1 2 0,-4 1 0 16,1 0-3-16,-2 4 1 0,-5 7 0 15,-3 1-4-15,-3 4-6 0,-3 2-4 0,-1 3-10 16,-3 1-10-16,3 0-4 0,0 8-7 15,-3 6-17-15,0 3-16 0,0 5-43 16</inkml:trace>
  <inkml:trace contextRef="#ctx0" brushRef="#br0" timeOffset="394016.0033">7356 4909 176 0,'0'0'56'15,"0"0"-3"-15,0 0-4 0,0 0-4 0,0 0-4 16,0 0-5-16,0 0-6 0,0 0-4 16,0 0-6-16,0 0-2 0,-25-30-9 15,25 28-3-15,-1 0-3 16,1 2-3-16,-2-1 1 0,2 1-3 0,-1-1-1 15,1 1 0-15,-2-2-2 0,2 2-1 16,0 0 0-16,0 0 2 0,0 0 2 16,0 0 3-16,0 0-2 0,0 8 1 15,2 0 0-15,4 7 0 0,-2-3 1 16,2-2-1-16,1 5-1 0,-1-1 1 0,-3-4-1 16,1 4 1-16,-1-5-2 0,1 0-1 15,-1 0 2-15,-1-4-1 0,3 3 1 16,-2-5 1-16,-1 0-2 0,-1 1 1 15,-1-4 1-15,0 0 0 0,0 0 3 16,3 0 0-16,-3 2 3 0,6-2 1 16,3-4 0-16,2-4-1 0,4-7 0 15,0-5-1-15,0 0-1 0,4-3-2 16,-5 2 0-16,-1 0-1 0,-4 6 1 16,0 3 0-16,-1-4 0 0,1 1-2 0,1-6 2 15,4 0-4-15,-2 1 2 0,0 0 2 16,-1 2-2-16,-1 1-2 0,-2 5 1 15,0 0 0-15,-5 4-1 0,0 3 0 16,1-3-1-16,-2 5 0 0,-1-2-9 16,2 2-11-16,-3 3-32 0,0-2-42 0,0 2-33 15,0 0-118-15</inkml:trace>
  <inkml:trace contextRef="#ctx0" brushRef="#br0" timeOffset="411807.9912">6656 5305 132 0,'0'0'35'0,"0"0"-2"0,0 0-4 15,0 0-4-15,0 0-1 0,0 0-4 16,0 0-1-16,0 0 0 0,0 0-3 16,0 0-1-16,0-9-2 0,0 9-3 0,0-2-2 15,0 2-2-15,0-1-2 0,0 1 2 16,0-2-1-16,0 2-1 16,0 0 2-16,0 0-6 0,0-1 1 15,0 1-2-15,0 0-1 0,0 0-2 0,0 0 0 16,0 0-2-16,0 0 3 0,0 0 1 15,0 1 4-15,0 6 1 0,0 8 0 16,0 4 0-16,0 2-1 0,0 7-2 16,0-4 0-16,0 0 0 0,0 1 0 15,-3-2 0-15,0-2 1 0,-1 1-1 0,-2 0 2 16,-1-1 1-16,-2-2 0 0,2 1 0 16,1-6 2-16,-4-1-2 0,4 3 2 15,-4-2-1-15,-3 2-2 16,0 0 2-16,0-2-3 0,-3 1-1 0,4 0-1 15,-2 0-2-15,1 5 2 0,-1-1-3 16,-1 2 1-16,1 1-3 0,2-1 3 16,5-6-1-16,-2-1 3 0,5-7 1 15,1-4-2-15,2 2 0 0,1-5-2 16,-2 0-3-16,2 0-2 0,0 0-8 0,3-5-14 16,8-8-28-16,1-7-25 0,3-1-46 15</inkml:trace>
  <inkml:trace contextRef="#ctx0" brushRef="#br0" timeOffset="412335.5387">6641 5349 68 0,'0'0'16'0,"0"0"-6"0,0 0-3 16,0 0 2-16,0 0 1 0,0 0 5 16,0 0 2-16,0 0 1 0,0 0-1 15,0 0-4-15,5-15-4 0,-5 15 0 0,1-2-5 16,-1 2 0-16,0 0 1 0,0 0 3 16,2 0 4-16,-2 0 1 0,1 2 0 15,2 9-4-15,0-1-1 16,0 7-2-16,-2-1 0 0,1-5 0 0,-2 8-1 15,0 3 0-15,0-1 1 0,0 7-1 16,-6-4-2-16,0 2 4 0,2-4 1 16,-4 1 0-16,0-3 0 0,1-1 1 15,-2-1 1-15,-1-2 0 0,0-1-1 16,-2 1-4-16,-1-5-3 0,0 1-1 0,4-3-1 16,-2-2-1-16,-1 1-1 0,5-4-3 15,-3 0-3-15,4 1-6 0,2-3-4 16,-1-2-9-16,1 4-33 0,4-4-49 15</inkml:trace>
  <inkml:trace contextRef="#ctx0" brushRef="#br0" timeOffset="416475.9114">5104 5807 74 0,'0'0'10'0,"0"0"3"16,0 0-3-16,0 0-1 0,0 0-1 16,0 0-2-16,0 0-1 0,0 0-1 15,0 0 1-15,3-12 0 0,-3 12-2 0,0-2 0 16,0 2-1-16,0-1 1 16,0 0 0-16,0-1 2 0,0 1 1 15,0-1 1-15,0 1 1 0,-3-4 1 16,0 0-1-16,0 1 0 0,-2-4 3 0,3 4-2 15,-2-5 1-15,1 1-1 0,0-2-2 16,-1 1-1-16,1 1 2 0,0-2-1 16,0 0 1-16,-1 1 2 0,1 0-1 15,0-2 2-15,2 0 0 0,-1 1-5 16,1-3 0-16,-2-6-4 0,3 5-1 0,-2-6-1 16,2 1 1-16,0 7-2 0,0-8 1 15,0 2 1-15,2 6-1 0,1-7 0 16,0 3 0-16,-2 3 2 15,2-3-2-15,5-1 0 0,-2 2 1 0,0-5-1 16,0 6 2-16,1 2-1 0,-1 5 0 16,-2-2 1-16,-1 0-1 0,3-1-1 15,-2 2 0-15,-1-2 0 0,2 1 1 16,-4 5-1-16,3-4-2 0,-1 5 0 16,0-2-1-16,0 2-1 0,-3 3 2 0,0-1-1 15,0 1-1-15,1 0 1 0,-1-2-1 16,0 2 4-16,2-1-2 0,-2 1 1 15,0-1 1-15,1 1 0 0,-1-2 1 16,0 2 1-16,0 0-1 0,0 0 1 16,2-1 0-16,-2 1 0 0,0 0 1 15,0 0 0-15,0 0-1 0,0-2-1 0,0 2 2 16,0 0 0-16,0 0-2 16,0 0 1-16,0 0 1 0,0 0-2 15,0 0 3-15,0 0-4 0,0 0 0 0,0 0 0 16,0 0 2-16,0 0 0 0,0 0-1 15,0 0 1-15,0 0-1 0,-5 2-2 16,1 1 1-16,-2 4 0 0,1-1 1 16,0 0-1-16,1 2 1 0,-2-1-2 15,0 6 1-15,0 0-1 0,-2-1 1 0,2 2 1 16,0 1-1-16,2 0-1 0,-2 1 1 16,-1 1 0-16,4-3 0 15,0-3 0-15,-1 4 0 0,-1 0 0 16,1-4 1-16,1 5 0 0,0-6 0 0,3 3 0 15,-4-4 0-15,3 4-1 0,-1-1 0 16,2 1 1-16,0 8 1 0,0-4-1 16,0 7 1-16,0-6-2 0,2-4 2 15,1 3-2-15,-1-6 1 0,4 4-1 16,-3-6 0-16,1-1 0 0,1 1 0 0,-4-4 0 16,2 2 0-16,0-4 0 0,0 0 2 15,5 4-2-15,-5-3 0 0,0-1 0 16,0 0 0-16,0-2 1 0,3 3-1 15,-3-3 0-15,5 3 0 0,-5-1 0 16,0 0 0-16,0 1 0 0,-3-4-1 16,3 1 1-16,3 2 0 0,-3-1 1 15,1 0-1-15,-4-2 0 0,0 0 0 16,0 0 0-16,3 2 0 0,-2-2 0 16,-1 2 1-16,3-2-1 0,-3 1 0 0,0-1-1 15,3 0 0-15,-3 2-3 0,0-2-2 16,0 0-3-16,3 0-14 0,-3 0-28 15,0 3-22-15,1-3-15 0,-1 1-33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01-09T05:36:01.1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5486 5781 63 0,'0'0'29'0,"0"0"-1"0,0 0-3 15,0 0-4-15,0 0-6 0,0 0-2 16,0 0-4-16,0 0 1 0,0 0-3 16,0 0 0-16,-3-6 1 0,3 4-1 0,0 2 2 15,0 0-1-15,0 0 0 0,0 0 0 16,0 0 1-16,0-1-1 0,0 1-1 15,0 0 2-15,-1 0-2 16,1 0-2-16,0 0 1 0,0 0 2 0,0 0 1 16,0 1 3-16,0 4-4 0,1 5-5 15,2-3-2-15,0 2-1 0,3 5 5 16,-2-7-1-16,2 7 2 0,-2 0-2 16,2-7-4-16,0 7-3 0,-2-6 2 15,2-1 0-15,1 4 0 0,-3-4 3 0,4 4 0 16,-4-3 2-16,-1-5 0 0,1 0 0 15,-4-3 0-15,0 0 3 0,0 0 2 16,7 0 4-16,5-2-1 16,4-8-3-16,3-6-2 0,-2-3-2 0,-1-4-4 15,0 0 4-15,-3-1-5 0,3 0 1 16,-3-1 1-16,3 4-3 0,-3-1 2 16,-2 4-2-16,-2 6 0 0,-5 5-1 15,1-1 0-15,-2 3-1 0,1-2 3 16,3 0-5-16,-3 3 0 0,2-3-1 0,-3 4-6 15,0 0-5-15,0-3-10 0,0 2-18 16,1 1-27-16,5-3-27 0,-5 5-39 16</inkml:trace>
  <inkml:trace contextRef="#ctx0" brushRef="#br0" timeOffset="635.7494">6699 5495 168 0,'0'0'53'0,"0"0"-2"0,0 0-8 0,0 0-8 16,0 0-9-16,0 0-6 16,0 0-5-16,0 0-7 0,0 0-4 15,-14-18 0-15,12 18-2 0,2 0-1 16,0 0 1-16,0 0 0 0,0 7 2 0,3 7 1 15,3 4 0-15,1 0-1 0,3 0 1 16,-2 0-3-16,-1-2-1 16,4-2 4-16,-5-1-3 0,0-3 0 15,1-4 1-15,0 1-2 0,-1-2 4 0,0-4 1 16,4-1 1-16,3 0 0 0,2-8-1 16,5-4-1-16,-3-5-2 0,-2 0 0 15,-2-4 0-15,1-1-2 0,-2-3 0 16,-2 0-1-16,6-3-2 0,-3 1 0 15,1 0-3-15,-1 1-3 0,0 3-4 0,-3 8-6 16,-4 4-10-16,-1 4-21 0,-2 4-30 16,-1 0-30-16,1-1-30 0</inkml:trace>
  <inkml:trace contextRef="#ctx0" brushRef="#br0" timeOffset="1229.5429">7163 4623 120 0,'0'0'59'16,"0"0"-3"-16,0 0-4 0,0 0-15 0,0 0-13 15,0 0-12-15,0 0-6 0,0 0-4 16,0 0-3-16,0 0 1 0,-11 4 4 16,11-3-1-16,0-1 5 0,0 6 0 15,0-2 0-15,0 6-1 0,4-3-1 16,2 2-4-16,1 4-2 0,-1-3-1 16,3 1 0-16,1 0 1 0,-3 0-1 15,5 0 5-15,-1 3 5 0,1 0 1 16,-5-6-1-16,2 2-4 0,-2-5-5 15,-4-1 1-15,0-1 2 0,-3-3 2 0,0 0-1 16,0 0 2-16,1 2 1 0,-1-2 3 16,6 0 4-16,4 0 2 0,3-7-3 15,3-6-2-15,-2-6-4 0,-2-3-4 16,4-6 0-16,-3-4-3 0,4-1 0 16,-2-4-2-16,2 0-3 0,-2 0-1 15,0 2-2-15,0 5 1 0,-2 3-4 0,-3 5-7 16,-1 6-17-16,-5 8-34 15,0 5-47-15,-4 3-47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1-14T05:02:24.8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10656 9692 5 0,'0'0'6'0,"0"0"1"0,0 0 1 16,0 0-3-16,0 0 2 0,0 0-1 0,0 0-1 16,0 0 1-16,0 0-1 0,0 0 2 15,3-14 1-15,-3 12 2 0,1 1 0 16,-1 0 0-16,0-1 1 0,0 1-1 15,0-1 2-15,0 0 1 0,0 1 3 16,0-1-1-16,0 1 4 0,0-1-1 16,0 1-2-16,0-1 1 0,0 1-5 15,0 0-3-15,0-1-2 0,0 0-3 16,-1 1-1-16,1-1 1 0,0 0-3 16,-2 1 0-16,2 1-1 0,0-2-2 0,-1 2 2 15,1 0 1-15,0 0-1 0,-3 0 1 16,0 2-1-16,-3 8 0 0,-2 3 0 15,3-6 0-15,-2 7 0 0,1-5 0 16,2 0 0-16,-2 1 1 0,2-2-1 16,-1 3 1-16,1-6 1 0,4-1-1 15,-3-1 3-15,2 2 2 0,-2-2 1 16,1 1 1-16,-1 0-1 0,2 0-4 16,-1 0-1-16,-3 3 1 0,3-4 2 15,-3 4 4-15,-4 6 6 0,-4-1 4 0,1 8 2 16,-1 0 1-16,-1 3-9 0,-1 2 0 15,-2 1-8-15,2 1 0 0,0-1-2 16,0-1-1-16,1 1-1 0,-1-1 0 16,2 5 2-16,2-1-1 0,-1 3 2 15,-2 0-2-15,-1 0 2 0,1 1-1 0,-1-3-1 16,1-3 1-16,1-1 2 16,1-5-1-16,2-1-1 0,1-1 2 15,2-3-2-15,-1-1 0 0,-1 1 2 16,0 0-4-16,1-1 3 0,-1 0-3 0,0 2 0 15,3 0 5-15,-4 0-5 0,3-1 2 16,1-4-2-16,-1 1-2 0,4-4 1 16,-1-5-2-16,-2 5 2 0,6-7-1 15,-3 1 1-15,2 1-1 0,1-4 1 16,-2 0-1-16,2 0-1 0,0 2 2 0,-1-1-1 16,1 1 1-16,-2-2-1 0,2 1-1 15,0-1 1-15,-1 2-2 0,1-2 1 16,0 2-1-16,0-2 1 0,0 1 0 15,0-1 1-15,0 2 0 0,0-2 0 16,0 0 1-16,-2 1-1 0,2-1 1 16,0 0-1-16,0 2 0 0,0-2 0 15,0 0 1-15,0 0 0 0,0 2 1 16,0-2 0-16,0 0-1 0,0 0 1 16,0 0-1-16,2-4 1 0,4-5 0 0,1-3-2 15,7-3 1-15,-8 5-1 0,4-3 1 16,-1 2 0-16,-2-1-5 0,3-4 3 15,2-1-8-15,-1-1 3 16,4-4 0-16,4-3-1 0,1-4 2 0,2-5-2 16,2-2-1-16,1-4 0 0,-1 1 0 15,-1 1 1-15,-2 1 5 0,-1 6-1 16,-4 2 2-16,0 2 0 0,-3 1 0 16,1-1-2-16,-2 0 5 0,1 0-1 15,-2 2 3-15,0 0-1 0,0 1 0 0,-2 1-3 16,-2 2 1-16,-1 5 1 0,-1 1-2 15,-3 5 3-15,-1 0-1 0,2-2 1 16,-3 8-1-16,2 0 0 0,-2 4 1 16,0-2 0-16,0 2 2 0,0-1-4 15,1-1 1-15,-1 0 0 0,0 1-1 0,0-1 0 16,0 1 1-16,0-1-1 16,0 1 1-16,0-1 0 0,0 1-1 15,0-1 2-15,0 1 0 0,0-1-1 16,0 1 1-16,0-1 2 0,0 0-2 0,0 1 1 15,-1 0 0-15,1 0 1 0,0-1-1 16,-2 2 0-16,2-2 0 0,0 2-2 16,-1-1-1-16,1 1 1 0,0-2-1 15,-2 2 0-15,2 0 0 0,0 0 0 16,-5 0 0-16,-4 2 1 0,-1 6 0 0,-6 5 0 16,0 2 1-16,0 4 3 0,0 3 5 15,-4 4-3-15,4 4 2 0,-4 2-6 16,0 2-1-16,2-2-2 0,1-1 1 15,1 0 1-15,-1 2 0 0,-1 2 1 16,1 1 0-16,-3 4 2 0,-1 1-2 16,0 0 0-16,-1-2 1 0,3-1-2 15,-1-3-2-15,3-2 1 0,1-4-2 16,0 0 2-16,1-1 2 0,1-3-2 16,1 1 3-16,0-2-4 0,-3 2 0 0,3-2 0 15,-3 2 0-15,3 1 1 0,-3-2-2 16,0 1 1-16,3-2-1 0,0-1 1 15,0-2-1-15,2 0 1 0,0-1-1 16,3-7 1-16,1-1-1 0,4-4 1 16,0-3 0-16,1 0-2 0,2-5 0 0,-1 0 1 15,1 0 0-15,-2 1 0 16,1 0-1-16,1 1 0 0,-2-1 0 16,2 1 1-16,0-2-1 0,-1 2 0 15,1-2 1-15,0 0-3 0,0 0 2 0,0 0-1 16,0 0 1-16,1-4 0 0,5-1 1 15,-1-3-2-15,-2 5 0 0,1-5-2 16,-1 4-2-16,5-3-2 0,0-4-1 16,-4 6-4-16,6-6-7 0,-3 5-12 15,-1-1-14-15,4-4-30 0,-1 0-29 0,5 0-52 16</inkml:trace>
  <inkml:trace contextRef="#ctx0" brushRef="#br0" timeOffset="1639.3565">10563 9756 29 0,'0'0'10'15,"0"0"-2"-15,0 0-1 0,0 0-1 0,0 0 1 16,0 0 2-16,0 0 2 0,0 0 1 15,0 0 0-15,0 0 1 0,13-22 4 16,-11 21-3-16,-2-1-1 0,2 2-5 16,-2-2-3-16,0 2-2 0,2-1 0 15,-2 1 0-15,0-2 1 0,1 2 1 0,-1-1 2 16,0 1 1-16,2 0 4 0,-2 0 1 16,0 0 0-16,0 0 0 15,0 0 0-15,0 0-3 0,0 0 2 16,-7 6-4-16,-2 5 3 0,0-2 0 0,-1 0-3 15,-3 2 2-15,3-2 1 0,-6 3 0 16,3 0 1-16,0-1 2 0,0 2-3 16,0-2 6-16,-3 3-7 0,0-1 1 15,0-1-6-15,2 2 0 0,-5-1-2 16,2-1 1-16,1 0-3 0,-1-1 1 0,5-3-1 16,2 0 0-16,1-4 0 0,3 1-1 15,-1 1 1-15,4-4-1 0,-3 3 0 16,3-3 0-16,-1 1 0 15,1 0 0-15,3-3 1 0,-1 0-2 0,1 0 1 16,-3 1 0-16,3 1 0 0,-3-1-1 16,3-1 2-16,-1 2-1 0,-1-2 1 15,2 2-1-15,-1-2 1 0,1 0-1 16,0 1 1-16,0-1-1 0,0 0 0 16,7-6-1-16,7-5 2 0,5-4-1 0,3 0 1 15,-1 0 1-15,3-1-2 0,0-1-3 16,1-1 3-16,-1-2-3 0,-1 1 3 15,-1 4 1-15,-3-3 0 0,1 4-1 16,-2 2 1-16,-1 1 0 0,-7 1-1 16,2 0 0-16,-2-1 2 0,-4 3-2 15,-2 2 0-15,3 0 2 0,-4 3 0 16,0 0-1-16,1 0 1 0,-4 3 0 16,0-2 0-16,0 2-1 0,2 0 0 15,-2-1 0-15,1 1 0 0,-1-2-1 0,0 2-1 16,0 0 2-16,0-1-1 0,3 1 0 15,-3 0 0-15,0 0 1 0,0 0-1 16,0 0 1-16,0 0 0 0,0 0-1 16,0 0 0-16,3 0 0 0,-3 0 0 15,0 0 2-15,0 0-2 0,0 0 3 0,0 0 1 16,0 0 0-16,0 0 0 0,0 0 0 16,0 0 2-16,0 0 3 15,0 0 2-15,0 0 1 0,0 1-3 16,0 4 0-16,-6 3-3 0,5 0-2 0,-1-4 1 15,-2 5-2-15,3-5 1 0,-2 7 0 16,0-2-1-16,0 0-1 0,0 2 1 16,0-2 0-16,0 2-1 0,0-1 1 15,-1 9 0-15,-2-1 3 0,-1 3-4 16,6-5 3-16,-2 1-4 0,1 0-1 0,1-6 2 16,-1 9-2-16,-1-1 0 0,0 1 0 15,-1 5 0-15,0 0 0 0,1-2 1 16,0-2-2-16,2-4 1 0,-1 1-2 15,-1-2 1-15,2-4 0 0,-1 5 1 16,1-6-2-16,1-7 1 0,0 3 0 16,0-7-1-16,-2 0 1 0,2 0 0 15,0 0 1-15,0 3 0 0,0-2 0 16,0 1-1-16,0-1 1 0,0 1-1 16,0-1 1-16,0 0-1 0,0 1 1 0,0 0 0 15,0-1 0-15,0 1 1 0,0 0-1 16,0-1 0-16,0 0 1 0,0 0-1 15,0-1 1-15,0 2-1 0,0-2 0 16,0 2 0-16,0-2 0 0,0 1-2 16,0-1 2-16,0 2-1 0,0-2 1 0,0 0 2 15,0 1-2-15,0-1-1 16,0 0 1-16,0 2 0 0,0-2 0 16,0 0 0-16,0 2 1 0,0-2-1 15,0 0 1-15,0 0 0 0,0 0 0 0,0 0 0 16,0 0-1-16,0 0 0 0,0 0 1 15,0-8-2-15,0 2 2 0,-1 0-1 16,-2-6 1-16,3 5 0 0,-4-3 1 16,0 1-1-16,-1 0 0 0,1 1 1 15,-2 1 0-15,-4-3-1 0,1 5 1 0,-4-4 1 16,1 2 0-16,3 3 2 0,-6-4 1 16,1 2-2-16,2-2 0 0,-2 3-1 15,-1-3-1-15,3 2 1 16,1 2-1-16,-2-3-1 0,-1 1-2 0,5 3 0 15,-4-4-1-15,3 4 0 0,5 2-1 16,1 0-4-16,4 1-2 0,-3-2-2 16,3 2-2-16,-4 0-3 0,-1 0-10 15,0 0-5-15,0 0-17 0,5 3-13 16,0 3-9-16,0 3-21 0,3 2-14 0,7-4-17 16</inkml:trace>
  <inkml:trace contextRef="#ctx0" brushRef="#br0" timeOffset="3335.5983">10582 9845 74 0,'0'0'15'0,"0"0"-4"16,0 0-3-16,0 0-2 0,0 0 0 16,0 0-2-16,0 0-2 15,29-77 1-15,-28 72-2 0,1 0 1 0,-1 1-1 16,-1 1 4-16,0 3 6 0,0-2 6 15,0 2 4-15,3-1 4 0,-3-1 4 16,0 2 4-16,0-1-2 0,0-1-5 16,0 1 1-16,3-1-6 0,-3 1-3 15,0-1-1-15,0 1-2 0,0-1-5 0,0 1 3 16,0-1-3-16,0 0 0 0,0 1-2 16,0-1 0-16,0 2-1 0,0-1-2 15,0 1-3-15,-3 0 0 0,-1 0 0 16,-5 0 1-16,-1 9-1 0,-3 3-1 15,0 2 0-15,0 4 1 0,-1 2 0 16,0 3 4-16,-1 6 2 0,0 1-2 16,-1 5 1-16,2 0-4 0,-2-2-3 15,1 1 1-15,1-4 2 0,2 2 0 16,-1-3 0-16,0 2 2 0,0 1-2 0,-1-2 0 16,1 1-2-16,-3-2 1 0,4-2-1 15,-1-1 1-15,-1-2 0 0,1 0 2 16,-3-1-1-16,1-1 2 0,1-1-2 15,-2-2 2-15,3 0-2 0,0 1 2 16,0-2 3-16,0 2-4 0,1-1 2 16,0-1-5-16,0 1-1 0,-1-1 1 15,1 0 2-15,1-1-2 0,-1 1 0 16,1-1 1-16,0-2-4 0,3-2 4 16,1-1-2-16,-1 3 0 0,1-3 0 0,-1 1 0 15,2-1 0-15,1-4-2 0,1 0 2 16,-2 1 0-16,5 0-1 0,-2-2 2 15,-3 2-1-15,2 7 2 0,1-7-2 16,-3 7 0-16,0 0 0 0,0 0-2 16,-2 5 2-16,1-1 0 0,-1 0 0 15,2-2 0-15,1-6-1 0,1 2 1 16,1-5-1-16,1-5 1 0,-1 7 0 16,2-6 0-16,-1-1 0 0,1 1-2 15,1-5 2-15,-2 0-1 0,2 0 0 0,0 2 1 16,0-1 0-16,0 0-1 0,-1 1 1 15,1-2-2-15,0 0-1 0,0 1 0 16,0-1-1-16,0 0-3 0,0 0 0 16,0-4-3-16,3-7-6 0,4-4-7 15,-1-2-5-15,5-7-2 0,0 1-10 0,0-4-4 16,2-2-2-16,2-3-4 16,-1-2 8-16,5-3-9 0,0-2 5 0,1-4 6 15,2-2 9-15,2-5 14 16,4-2 11-16,2 0 3 0,0-1 3 0,1 3 3 15,-2 3 0-15,-3 6-1 0,-3 6 2 16,-4 5 0-16,-2 5 1 0,-4 6 0 16,-4 5 2-16,-1 2 6 0,-3 4 0 15,-1 1 2-15,2-1-2 0,-5 5 0 16,2 0 4-16,-3 3 5 0,0-1-5 0,0 1-2 16,2-3-7-16,-2 2-2 0,1 0 1 15,-1 1-4-15,2-2 4 0,-2 2 0 16,2-1 3-16,-2 1 4 0,0-2 4 15,2 2 3-15,-2-1 2 0,0 1 0 16,0-1-3-16,1 1-4 0,-1 0-3 16,0 0-3-16,0 0 2 0,0 0 1 15,0 0 0-15,0 0 1 0,0 0-1 16,-1 9 1-16,-8 6 0 0,-1 4-1 16,1 3-4-16,-5 2-2 0,2 3-3 0,-5 4 1 15,-2 1-3-15,-1 1 3 0,0 2-4 16,-1 1 2-16,0-1-1 0,-1 0 0 15,2 0 3-15,0 0-5 0,-2-2 5 16,4 1-5-16,-2-2 0 0,2-2 0 16,0-1 0-16,1-2 0 0,2-1-2 15,1-4 2-15,2-2 0 0,1-1 2 16,-1-3-2-16,5-4 0 0,0 1 0 16,-3-1-2-16,1 1 2 0,0 3 0 15,0 0-1-15,0 1 1 0,1 0 0 0,-1 3-1 16,0-2 1-16,0 0-1 0,-3 0 2 15,6-6 0-15,-1 2-1 0,3-5-1 16,1-4 0-16,0-1 0 0,3-4 1 16,0 0 0-16,0 0 0 0,0 2 1 15,-1-1-1-15,1 0 0 0,-2 1 0 16,2-1-1-16,-1 1-1 0,1-2 2 0,0 2-1 16,0-2 0-16,0 0 1 15,0 1-2-15,0-1-2 0,0 0-1 0,0 0 0 16,3-6 0-16,7-6 1 0,4-5 0 15,1-1-2-15,2-5-3 0,2-4 1 16,1-5 1-16,3-4 1 0,0-2 0 16,1-4-1-16,-1 4-4 0,1-3-3 15,-1 4-3-15,-2 2-8 0,0 2-11 16,-2 1-4-16,-3 2 2 0,1 0 8 0,-4 5 12 16,0-1 1-16,-3 5 0 0,-2 4 1 15,-1 3 5-15,-4 5 7 0,1 4 2 16,-1 3 6-16,-3 2 1 0,0-2 2 15,0 2 2-15,1-1 4 0,-1-1 1 16,0 2 5-16,2 0 3 0,-2 0 5 16,0 0 3-16,-5 7-3 0,-4 7-2 15,-3 2-7-15,2 0 0 0,-2 1 0 16,2 1-5-16,0 0 2 0,-3 2-7 16,4 1-4-16,-5 0 0 0,2 2-4 0,-5 0 1 15,4 2-2-15,-2 2-1 0,-2 0 0 16,0 1-2-16,1 0-4 0,-1 0-3 15,2-3-5-15,1-2-11 0,3-2-19 16,3-7-36-16,3-5-42 0</inkml:trace>
  <inkml:trace contextRef="#ctx0" brushRef="#br0" timeOffset="4879.6555">10465 10914 266 0,'0'0'67'0,"0"0"-13"0,0 0-10 15,0 0-13-15,0 0-6 0,0 0-5 16,0 0-3-16,0 0-5 0,0 0-6 16,0 0-4-16,-8-56-1 0,8 56 0 0,-5 0 0 15,1 13 0-15,-2 5 1 0,-2 7-4 16,1 0 2-16,2 0-1 0,0 1 1 15,1-1 0-15,1 1 0 0,0-3 0 16,0-5 1-16,0-1-2 0,3-5 1 16,-1-1 0-16,-1 1 0 0,1-8 1 0,1 2-1 15,0-6 0-15,-2 0 0 0,2 0 0 16,0 2 3-16,0-1 1 0,0 1 0 16,0-1 0-16,0 1 0 15,0-2-2-15,0 0 0 0,0 0 0 0,0 0 0 16,0 0 0-16,0-8 0 0,0-6 0 15,0-5 2-15,0-1 1 0,0-7 0 16,2-1 0-16,1 0-3 0,-2 1 2 16,2-1-2-16,3-1-1 0,-2 2 0 15,4 1-2-15,0 2 0 0,1 1 1 0,0 3 0 16,2 3 1-16,1 1-3 0,-1 2 1 16,-1 4-2-16,-1 2 1 15,1 2 0-15,0 1 0 0,-1 2-1 16,-5 2-2-16,8 0 2 0,-5 1-1 0,3 0 2 15,5 2 2-15,-5 3-1 0,3 2 1 16,-6-2-1-16,0 1 1 0,0 0 0 16,-4-3 0-16,2 3 1 0,-2-1 0 15,0 3 0-15,0 2 1 0,-3 1 2 16,0 7-1-16,-6 0 1 0,-6 7 1 16,-2 0-2-16,-2 0 1 0,-3 2-2 0,-2-4-1 15,1 0 0-15,0-1 0 0,1-4 0 16,-1-1-1-16,3-3 1 0,1-2 1 15,4-3-1-15,4-4 0 0,0-1-1 16,4-3 0-16,-2 1 0 0,-2 0 1 16,3-1 0-16,1 1 0 0,-2-1 0 15,6-1-1-15,0 0 2 0,0 0 0 16,-1 0 2-16,-1 2 1 0,1-2-3 16,-1 0-1-16,2 0 0 0,0 0-1 0,0 0 1 15,5 0 1-15,8 0-1 0,5 0-1 16,4 0 1-16,0 0 0 0,1 4-1 15,-1 2 0-15,-3 2-1 0,-1-1 0 16,2 4-1-16,-5 2 0 0,5 0-2 16,-5 1-2-16,-1-2-1 0,2 1-1 0,0-2-14 15,-6-2-16-15,3-1-37 16,-4-2-55-16,2 0-67 0</inkml:trace>
  <inkml:trace contextRef="#ctx0" brushRef="#br0" timeOffset="5347.9817">10993 11190 267 0,'0'0'63'0,"0"0"-11"0,0 0-10 15,0 0-9-15,0 0-11 0,0 0 0 16,0 0-1-16,0 0-2 0,0 0-4 0,4-17-2 15,-1 16-5-15,-3-1-3 0,0 1 1 16,0-6 0-16,0 0-2 0,0-4 0 16,0 1 0-16,0 5 0 0,-3-6 0 15,3 7 0-15,-3 0 2 0,0-6 1 16,2 6 0-16,-1-1-1 0,1 2 0 0,-4 0-2 16,1 0-1-16,0 0-2 0,-3 0-1 15,-5 3 0-15,-5 0 0 0,-5 7 0 16,3 6 0-16,-1 2 0 0,2 2-1 15,0 2 0-15,-1 3 6 0,2 1-5 16,1 1 5-16,3-1-5 0,4-1-1 0,-1-1 1 16,6-4-1-16,-1 0 1 15,5-2-1-15,0-3 1 0,0 5-2 16,2-4 2-16,5-2 2 0,3 1-1 16,2-5 0-16,1-3 1 0,0-2-1 0,6-1 0 15,1-1-1-15,-2 0 0 0,0 0 0 16,-1-5-1-16,-1 1-1 0,-4 1-1 15,4-2-4-15,-5 3-1 0,-1-2-7 16,2 3-9-16,-8-1-14 0,3 2-28 16,-7 0-47-16,0-1-42 0</inkml:trace>
  <inkml:trace contextRef="#ctx0" brushRef="#br0" timeOffset="5556.3931">11390 11404 669 0,'0'0'18'15,"0"0"-10"-15,0 0-5 0,0 0-7 16,0 0-17-16,0 0-71 0,0 0-207 0</inkml:trace>
  <inkml:trace contextRef="#ctx0" brushRef="#br0" timeOffset="11647.857">2740 5695 0 0,'0'0'5'16,"0"0"-1"-16,0 0 4 0,0 0 0 15,0 0 1-15,0 0 0 0,0 0-4 16,0 0-3-16,0 0-2 0,0 4 0 16,0-4-1-16,0 0 1 0,0 0-2 15,0 0 0-15,0 0 1 0,0 0-1 16,0 0 2-16,3 0 0 0,-2 0 0 16,1 0 1-16,-1-1-1 0,1 0 0 0,-1-1 0 15,1 0 0-15,-1 1 0 0,-1 0 0 16,4-1 1-16,-4 1-1 0,3-1 1 15,-3 2-1-15,3-2 0 0,-3 0 2 16,0 1-1-16,0 1 0 0,3-1 1 16,-3 1 2-16,0-2-2 0,1 2 2 15,-1-1-2-15,0 1 1 0,0-2-3 0,0 2 2 16,0 0-2-16,0 0 0 0,0 0 1 16,0 0-3-16,0 0 3 15,-1 0 0-15,-2 0 2 0,3 0 0 0,-3 0-2 16,0 0 2-16,-2 3-2 0,2 0 1 15,-3 4 1-15,3-4 1 0,-3 3 0 16,-1 4 2-16,-3-1-1 0,0 5 1 16,-3-2 1-16,1 1-2 0,3 2 1 15,-5-4-4-15,5 3 3 0,-4 0-3 0,2-1-1 16,-1 1 3-16,2 2-5 16,0-6-2-16,4 0 2 0,3-2-1 15,-3 0 2-15,2-1 3 0,-3 1 1 16,1-1-3-16,3-3 3 0,2 0-6 0,1-4 4 15,-2 0-2-15,2 0-2 0,-1 2 1 16,-1-1 1-16,2 0-1 0,-1 1 0 16,1-2 1-16,-3 2-1 0,3-2 1 15,0 1-2-15,0-1 1 0,0 0-1 16,0 2 1-16,0-2-2 0,0 0 3 0,0 0 1 16,0-9 4-16,10-5 0 0,-1-4-5 15,5 0 2-15,-2-4-3 0,4 2 2 16,-6 1 2-16,6-1-2 0,-6 2-1 15,2 1-2-15,-1 1 0 0,-2 3 0 16,-2 1 2-16,2-1 1 0,-2 6 0 16,0-5 1-16,-4 4-2 0,0 5 1 15,1-6 1-15,-2 7-1 0,-1-3 4 16,2 1-1-16,-3 4-1 0,0-1 1 16,0 1-1-16,0 0 0 0,3-1 3 0,-3 1-2 15,0-1 2-15,1 1-1 0,-1-2-3 16,0 2 1-16,0-2-1 0,0 2-1 15,0-1 2-15,2 1-1 0,-2-1 0 16,0 1 0-16,0 0-2 0,1 0-2 16,-1-2-1-16,0 2 0 0,0 0-1 0,0 0 0 15,0 0 2-15,0 0 1 16,0 0 3-16,0 0 3 0,0 4-3 16,-4 6 0-16,-2-2 1 0,2 2-2 15,-2-1 0-15,2-1 3 0,-1 1-2 0,-1-1 2 16,-2 5 0-16,2-6 1 0,-1 6-1 15,-2-1 0-15,2-3-1 0,0 3-1 16,2-5 0-16,-2 3 2 0,-1 2 2 16,0-2-1-16,-2 2 5 0,3 1-6 15,-3-1-1-15,4-5-2 0,-1 6 2 0,-1-1 0 16,-3 1 8-16,1 5-1 0,-2 1-4 16,-1 1 1-16,0-1-5 15,-1 1 1-15,1 1 0 0,-3-1-2 16,4 1 5-16,-1-1-6 0,0-1 1 0,0 1 1 15,2-1-2-15,-1-1 1 0,3-4 1 16,-2-3 0-16,5-1 1 0,2-3 0 16,-2 1-1-16,0-1 3 0,-4 6-3 15,3-1 1-15,-5 3-1 0,1-1-2 16,-1 1 1-16,2 1-2 0,-3-2 1 0,0 1 0 16,-3 2-2-16,3-1 2 0,0 1-1 15,0-1-2-15,4-3 0 0,-1 1 0 16,0 1 0-16,1 1 4 0,-5 2 1 15,2 0 0-15,-2 0 3 0,1 0-3 16,-3 0 1-16,3 1-1 0,0-1 1 0,0 0-2 16,3-6 1-16,1 0 0 15,2-4-2-15,6-5 0 0,-2 1-2 16,0-1 2-16,0 1-1 0,-3 3-1 16,0-1 2-16,1 3 0 0,-4 4 2 0,-3 2-1 15,-2 6 0-15,1-2 4 0,-6 4-2 16,3 0 5-16,-1 1 3 0,-2 1-6 15,-3 1 2-15,5-1-6 0,1 1 0 16,0 0 1-16,0-2 0 0,3 0 0 16,-3-1-1-16,3-1-1 0,2-2 0 0,2-7-2 15,-1-1 0-15,4-3 1 16,3-6-2-16,-3 5 3 0,2-3 0 16,-2 2-1-16,1 2 0 0,-1-2 1 15,1 0-1-15,1-5-1 0,1 7-2 0,0-6 2 16,2-1-3-16,-4 5 3 0,-2 3 3 15,-3 3 1-15,0 2 5 0,-6 1-6 16,3 3 2-16,-3-1-3 0,0 0 0 16,3-2 3-16,0 1-3 0,3-5 2 15,0 1-2-15,6-6 0 0,1-4 2 0,-3 5-4 16,3-5 2-16,0 0 2 0,0 0-2 16,3-3 0-16,-4 0 0 15,4 0-2-15,0 1 2 0,0-1 0 16,0 2-1-16,-3-2 1 0,3 0 0 0,0 1 1 15,0-1 3-15,0 0 0 0,0 2 3 16,0-2 0-16,0 0 0 0,0 0-2 16,0 0-1-16,0 0-2 0,0 0-5 15,0-3-3-15,7-6-1 0,2-5 0 16,1-5-1-16,-1 3-4 0,4-1-9 0,0 0-20 16,1-2-25-16,4 1-35 0</inkml:trace>
  <inkml:trace contextRef="#ctx0" brushRef="#br0" timeOffset="12996.3388">2118 6220 82 0,'0'0'21'15,"0"0"-5"-15,0 0-3 0,0 0-8 0,0 0-4 16,0 0-4-16,0 0-3 0,0 0-1 15,0 0-1-15,0 0 2 0,-13-4-1 16,6 11-1-16,4-1 0 0,0-2 2 16,0 3-1-16,2-2 1 0,-1-1-3 15,-1 5-4-15,2-4-6 0,-1-1 0 0</inkml:trace>
  <inkml:trace contextRef="#ctx0" brushRef="#br0" timeOffset="14296.2148">2118 6220 64 0,'-43'68'22'0,"43"-67"-3"16,-3-1 0-16,3 1 1 0,0-1 6 16,0 0 4-16,-3 2 1 0,3-2-4 15,0 0-7-15,0 0-5 0,-3 0-1 16,3 0-2-16,0 0-1 0,0 0-3 0,0 0 0 16,0 0-1-16,0 0 0 0,-1 0-1 15,1 0-1-15,0 0-2 0,0 0 1 16,0-2-2-16,0 1 1 0,0 0 1 15,0-2 0-15,0 2 1 0,0 0-3 16,0-1 2-16,0-4-4 0,0-1 1 16,0 2 1-16,1-5-2 0,-1 6 2 15,3 0-1-15,-3 1-2 0,3-1 1 16,0-1 0-16,-3 0 0 0,5 2 0 16,-2 0 1-16,0-1-1 0,0 2 2 0,3-4-1 15,-3 3-1-15,0-1 1 0,3-2-1 16,-2 4-1-16,-1-2-2 0,-2 3 0 15,5-1 0-15,-2-1 0 0,7 1 4 16,6-5 1-16,-4 2-1 0,7 0 4 16,2-3 3-16,-2 0 5 0,6-2 0 0,0-1-2 15,3-2 1-15,-3 0-5 0,-3 3-1 16,-7 2-1-16,0 1-2 16,-9 2-2-16,2 0 1 0,-2 1 0 15,-1 1-1-15,-2 1 2 0,-4 2-3 0,0-1 0 16,0 1 2-16,0 0-2 0,3 0-2 15,-3-2 2-15,0 2-3 0,0 0 2 16,3 0 0-16,-3 0 1 0,0 0-1 16,0-2 1-16,3 2 0 0,-3 0-1 15,0 0 1-15,1 0 0 0,-1 0-1 0,0 0 0 16,2 0 1-16,-2-1-2 16,0 1 2-16,1 0-1 0,-1 0 1 0,0 0 0 15,0 0 0-15,0 0-1 16,0 0 1-16,0 0 0 0,2 0 0 0,-2 0 2 15,0 0-2-15,0-1 2 0,1 1-2 16,-1 0 1-16,2-2-1 0,-1 1 1 16,2-2 0-16,4-2-1 0,-4 2 0 15,1 1 0-15,-4 2 0 0,0-1 0 16,0 1-1-16,2 0 2 0,-1-1-1 0,1 1 1 16,-1-2-1-16,1 2 1 0,-1-1-1 15,-1 1 0-15,0-2 1 16,0 2 2-16,3-2-1 0,-3 2 3 0,0-1-3 15,0 1 0-15,0 0 2 0,0 0-2 16,3 0 0-16,-3 0 0 0,0 0-2 16,0 0-1-16,0 0 0 0,0 0 0 15,0 0-1-15,0 0 1 0,0 0-2 16,0 0 2-16,0 0 1 0,0 0 0 16,0 0 0-16,0 5 1 0,0 0-2 0,-3 8 2 15,0 5 1-15,-1-1-2 0,-2 7 0 16,0-3 1-16,-4 3-1 0,1 2 1 15,-2 2-1-15,-2 3 0 0,1-1-1 16,-2 2-2-16,1-1 1 0,-3-3-2 16,4-3 3-16,-1-3-1 0,6-10-1 15,1-2 3-15,2-2-3 0,1-3 1 0,0-3 2 16,3 3-1-16,0-5 1 16,-3 2-1-16,0 2 1 0,0-1 0 15,2 0 0-15,1-3 0 0,-3 0 0 0,3 0-2 16,0 1-1-16,-1 1 0 0,1 0 0 15,-2-1-2-15,2 1 2 0,-1-2 0 16,1 3 0-16,0-2 2 0,0 0 1 16,-3-1-2-16,3 2 2 0,0-2-2 15,0 2 2-15,0-2-1 0,0 0 1 0,0 1 0 16,0-1 1-16,0 0 0 0,0 2 0 16,0-2 1-16,0 0 2 0,0 1-1 15,0-1 1-15,0 0 3 16,0 0 0-16,0 0-1 0,0 0 2 0,0 0-3 15,0 0 1-15,0 0-1 0,0 0 0 16,0 0 1-16,0 0-2 0,0 0 1 16,-3 0-1-16,3 0-2 0,0 0 0 15,0 0-1-15,0 0 1 0,-4-1 0 16,1-4 1-16,-3-2 1 0,-1-1 0 0,-2 2 0 16,-1-3 2-16,1 3 0 0,-5-2 0 15,2-1 1-15,-1 2 0 0,2-1-2 16,-1 0 1-16,-1-1-3 0,0-2 1 15,-1-1 0-15,2 5-1 0,3-4-1 16,-2 1 1-16,-1-1-3 0,3 0 0 16,-2 1 0-16,7 3 0 0,-2 0 1 15,0-1-1-15,-1 1-1 0,3-1 1 16,1 5 0-16,1 1-3 0,2 2-1 16,-1-2-5-16,1 2-8 0,0-2-24 0,0 2-26 15,0 0-36-15,0 0-33 0,0 0-104 16</inkml:trace>
  <inkml:trace contextRef="#ctx0" brushRef="#br0" timeOffset="17116.5558">1368 4121 63 0,'0'0'22'0,"0"0"-7"0,0 0-2 15,0 0-1-15,0 0-1 0,0 0-3 0,0 0-1 16,0 0-1-16,0 0-1 0,-3-14 1 16,0 13 2-16,3 1 4 15,-3-2 2-15,3 2 2 0,-3-1-2 16,3 1-4-16,-3-1-1 0,3 1-6 0,0-2 0 15,0 2-3-15,-1-2-3 0,1 2-3 16,-2-2-8-16,2 2-7 0,0-1-6 16,0 1-1-16,0 0 5 0,0 0 0 15,0 0-2-15,0 0-13 0</inkml:trace>
  <inkml:trace contextRef="#ctx0" brushRef="#br0" timeOffset="17688.3393">1437 4175 47 0,'0'0'16'0,"0"0"-3"0,0 0-4 15,0 0-2-15,0 0-2 0,0 0-2 16,0 0 1-16,0 0-2 0,0 0 0 0,0 0 0 16,0 0-2-16,0 0 1 0,-3-1-2 15,3 1 2-15,0-1-1 0,0 1 0 16,0-2-4-16,-4 2-6 0,4 0-11 15,0-2-17-15</inkml:trace>
  <inkml:trace contextRef="#ctx0" brushRef="#br0" timeOffset="20664.6219">1156 4052 57 0,'0'0'13'0,"0"0"-1"0,0 0-1 16,0 0-1-16,0 0 0 0,0 0 0 0,0 0 2 16,0 0 0-16,0 0-1 0,-26-9 2 15,25 9-1-15,-2 0-1 16,3 0 1-16,-4 0 1 0,4-1 2 15,-3 1 2-15,3 0 5 0,-3 0 4 0,3 0 5 16,0-1-2-16,-1 1 2 0,1 0-1 16,-2 0-5-16,2 0-4 0,0 0-5 15,0 0-3-15,0 0-4 0,0-2-2 16,0 2-3-16,0 0-2 0,0 0 0 16,0 0-1-16,0 0-1 0,0 0 0 0,0 0 0 15,0 0 0-15,0 0 0 0,0 0 0 16,0 0-1-16,0 0 0 0,0 0 0 15,0 0 0-15,0 0 2 0,0 0-2 16,0 0-1-16,0 0 0 0,0 0-1 16,0 0-1-16,0 0 4 0,0 0-2 0,0 0 2 15,0 0 1-15,0 0-1 16,0 0 1-16,0 0-1 0,2 0 1 16,2 0-1-16,3 3 1 0,-1-2 1 15,0 1-2-15,-6-2 0 0,1 1 1 0,11 2-4 16,2 1 1-16,9 0-1 0,-2 0-1 15,-4-2 1-15,-4-1 3 0,-10-1 0 16,4 2 2-16,-7-2-1 0,0 0 1 16,4 2 2-16,1-2-3 0,5 3 0 15,-1-1 0-15,-4-1-3 0,1 2 3 0,0-1-1 16,-2-1 0-16,5 0 1 0,-5 2-1 16,2-3-1-16,1 3 1 15,-2-1 0-15,-1 0 0 0,6-1 1 0,-6 0-1 16,5 2 2-16,0-1-2 0,1 2 0 15,-3-2 1-15,-4 0-4 0,6 1 5 16,-5 0-2-16,0-2 0 0,5 4 2 16,-5-2-2-16,1-1 0 0,2 2 0 15,-4-1 0-15,1-2 1 0,5 4-1 16,-5-4 0-16,-1 1 0 0,3 2 1 0,0-2-2 16,-2-1 2-16,3 5 0 0,-4-3-1 15,0-2 0-15,4 4 0 0,-4-3-2 16,0-1 2-16,4 6-1 0,-4-4 0 15,3 3 0-15,0 0-1 0,-2-1 1 16,3 0 1-16,-1 2 0 0,0-1 0 16,-3-3-1-16,1 3 2 0,-1-3-1 15,3 3 0-15,2 2 0 0,-2-2 1 16,0-1-2-16,3 4 2 0,-1-3-1 16,-2 1 0-16,3-1 3 0,-2 0-3 0,0 1 1 15,0 0-1-15,1-1-1 0,-1 0 1 16,-1 0 0-16,4 1 0 0,-3 0 0 15,-1 1 0-15,1-3 0 0,0 2 0 16,-1 0 0-16,-3-4 0 0,0 0 0 16,-3-3-1-16,1 3-2 0,2-1 3 15,0 2-1-15,0-1 2 0,1 0 0 16,-1 0 1-16,0 1-2 0,3 3 1 0,-3-4-1 16,0 0 0-16,1 5 0 15,-1-5 0-15,0 0 0 0,4 3 0 0,-4-3 2 16,3 3-2-16,-2 2-1 0,2-4 1 15,2 2-1-15,-2 0 1 0,0 0 0 16,0-1 0-16,0 1 0 0,1 0 0 16,-3 0-3-16,-1-3 2 0,4 3 1 15,-4-3-1-15,3 3 2 0,1 0-1 0,0-1 0 16,-1 1 0-16,0 0 0 0,3-2 0 16,-1 3 1-16,1 0-1 15,0-1-3-15,2 3 3 0,-5-4 2 16,4 0-2-16,-2 1 0 0,0-2-3 0,1 1 2 15,-2-2-3-15,2 1 8 0,-2 1-4 16,0 0 1-16,-1 1 0 0,1-2 0 16,2 2 0-16,-5-1-1 0,5 1 0 15,-3-2 0-15,2 3 0 0,-2-3-2 16,1 2 2-16,-1-1 0 0,-3-2 0 0,3 3 1 16,1-3-1-16,-1 3 0 0,1 0 0 15,-1-1 0-15,0 1 0 0,2-1 1 16,-2 2-1-16,0-1 0 0,1 0 0 15,2 0-1-15,1 4 1 0,-3-5 1 16,3 4-2-16,2 0 1 0,-5-3 0 16,6 4 0-16,-6-5 0 0,2 2 0 15,-2-1 0-15,3-2-1 0,-1 2 2 16,-2-1-1-16,2 0-1 0,-2 0 1 16,2-1 0-16,-6-3 0 0,4 3 0 0,-4-2 0 15,5 3 0-15,0-1 0 0,-1 1 0 16,-1-1-1-16,2 1 1 0,-2 0 0 15,0 1 0-15,3-1 2 0,-1 0-2 16,1 2-1-16,-2-1 1 0,2 3-1 16,2-1 1-16,-5-2 0 0,3 4 0 15,-3-4 0-15,2-1 0 0,-2 2-1 16,0 1 0-16,1-1 1 0,-1-1 0 16,1 2 1-16,-1-3-1 0,1 2 0 15,-1-1 0-15,1-1 0 0,-4-3 0 0,3 5-2 16,-3-4 2-16,3 3 0 0,-2 0 0 15,-1-3 1-15,5 2-1 0,-5-1-1 16,2 1 1-16,-1 2-2 0,-1-4 2 16,4 3 2-16,-4-1-1 0,3 2-2 15,-2 1 1-15,2-1 0 0,0 0 0 0,-2 2 1 16,2-2-1-16,-2-1 0 0,2 2 0 16,-6-5-4-16,6 4 4 0,-3-4 0 15,-2 0 0-15,2 1 1 16,-3-4-1-16,0 0 0 0,0 0 0 0,2 3-1 15,-1-2 1-15,2 4-2 0,0-2 4 16,4 0-6-16,-4 0 4 0,-3-3-3 16,4 2 3-16,-1-1 0 0,3 0 0 15,1 4 0-15,-1-2 0 0,-3 0 0 16,4 2 0-16,-4-3 0 0,0 1 0 0,3 2-1 16,-3-3 1-16,1 2 0 0,0 1 0 15,-1-2 0-15,1 0-2 0,2 2 4 16,-3-3-4-16,0 1 1 0,0 0 1 15,-3-3 0-15,4 2 0 0,-1 1 4 16,1 0-5-16,-1 0 0 0,-3-3 1 16,0 0 0-16,0 0 0 0,2 1 0 15,-1 1-1-15,1-2 0 0,-1 2 1 16,-1-2-5-16,3 1 5 0,-3-1 0 16,3 2 0-16,0 3 5 0,2-3-5 0,-2 3-2 15,0-2 4-15,-3-3-2 0,0 0 0 16,0 0-2-16,2 1 2 0,-1-1-1 15,1 2 1-15,-1-2 3 0,-1 2-2 16,0-2-1-16,3 1 0 0,-3 1-1 16,3-1 1-16,-3-1 0 0,3 1 0 15,-2-1 0-15,1 2 1 0,-1-2-2 16,-1 1 1-16,2-1 0 0,-1 2-2 16,-1-2 2-16,3 2 0 0,-3-2 0 15,1 1 2-15,-1-1-2 0,2 2 0 0,-2-2 1 16,0 1 2-16,1-1 2 0,-1 0 0 15,0 2 0-15,0-2-1 0,0 0-2 16,0 1 1-16,0-1 0 0,0 0-1 16,3 0 2-16,-3 0-3 0,0 2 0 15,0-2 0-15,0 0-2 0,0 0 1 0,0 0 3 16,0 0-5-16,0 0 1 16,0 0 1-16,0 0-3 0,0 0 1 15,0 0 1-15,0 0 0 0,0 0 0 16,0 0 0-16,0 0 0 0,0 0-1 0,0 0 0 15,0 0-3-15,0 0 0 0,0 0 1 16,0 0-1-16,0 0 1 0,0 0-2 16,0 0 1-16,0 0-1 0,0 0 3 15,0 0 0-15,0 0-4 0,0 0-1 16,0 0-3-16,0 0-1 0,0 0 2 0,0 0-1 16,0 0-4-16,0 0-16 0,0 0-30 15,0 0-40-15,0 0-91 0</inkml:trace>
  <inkml:trace contextRef="#ctx0" brushRef="#br0" timeOffset="38070.8034">3511 4211 31 0,'0'0'14'0,"0"0"-5"15,0 0-8-15,0 0-5 0,0 0-4 16,0 0 0-16,0 0 2 0,0 0 5 16,0 0 2-16,7 7 1 0,-7-6-2 15,0 1 0-15,3-2-1 0,-3 2 0 0,3-1 0 16,-2 0-1-16,2 1 1 0,-2 0 0 16,1-2-1-16,-1 1 0 15,1-1 1-15,-1 2 2 0,1-2-1 16,-1 2 0-16,-1-2-1 0,3 1-2 0,-3-1-3 15,3 1-1-15,-3-1 4 0</inkml:trace>
  <inkml:trace contextRef="#ctx0" brushRef="#br0" timeOffset="38361.6237">3511 4211 10 0</inkml:trace>
  <inkml:trace contextRef="#ctx0" brushRef="#br0" timeOffset="38849.0138">3511 4211 10 0,'14'-69'15'0,"-15"68"4"0,-2 1-2 0,3-2-3 0,-3 2-1 0,3-2-6 0,-3 2-2 15,3-1-2-15,0 1-2 0,0-1 1 0,-1 1 0 16,1-1 1-16,-2 1-1 0,2-3 1 15,-1 3-2-15,1 0 0 0,-2-1 0 16,2 1-1-16,-1 0 0 0,1 0 0 16,0 0-1-16,-2 0 0 0,2 0-2 15,0 0 2-15,0 0 1 0,0 0 0 0,0 0 0 16,0 0 0-16,0 0 0 0,0 0 1 16,0 0 1-16,0 0-2 0,0 0 0 15,0 0-2-15,5 5 2 16,-2-3 0-16,1 6-1 0,2-1 1 0,1-3 0 15,-1 2 0-15,-2 0 0 0,3-1 0 16,-1 1 0-16,1 0 1 0,-1 0-1 16,0-1 2-16,-2 2-2 0,2-1 0 15,1-2 1-15,-4 2-1 0,1-2 1 16,1 0-1-16,-2-1 0 0,0 1 1 0,-2-2-1 16,-1-2 1-16,0 0-2 0,0 0 1 15,6 5 0-15,-3-2 0 0,2-1 0 16,-2 2-1-16,-3-4 1 0,3 2-1 15,0-1 1-15,0 1-1 0,6 2-2 16,-5-2 1-16,2-1-1 0,1 1 1 16,-1 1-1-16,-2-3 3 0,4 1-2 15,-3 0 2-15,-2 1 2 0,3 0-4 16,-6-2 2-16,3 1 0 0,1 0-1 16,-1 1 1-16,0 1-1 0,-3-3 1 0,0 0 0 15,0 0-2-15,3 2 2 0,-3-2-2 16,4 2 1-16,-4-2 0 0,3 1 0 15,-2-1 1-15,1 1 0 16,-1 0-1-16,1 1-1 0,-1 0-2 0,4-1-6 16,-1 2-10-16,-1-2-17 0</inkml:trace>
  <inkml:trace contextRef="#ctx0" brushRef="#br0" timeOffset="39324.8268">3664 4203 4 0,'0'0'6'0,"0"0"-2"0,0 0 0 15,0 0 0-15,0 0 0 0,0 0-2 16,0 0 0-16,0 0-1 0,0 0-2 15,-6-7-1-15,6 6-2 0,0 1-3 16,0 0-1-16,0 0 0 0,0 0 7 16,0 0 1-16,0 0 0 0,0 0 0 15,0 0 0-15,0 0 0 0,0 0 1 16,3 0 1-16,-3 0-2 0,6 1 1 16,-3 3-1-16,1-1 0 0,-1 0 0 0,1-2 0 15,-1 3 0-15,0-3-1 0,1 1 1 16,-1 1 0-16,0-1-2 0,0 0 1 15,0 1 1-15,0-2 0 0,0 3 0 16</inkml:trace>
  <inkml:trace contextRef="#ctx0" brushRef="#br0" timeOffset="42682.7292">5609 5326 0 0,'0'0'13'0,"0"0"3"0,0 0-6 16,0 0-1-16,0 0-2 16,0 0-1-16,0 0-1 0,0 0 2 15,0 0-2-15,0 0-1 0,65 22 2 0,-62-21-1 16,0 2 1-16,2-2-4 0,0 2 2 15,-5-3 1-15,3 2-1 0,0 1 0 16,0 0-2-16,-2 0 1 0,2-2-2 16,3 3 1-16,1 2 1 0,0 0 0 15,-1 1 0-15,1 0-2 0,2-2 0 0,-2 2 1 16,2-1 0-16,1 1 0 0,0-2 0 16,2 2 1-16,-1 0 0 0,-2-3 0 15,1 0-1-15,-1 1-1 0,-4-3 0 16,4-1 2-16,-3 1-4 0,4-1 2 15,3 1-1-15,-9-2 0 0,2 2 1 16,-6-2-1-16,3 0-1 0,3 1 1 16,-1-1-1-16,1 1-1 0,-6-1 1 15,0 0-2-15,0 0-2 0,2 3 1 16,-1-3 0-16,1 0-1 0,-1 0 1 0,1 0-3 16,2 3-1-16,-1 1-1 0,4 0-4 15,0 0-1-15,-1 1-1 0,0 0-6 16,-3-2 2-16,3 3 2 15,-3-3 8-15</inkml:trace>
  <inkml:trace contextRef="#ctx0" brushRef="#br0" timeOffset="43024.8078">6037 5548 34 0,'0'0'20'0,"0"0"1"15,0 0-5-15,0 0-4 0,0 0-7 16,0 0-3-16,0 0-2 0,0 0 0 16,0 0-4-16,0 0 1 0,78 13-1 15,-69-9-6-15,1-2 3 0,-3 2-1 0,3-1 0 16,-4 0 1-16,4 1-2 16,-4 1-5-16,7 1-2 0,-6-1-1 0</inkml:trace>
  <inkml:trace contextRef="#ctx0" brushRef="#br0" timeOffset="46043.1007">3561 4124 55 0,'0'0'21'0,"0"0"-2"15,0 0-2-15,0 0-1 0,0 0 0 16,0 0-3-16,0 0-3 0,0 0-1 16,0 0-1-16,0 0 1 0,-7-5-2 15,7 5-1-15,-1 0-1 0,1 0-1 16,0 0 1-16,-2 0-1 0,2 0-1 16,0 0 1-16,0 0-2 0,-1 0 0 0,1 0 1 15,0 0-2-15,0 0 0 0,0 0 3 16,0 0-1-16,0 0 3 0,0 0 0 15,0 0 0-15,1 0 0 0,4 4-3 16,-1-2 0-16,3 3-1 0,-4-1 0 16,6-1-2-16,-2 3 0 0,3-1 0 15,-3 0-1-15,2 1 1 0,4 1 1 0,-3 1 3 16,6 2-2-16,-6-5 2 16,0 2 0-16,3 2-1 0,-6-3 1 15,5 1 1-15,-6-2-2 0,4-1 1 0,-3 1-1 16,-1-1 0-16,3 2 1 0,1-2 0 15,-3 3-1-15,0-1 1 0,3-1-4 16,-4 2 1-16,3-1 1 0,-2-1 1 16,0 0-1-16,2 2 0 0,0-2 1 15,-2-1-1-15,1 2 0 0,0-3-1 0,-1 2 2 16,0-1-1-16,2-1 3 16,-2 2-3-16,0 0 0 0,1-3-1 0,3 4 2 15,-2-2-1-15,1 3 1 16,0-3 0-16,-3 1-1 0,2 0-1 0,-2-1 0 15,3 1-1-15,-1 0 0 0,-2-1 3 16,1 0-2-16,0 1 1 0,1-3 0 16,-2 4 1-16,-1-2 0 0,4 1-1 15,-3 0 1-15,-1 0-2 0,1 2-1 16,2-1-3-16,-2-1 1 0,3 3 2 0,-4-2 2 16,7 2 6-16,-3-1 3 0,3 3-1 15,-1-3-2-15,-2 1-3 0,1-1-1 16,-5-2 3-16,3 3-2 0,0-3 2 15,-1 0-6-15,-2 1 0 0,4-3-1 16,-4 2 0-16,1-4 1 0,0 4 0 16,-2-2 0-16,2 0 0 0,3 1-1 15,-7-2 0-15,4 1 0 0,-4-1 1 16,3-1 0-16,-2 1-1 0,2-1 2 16,-2 1-2-16,-1-1-2 0,9 0 2 0,-8 1 2 15,1 0-2-15,3 1 1 0,-2-2-2 16,1 3 3-16,2 0-2 0,-5-3-1 15,5 2 2-15,-5-1-2 0,-1 0 1 16,7 1 0-16,-4-2-1 0,-2 1 1 16,5-1 1-16,-3 0-2 0,-2 1 2 0,6 1 0 15,-4-1-1-15,-2-1 3 16,5 1-2-16,-6-1 1 0,8 2 1 16,-2-1-2-16,0 1 0 0,-1 0-5 15,1 0 6-15,0 0-2 0,0 0 1 0,-1 1 1 16,4-1-1-16,-3 2 1 0,2 0-2 15,-2-1 0-15,1 1 1 0,0-1-1 16,0-1 0-16,-1 2 0 0,1-2 2 16,0 2-2-16,-1-2 0 0,1-1 0 15,0 3 0-15,-1-2 0 0,2 2 0 0,-2-2-2 16,1 1 2-16,-1-1-1 16,2 1 1-16,-2 0 0 0,0-1 0 0,2 1 1 15,-2 0-1-15,0-1 0 16,-1 1 0-16,2-1-1 0,-5-1 1 0,2 2 0 15,-4-1 1-15,4-1-1 0,0 2 0 16,-4-1 0-16,3-3-1 0,-2 4 1 16,-1-3 0-16,1 1 1 0,-1-1-1 15,0 2 0-15,-3-3 2 0,3 1-2 16,3 2 0-16,-3 0 2 0,1-1-2 0,-1 0 0 16,3-1 0-16,-5 1-2 0,8 2 2 15,-5-1 0-15,2 2 0 0,0-1 0 16,-3-2 0-16,4 1-2 0,-4-2 2 15,1 2 0-15,-1-3 0 0,3 5 0 16,0-2 0-16,2 0 0 0,1 2 2 16,-6-3-2-16,4 2 0 0,-2-1 0 15,3 1 0-15,1 1 0 0,0 0 0 16,-1 1 2-16,2-4-4 0,-1 3 4 16,-3 0-2-16,5-3-2 0,-2 3 2 0,-2-1 2 15,3-1-2-15,-4 1 0 0,4-1 0 16,-2-1-2-16,0 3 2 0,1 0 0 15,0-2-2-15,-2 2 4 0,1-1-2 16,1-1 0-16,-6-1 0 0,4 2 0 16,-2-3 0-16,0 1 0 0,0 2 0 0,-4-3 0 15,5 1 0-15,-2-1 0 16,1 2 0-16,-2-1 0 0,2-1 0 0,-2 0 2 16,0 3-2-16,-3-4 1 15,4 1-1-15,-1 2 2 0,0 0-2 0,0 0 0 16,-3-3 0-16,3 2 1 0,0 1-1 15,0 0 0-15,2-1 0 0,-5-2 0 16,3 2 0-16,0 1 0 0,0 0 0 16,3 4 0-16,-3-4 1 0,0-1-2 15,7 5 0-15,-7-4 1 0,0-1 0 0,4 3 0 16,-1-2 1-16,2 4-2 0,1-4 1 16,-2 2 0-16,1 2-2 15,-5-6 1-15,5 4-1 0,-4-3 2 16,5 3 2-16,0 0-1 0,1-1-1 0,-3 1 0 15,2-2 0-15,1 2-1 0,-6-4 1 16,5 3-2-16,-5-2 2 0,1-1 0 16,3 3 2-16,-2-1-4 0,-2-2 2 15,4 2 0-15,-4-1 0 0,-1-1 0 16,5 2 0-16,-3-1-2 0,-2-1 1 0,4 5 0 16,-4-3 0-16,4 3 1 0,0 1 1 15,-1-3 0-15,0 2 0 0,-2-4-1 16,-1 2 0-16,0-2 0 0,0 1 0 15,1-2 0-15,2 4 0 0,-2-2 0 16,-1-1-1-16,2 0 1 0,-5-2-2 16,0 0 2-16,3 3 0 0,1-1 0 15,0 1 0-15,0 0-1 0,-1-1 1 16,2-1 0-16,-2 1 0 0,1 0 0 16,-4-2 0-16,0 0 0 0,0 0 0 0,0 2 1 15,6 1-1-15,-2-1 1 0,0 1-2 16,4 1 1-16,-7-1 3 0,2-1-3 15,6 2 4-15,-6 0-4 0,0-1-2 16,2 1 2-16,-2-1 0 0,6 0 0 16,-2 2 0-16,-1-1 0 0,4-1 0 0,-1 2 0 15,-2-2 2-15,3 1-1 16,-1-1-1-16,1 2 2 0,0 0-2 16,-3-1 0-16,5 0 0 0,-5 0 0 15,3 0 0-15,-6-2 1 0,4 2 0 0,-4-3-1 16,-1 1 0-16,0 1 0 0,-3-3 0 15,5 2 0-15,-2 0 1 0,0-1 0 16,2 2 0-16,-5-3 0 0,3 1-1 16,-2 2 0-16,2 0 1 0,0 1-2 15,-3-4 1-15,0 0 0 0,0 0-1 0,3 1 1 16,2 4 0-16,-2-3-1 0,2 2 1 16,-4-1 0-16,2-2 0 15,0 3-1-15,1-3 1 0,1 2 0 0,-5-3-1 16,3 1 2-16,1 2-1 0,-3 0 0 15,5 1 1-15,-6-4-1 0,0 0 0 16,0 0 0-16,0 1 0 0,3 1 1 16,-2-1-1-16,1 0 1 0,-1 1-1 15,1-2 1-15,-1 1-1 0,1-1 0 16,-1 2 0-16,1-2 2 0,-1 2-2 0,1-2 1 16,-1 1-1-16,-1 1-1 0,4-1 1 15,-4 1-2-15,3 2 2 0,1 1 0 16,-1-2 0-16,0 2 0 0,-3-5 0 15,0 0-1-15,0 0 0 0,2 1 0 16,-1 0 1-16,1 1 0 0,-1-1 0 16,-1 1 0-16,3-2 0 0,-3 1-1 15,3-1 2-15,-3 2-1 0,3-2 0 16,-2 2 2-16,2-1-2 0,-2-1 1 16,1 2-2-16,-1-2 1 0,1 1-1 0,-1-1 1 15,1 2 1-15,-1-1-1 0,2 2 1 16,3-1-2-16,-2-1 1 0,5 4 0 15,-6-2 0-15,-2-2 0 0,5 2 0 16,-3-1 0-16,0 1 0 0,0-2 0 16,1 3 0-16,-4-4 0 0,3 1 0 15,1 2 0-15,-1-2 1 0,1 2-1 16,-4-3 0-16,0 0-1 0,0 0 1 16,2 0-1-16,-1 2 2 0,1-2 2 15,-1 2-5-15,1-2 2 0,-1 0-1 0,1 1 0 16,-1-1 1-16,-1 0 1 0,3 2-1 15,-3-2-1-15,3 0 1 0,-3 1-1 16,3-1 1-16,-1 0 0 0,0 0 0 16,-2 0 0-16,1 0-1 0,-1 0 0 15,2 0 0-15,-2 0-2 0,1 0 0 0,-1 2-1 16,2-2-1-16,-2 0-1 0,1 0 2 16,-1 0-4-16,2 0-4 15,-2 2-5-15,1-2-28 0,-1 0-46 16,2 0-88-16</inkml:trace>
  <inkml:trace contextRef="#ctx0" brushRef="#br0" timeOffset="56124.651">4509 6068 60 0,'0'0'12'15,"0"0"-4"-15,0 0-2 0,0 0-3 16,0 0 0-16,0 0-1 0,0 0 1 16,0 0 0-16,0 0 0 0,0 0-2 15,-9 8-1-15,9-8-5 0,0 0-19 16,0 0-47-16</inkml:trace>
  <inkml:trace contextRef="#ctx0" brushRef="#br0" timeOffset="56648.0503">5192 4875 84 0,'0'0'21'0,"0"0"-3"16,0 0-4-16,0 0-1 0,0 0-5 15,0 0-1-15,0 0-2 0,0 0-2 16,0 0-1-16,5-2-1 0,-4 2-2 15,-1 0 2-15,0 0 0 0,0 0-1 16,0 0 0-16,0 0 2 0,0 0-4 16,0 0 4-16,0 0-2 0,-1 0-2 15,-1 0 0-15,1 0-4 0,-1 0-6 16,1 0 3-16,-2 0-2 0,2 0-2 0,-2 6 1 16,3-1-9-16,-3 0-21 0</inkml:trace>
  <inkml:trace contextRef="#ctx0" brushRef="#br0" timeOffset="60923.3234">5291 5000 24 0,'0'0'9'0,"0"0"-6"0,0 0-2 16,0 0 1-16,0 0 0 0,0 0-2 0,0 0 0 16,0 0 1-16,0 0-2 0,0 0 1 15,-3-14 1-15,3 13-1 16,-2 1 1-16,2-3 0 0,0 3 0 15,-1 0 3-15,1 0 1 0,0 0 1 0,-2 0-2 16,2 0 0-16,-2 0 0 0,-1 0 0 16,3 0 2-16,-6 0-1 0,3 0 0 15,-3 5 2-15,-1 1-3 0,0 1 1 16,0-2 1-16,1 2 0 0,0 1 2 16,0-1-1-16,3 1-3 0,-2 1 0 0,0 0 0 15,1 0-1-15,1 0-1 0,0 0 1 16,2 2-1-16,-1 0-1 0,-1 1 2 15,2 0-2-15,-2 6 2 0,0-8-1 16,2 9-1-16,-2-7 4 0,3 0-4 16,-3 2 0-16,3-8 3 0,-3 4-3 0,3-3 2 15,0-2-3-15,0 2 3 16,0-7-3-16,0 4 1 0,0 2 1 16,-1-1-1-16,1 1-1 0,0-6 0 15,-2 0 2-15,2 0-1 0,0 1 1 0,0 1 2 16,0-1-2-16,-1 1 2 0,1-1-2 15,0 1 2-15,0 0-3 0,0-2 1 16,0 1 0-16,0-1 1 0,0 0 0 16,0 2 1-16,0-2-2 0,0 0 1 15,0 0-6-15,0-7 1 0,0-3 1 0,1-8-4 16,2-1 4-16,0-4-3 0,3 0 0 16,-2-1 0-16,0 2 0 15,1-1 3-15,-1 0 1 0,-1 1 0 16,1-1 1-16,-1 6 1 0,0 0-2 0,-1 5 1 15,0 0-1-15,1 1 1 0,-3 0-1 16,3 2 1-16,0 6 2 0,-3-6-2 16,3 5 0-16,-2 0 1 0,1-1 2 15,-2 5 1-15,0-1 0 0,0 1 1 16,0 0 0-16,0-2-1 0,0 2-2 0,0 0 0 16,0 0-1-16,-3 2 1 0,-3 8-2 15,2 5 0-15,-2 1 1 0,2-1 1 16,-2 2-1-16,3-2 1 0,-1 0 1 15,-1 0 0-15,1 2-2 0,0-2-2 16,-2 0 1-16,2 5 0 0,-1 0-1 16,1-2 3-16,-1 3 0 0,0 0-3 15,-1 2 5-15,3-1-4 0,-1 3 0 16,1-8 2-16,1 1-3 0,1-4 1 16,-2-2-1-16,3 1-1 0,0-1 1 0,0 1-2 15,0-8 2-15,0 2 0 0,0-7 0 16,0 0-1-16,0 0 1 0,0 1 0 15,0 1-1-15,0-1 0 0,0 1 0 16,0-1-2-16,0 1 0 0,0-1-1 16,0 1-3-16,0-1-2 0,0 1 2 0,0-2-2 15,0 0 2-15,0 1 3 16,3-1-2-16,1 0 2 0,2-9 0 16,0 0-1-16,2-4 0 0,-2-1-1 15,0 0-1-15,0-4-2 0,1 6-2 0,-1-4-4 16,-2 1 6-16,-1 5 1 0,0-7 4 15,0 0 6-15,-3 6-4 0,3-9 4 16,-3 8-1-16,0-2 3 0,0 0 1 16,0 0 1-16,0-4 2 0,-3 6 1 15,0-5-2-15,0 8 2 0,3-2 0 16,-3 3 1-16,2 3 2 0,1 0 3 0,0 5 0 16,-2-2 0-16,2 2-6 15,0-1-3-15,-1 1-4 0,1-1-2 0,-2 1 3 16,2-1-2-16,-1 1 0 0,1-2-1 15,0 2 0-15,-3 0 0 0,3 0 1 16,0 0 1-16,-1 0-2 0,1 0 0 16,0 0 1-16,-3 4 0 0,3 2 0 15,-3 5 0-15,0 5 0 0,3-3 0 16,-1 5 1-16,-2 3-1 0,1 4 2 0,-1 5 1 16,2-1-1-16,1 0-2 0,0-3 1 15,0-6-2-15,0-1-2 0,0-1 2 16,0-5-1-16,0 3 0 15,0-5-1-15,0-7 1 0,0 2-1 0,0-6 2 16,0 0 2-16,0 0-1 0,0 2 1 16,0-1 0-16,0 1 1 0,0-1 0 15,1-1 1-15,-1 0-3 0,0 2-3 16,2-2-4-16,-2 0-1 0,0-3 0 16,0-3 0-16,0-8-1 0,0-6-3 0,0 1-1 15,1-7-1-15,1 2-1 0,2 1 2 16,-1-1-2-16,0-2-3 0,1-1-1 15,0-1 0-15,1 1 0 0,-2 0 6 16,-2 1 4-16,2 1 3 0,-3 7 4 16,0 8 1-16,3-1 4 0,-3 6 2 0,0-1 2 15,0 1 3-15,0 5-4 16,0-1-3-16,0 1-1 0,0 0-2 16,3 0 3-16,-3 0-1 0,0 0 1 15,0 0 0-15,0 0 1 0,0 6 0 0,0 6 1 16,-3-1-1-16,3 0 0 0,-3-1 1 15,0 1-1-15,3 0 1 0,-3-1-2 16,2 1 0-16,-2-1 2 0,0 2 0 16,-1-1 3-16,1 5-4 0,0 0-1 15,-1-2-1-15,2 4-3 0,-1 2 4 0,2-2-1 16,-1 1-2-16,2 1 2 0,0-1-3 16,0-6 0-16,0 7 0 15,0-6 0-15,0-3 0 0,0 3 1 0,0-3-1 16,2 1-1-16,-1-3 1 0,1 2 0 15,-2-6-1-15,1 0 2 0,-1-5-1 16,0 0 0-16,0 0 0 0,0 2-1 16,0 0 2-16,2-1 0 0,-2 1 4 15,0-1-1-15,1 1 1 0,-1 0-1 16,0-1-3-16,0 0-1 0,0-1-3 0,3 1 2 16,-3-1-1-16,0 0 2 0,0 2 0 15,3-2-1-15,-3 0-2 0,0 0 0 16,4-2 1-16,0-3 0 0,1-5 1 15,-1 3 4-15,-4-4-3 0,3 1-2 16,-3-4 2-16,3-6-1 0,-3 2 0 16,0-2 1-16,3 1-1 0,-3-2-2 15,0-3 2-15,0-4-1 0,0 8 1 16,0 0 4-16,0 2-2 0,0 4 2 16,0-2-1-16,0 5-1 0,-3 5 3 0,3 2 2 15,0 4-2-15,0-2 2 0,0 2-2 16,0-1-1-16,0-1-2 0,0 0 1 15,-3 1-4-15,3 1 0 0,0 0 2 16,0 0 1-16,0 0 0 0,0 0 1 16,0 0-1-16,-3 3-2 0,3 4 2 0,0 7-1 15,0 4 0-15,-1 0 2 16,-1 5 0-16,-1 0-2 0,2 0 0 16,-2 0-1-16,0-6-5 0,2 1 1 15,-2 0-9-15,3-6-10 0,0 2-17 0,0-3-24 16,0-4-64-16</inkml:trace>
  <inkml:trace contextRef="#ctx0" brushRef="#br0" timeOffset="71079.6722">3767 4143 41 0,'0'0'12'16,"0"0"-1"-16,0 0 0 0,0 0 0 16,0 0-2-16,0 0 0 0,0 0-2 15,0 0-1-15,0 0 1 0,0 0 2 16,-26 0 3-16,20-1 1 0,3 1-1 0,-1-3 0 16,-1 1-2-16,1 1-1 0,1 0 2 15,-4-3-3-15,4 2 1 0,0-2-1 16,0 3-4-16,3 1 6 0,-1-1 0 15,1 1 4-15,-2-2 3 0,1 0 3 16,-1 1-1-16,1 1 2 0,-1-2-2 0,1 2-4 16,-2-2-4-16,3 1 0 15,-3 0 2-15,3 0-2 0,-3-1 3 16,3 0-3-16,-2 1-1 0,0-1 2 16,1 1-1-16,-1 0 0 0,1-1-1 0,1 0-5 15,-2 0-1-15,2 1-1 0,-1 1-2 16,1-2 3-16,-2 2-2 0,2-1 0 15,-1 1 2-15,1-1-1 0,-3 1 0 16,3-2-1-16,0 2 1 0,0-2 1 16,-3 2-1-16,3-1 1 0,0 1-1 0,0-2 0 15,0 2 1-15,-3 0-3 0,3 0 0 16,0-3 0-16,-1 3-1 16,-1-1 1-16,1 1 0 0,1-1 0 15,-2 1 0-15,2-2-1 0,-1 2 1 0,1-2 1 16,-3 2 2-16,3-1 2 0,-1 1 0 15,1 0 2-15,-2-1 1 0,2 1-1 16,-1 0 1-16,1-2 0 0,-3 2-3 16,3 0 0-16,0 0-1 0,0-2-1 15,-3 2 1-15,3 0-3 0,0 0 0 0,0-1-2 16,0 1-1-16,0 0 0 16,0 0-1-16,0 0-1 0,0 0-1 0,0 0 1 15,0-2-1-15,0 2 1 16,0 0 1-16,0 0-1 0,0 0 1 0,0 0-2 15,0 0 2-15,0 0 1 0,0 0 2 16,3 0 1-16,7 3-2 0,-3 1 0 16,3 0-1-16,3 0 0 0,-1 1 1 15,1 1 1-15,-3-2-1 0,0 0 0 16,3 2 0-16,-1-3 0 0,1 2 0 0,-2 2-1 16,-2-3 2-16,4 2-1 0,-3-1 0 15,-3-2 1-15,2 1-2 0,-3-1 1 16,5 3 0-16,-5-3 0 0,3-1 0 15,-2 2 1-15,3-1-1 0,-4 2-1 16,3 0 1-16,-2-2-1 0,0 2 1 16,3-1-1-16,-4-1 2 0,3 1-2 15,1-1 0-15,-3 3-1 0,-1-2 0 16,1 1 2-16,2-2-3 0,-5 4 3 16,5-3 0-16,-6 0-1 0,3 2 1 0,-4-4 0 15,1 2 0-15,3 1 0 0,-2-1 1 16,-1-1-1-16,2 3 0 0,-2-3 0 15,-2-1 0-15,6 5 0 0,-4-4 0 16,0 0 0-16,0 0 0 0,-2 1 1 16,2-1-2-16,3 4 1 0,-3 1 0 15,5-3-1-15,-2 2 2 0,0-2-1 0,0 2 0 16,1 1 0-16,0-1 1 0,-1-2-1 16,0 2 0-16,-3-4 0 15,3 3 0-15,-3-4 0 0,-2 2 0 0,6 4 0 16,-4-5 0-16,0 0 0 0,0 0 0 15,-3-3 2-15,0 0-2 0,0 0 0 16,1 1 0-16,1 1 0 0,-1-1 0 16,1-1 0-16,-1 2 0 0,-1-2 1 15,0 1 0-15,0-1 2 0,3 2-2 0,-3-2 0 16,0 0-1-16,0 2-2 0,0-2-1 16,0 0-2-16,0 0-1 0,0 0-2 15,0-5-4-15,-3 0-10 16,-3-4-13-16,0 1-11 0,-1 3-10 0,2-2 3 15,-3 2-5-15,-2-5-6 0,4 4-29 16,-8-7-17-16</inkml:trace>
  <inkml:trace contextRef="#ctx0" brushRef="#br0" timeOffset="72555.3494">3790 4080 80 0,'0'0'26'0,"0"0"3"16,0 0 1-16,0 0 6 0,0 0 5 16,0 0-1-16,0 0-2 0,0 0-3 15,0 0-1-15,0 0 1 0,-32 0-4 16,29 0-5-16,3 0-5 0,-3 0-9 16,3 0-3-16,-1 0-3 0,1 0-3 0,-2 0 0 15,2 0-3-15,-1 0-2 0,1 0 0 16,-2 0-1-16,2 0-3 0,-1 0-2 15,1 0 5-15,0 0 1 0,0 0 0 16,0 6 6-16,0 4-3 0,3 0-1 16,1 3 2-16,6-1-3 0,-2-2 2 15,3 4-1-15,1-3 0 0,-1 0 1 16,2 1 0-16,-4-3-1 0,1 0 2 16,0 2-1-16,2 0 2 0,5 2-1 15,-2 0 0-15,2-1-3 0,-1 0 4 0,3-2-3 16,-2 3 0-16,0-4 0 0,-1 1-2 15,0-1 2-15,0 0 2 0,0 1 0 16,1-2 1-16,-1 2 2 0,0-1-3 16,0 0 0-16,0-2-1 0,-3 3 0 15,0-4 1-15,-3 0-3 0,3 1 3 0,-3 1-1 16,2-1 2-16,-2 1 0 16,-3-2-2-16,2 0 0 0,1 2 0 15,-4-2 0-15,7 2-1 0,-9-2 3 0,5-2-3 16,-2 2 0-16,-1-1 1 0,1-1 4 15,-1 3-4-15,0-1 5 0,1-2-5 16,-3 2-1-16,5 0 1 0,-2-1-1 16,-1 1 0-16,4-1 0 0,-1 0 1 15,2 3-1-15,-2-3 2 0,1 2-2 16,-1-2 2-16,1-1-2 0,-3 1 0 0,2-2 1 16,-2 2-2-16,3-1 1 0,-1-1 1 15,-2 2-1-15,4-2 1 0,-3 0-1 16,-1 1-1-16,-1-2 1 0,-2-1-1 15,2-1 1-15,-2 2-1 0,-1-1 1 16,7 3 1-16,-5-3-3 0,3 2 3 16,1 0 0-16,-6-2-1 0,4 4 2 15,-4-3-2-15,0-1 2 0,8 4-1 16,-6-4 0-16,2 4-1 0,2-1 1 16,-4-2-1-16,1 2-1 0,0-2 0 0,-3-1 0 15,7 2-1-15,-4-1 4 0,1 1-2 16,2 0 0-16,-5-1 0 0,6 0-3 15,-6 0 3-15,5 1 1 0,0 2 1 16,2-2-1-16,-2 1 0 0,0 1 1 16,1 0-2-16,-3-1 0 0,2 0 0 0,-2 1-2 15,3 2 2-15,-3-5 0 16,1 3 0-16,-5-4 2 0,4 4-2 16,0-4 0-16,-3 1 0 0,5 1 1 15,-3-2-1-15,4 2 2 0,0 1-2 0,-6-3 0 16,5 2 2-16,-3-2-4 0,1 2 2 15,2 3 2-15,-2-4-2 0,-1 3 0 16,5-1 1-16,-2 1 0 0,0 0-1 16,1-1 0-16,-3-1 1 0,2 1-2 15,1 1 2-15,-3-2-1 0,2 1 0 0,-2 2 1 16,3-2-1-16,-1 1-1 0,-2-3 2 16,2 3-1-16,-4-4 1 0,4 4 0 15,-6-4 0-15,7 1-1 16,0 1 0-16,-4-2 1 0,3 3-1 0,-5-3 2 15,6 2-2-15,-1 0-1 0,-2 0 1 16,2 0-2-16,-2 2 2 0,0-1 2 16,-4 0-3-16,3-1 1 0,0 1 0 15,2 1-1-15,-2-1 1 0,3 1 0 16,-3-1 0-16,2 1 1 0,-2 0-1 0,3 2 2 16,1 1 0-16,0-2-1 0,2 1 0 15,-1-1-3-15,2 0 2 0,-1 0 0 16,-1 2 0-16,2-2 2 15,-4-1-1-15,5 2-2 0,-5-4 1 0,0 1 0 16,1 0 0-16,-3 1 1 0,2-2-1 16,-2 4 1-16,3-1-1 0,-4 0 0 15,4 5 0-15,-3-5 1 0,3 5-1 16,-4-4-1-16,0-2 1 0,0 4-3 16,1-2 4-16,-1-1-1 0,0 0 1 0,-2 2 1 15,3-2-2-15,0 0-1 0,-1 0 2 16,0 0-1-16,3 0 1 0,2 1 0 15,-4 0-1-15,5 1 1 0,-5-4-1 16,2 2 0-16,-2-1 0 0,-1 1 5 16,5 0-6-16,-3 0 4 0,3 3-3 0,1-1-1 15,-1 1 2-15,0-2-1 16,0 2 1-16,1 0 0 0,-2 1 0 16,1-3 0-16,-5-2 1 0,4 0-2 15,-1 0 0-15,-2-2 0 0,2 2 1 0,-5-3-1 16,6 1 0-16,-7-2 0 0,3 1 1 15,1-1-1-15,-2 0-1 0,-1 1 2 16,-1 0 1-16,2-1 0 0,0 1-2 16,-2-1 0-16,1 3 0 0,-4-4-1 15,0 0 0-15,0 0 1 0,2 1 0 0,-1-1 0 16,-1 0-2-16,3 1 1 0,-3-1 0 16,3 0 1-16,-3 2-4 0,8-1-1 15,-2 1-6-15,-3-1-14 16,9 1-33-16,-8-1-61 0,2 1-83 0</inkml:trace>
  <inkml:trace contextRef="#ctx0" brushRef="#br0" timeOffset="73784.2547">5878 5418 29 0,'0'0'1'0,"0"0"-7"15,0 0-12-15</inkml:trace>
  <inkml:trace contextRef="#ctx0" brushRef="#br0" timeOffset="74543.3039">5324 4960 81 0,'0'0'29'16,"0"0"-3"-16,0 0-2 0,0 0-7 16,0 0-5-16,0 0-5 0,0 0-1 0,0 0-1 15,0 0 3-15,-14-1 5 0,11 5 3 16,1-1 4-16,2-3 1 0,-1 0 2 15,-2 4 3-15,0 0 3 0,0-1-4 16,0 5-1-16,2-4-5 0,-4 4-2 16,0 0-5-16,-1 1-1 0,0 6-1 0,2-7-2 15,-5 7 0-15,6-8-2 16,-4 2-4-16,0 3 2 0,2-3-2 0,-2 6-1 16,4-5 1-16,2 2-2 15,-5 8 0-15,3-2 4 0,0 6-3 0,-1-1 3 16,1-7-2-16,3 3-1 0,-3-1 1 15,3-4-2-15,-1 6 0 0,1-7 0 16,0 1 0-16,0-1 0 0,0-1-2 16,0 2 1-16,0-8 0 0,0 5-3 15,0-5 2-15,0-2-1 0,0 3 0 0,0-5 0 16,1 3-1-16,-1 0-1 16,3 0-3-16,-3-5-2 0,6 0-5 15,-2 1-7-15,6 0-34 0,3-1-52 16,-1-6-128-16</inkml:trace>
  <inkml:trace contextRef="#ctx0" brushRef="#br0" timeOffset="75857.1146">4542 5054 249 0,'0'0'63'0,"0"0"-8"16,0 0-7-16,0 0-11 0,0 0-5 0,0 0-5 15,0 0-10-15,0 0-3 16,0 0-6-16,0 0-1 0,-33 1-1 16,31-1 1-16,2 0 0 0,-1 0-3 15,-1 0 0-15,1 0-4 0,-1 0 0 0,2 0-2 16,-1 0 0-16,1 0 0 0,-2-1-1 15,2 0 0-15,-1 0 0 0,1-1-2 16,0 0 1-16,0 1 0 0,0-1 0 16,0 1 1-16,0-1-2 0,0 1-2 15,0 1-1-15,0-2-3 0,1 2 3 0,7 0 1 16,-4 0 1-16,9 0 3 16,-4 0-1-16,-5 2 4 0,6 2 0 15,-6-2 0-15,1-1 0 0,-1 3 0 16,-4-4 0-16,0 0 0 0,0 0 0 0,0 1 1 15,3-1-1-15,-3 1 0 0,3-1 0 16,-3 0 0-16,3 1 0 0,-2-1 0 16,1 2 0-16,3 0 0 0,0 1 1 15,-4-1-2-15,8 2 2 0,-6-1 1 16,0 0-2-16,5 2 0 0,-5-2 2 0,0 0-2 16,0 1 1-16,1-1 1 0,-1 0-2 15,0 1 1-15,-3-4-1 0,0 0 0 16,0 0 2-16,2 1-2 15,-1-1 2-15,-1 2 2 0,2-2-3 0,-2 1 2 16,1-1 1-16,-1 1-1 0,0-1 2 16,0 2-1-16,0-2 0 0,3 0 0 15,-3 1 0-15,0-1-1 0,0 0 1 16,0 2 0-16,0-2-1 0,0 0-2 16,4 1 0-16,-4-1-2 0,0 0-3 0,0 0-1 15,0 0 0-15,0 0 1 0,0 0-1 16,0 0 0-16,-4 0-3 0,4 0 1 15,-4-3-4-15,1-1-8 0,0 1-4 16,0 2-8-16,0-4-14 0,0 2-9 16,0-1-23-16,-5-3-19 0,5 2-38 0</inkml:trace>
  <inkml:trace contextRef="#ctx0" brushRef="#br0" timeOffset="76663.736">4393 5120 212 0,'0'0'55'16,"0"0"-6"-16,0 0-10 0,0 0-12 0,0 0-6 15,0 0-7-15,0 0-1 0,0 0-3 16,0 0 0-16,-83-28 2 0,79 27-3 16,-2-3 3-16,5 3 2 0,1 1 1 15,-2-1-2-15,2 1-1 0,-2 0-3 16,0-3 1-16,1 3-2 0,-1 0 1 0,1 0-4 16,-1-2 0-16,1 2-2 0,-1-1-1 15,2 1 0-15,-1-2 0 0,1 0 1 16,-3 1-2-16,3-5 0 15,0-2 0-15,0-4-2 0,0-4 1 0,4 7 1 16,1-5-2-16,-1 5 0 0,-2 4-1 16,3-3-2-16,-2 6 0 0,3-4-1 15,0 0 3-15,1-1 2 0,4 0 1 16,-3 2 0-16,2-2-1 0,0 2-2 16,-7 4 0-16,1-1 0 0,-4 2 0 0,3-2 0 15,3 2 1-15,7 0 0 0,-3 0-1 16,-3 0-1-16,6 6 3 0,-4 4 1 15,1 3 2-15,-4-2 0 0,1 3 0 16,-4 0-1-16,0-1 0 0,1 4-3 16,-2-7 2-16,-1-3-1 0,-1 3 1 15,3-5 0-15,-3-1 0 0,3 2-1 16,-3-6 1-16,0 0 0 0,0 0 2 16,0 2 0-16,0-1 0 0,0-1 1 15,0 2-1-15,3-2-1 0,-3 0 0 0,0 0-3 16,1 0 1-16,-1 3-2 0,0-3 0 15,2 0 0-15,-2 1-2 0,0-1 2 16,1 0 1-16,1 0 2 0,5 0 1 16,-3-1 1-16,3-5-2 0,2 1 0 15,-6 2-1-15,4-4-2 0,-4 7 2 0,1-4-1 16,1 3 1-16,-5 1-2 0,4-4-1 16,-1 3 0-16,3 0-1 0,-1 0 1 15,0 1-1-15,-1 0 1 0,-1 0-2 16,6 0 1-16,-6 1 3 0,4 5 1 15,-3 2 3-15,-1 0 1 0,-3 2 0 16,0 2-1-16,0 3 1 0,0-4-2 16,0 0 1-16,-4-4-3 0,2-2 1 15,-1-2-2-15,-2 4 2 0,3-2 0 16,-2 2-6-16,1 1 1 0,3-3-12 0,-3 3-16 16,2-3-21-16,-1 0-27 0,1 5-20 15,1-3-22-15,0 4-20 0</inkml:trace>
  <inkml:trace contextRef="#ctx0" brushRef="#br0" timeOffset="77145.1222">4588 4962 264 0,'0'0'66'0,"0"0"-7"0,0 0-8 0,0 0-10 16,0 0-5-16,0 0-10 0,0 0-8 0,0 0-7 15,0 0-4-15,-12-30-3 0,12 30-2 16,-1-1-5-16,1 1 1 16,-3-1-3-16,3 1-3 0,-1 0-1 15,1 0 1-15,0 0 3 0,0 0 3 0,0 0 4 16,8 2-2-16,1 7 1 0,3-2-1 15,-1 0-2-15,1 1 2 0,-5-3-1 16,6 2 1-16,-4-2 0 0,-2-3-1 16,4 3 0-16,-2-1 0 0,1-2-1 15,-5 0 0-15,0 0-2 0,-5-2 2 0,0 0 2 16,0 0 0-16,2 0 2 0,-1 1 5 16,-1-1 2-16,3 0 4 0,0 0 0 15,1 0-4-15,-2-9-3 16,-1-5-3-16,-1 1 0 0,-7-7 0 0,0 3 1 15,-5 2 0-15,2 5 0 0,3-1-2 16,-3 4 2-16,4 2-2 0,-3-1 0 16,5 3-2-16,1 1-3 0,3 2-3 15,-7 0-8-15,-2 0-6 0,-1 0-11 16,-1 9-22-16,5-2-32 0,3 6-24 0,-3 1-36 16</inkml:trace>
  <inkml:trace contextRef="#ctx0" brushRef="#br0" timeOffset="77636.8155">4257 4640 132 0,'0'0'38'0,"0"0"-5"0,0 0-5 16,0 0-6-16,0 0-2 0,0 0 1 15,0 0 0-15,0 0-1 0,0 0-4 0,0 0-2 16,-44 15-5-16,43-10-1 0,-2 5-2 15,3-3-2-15,0 5 0 0,0 1-4 16,0-2 0-16,4 5 0 0,-1-8 0 16,3 4 1-16,-1-4-2 0,-1-2 2 15,3 1-2-15,-4-5 1 0,6 1 2 0,-5-1 2 16,9-2 0-16,-3 0 1 0,0 0-2 16,6-2-1-16,-7-2 1 0,1-4 0 15,0 2 2-15,-4-2 1 16,-2 1 1-16,-2 2 3 0,-1-5 2 0,-1 3 4 15,0-3 1-15,-6-2 2 0,-1 4-3 16,-6-2-4-16,-3 4-2 0,6 2-3 16,-6 0-1-16,3 2-1 0,0 2-4 15,-4 0-3-15,4 5-8 0,-6 4-12 16,10 6-26-16,-1 2-76 0,7 4-137 0</inkml:trace>
  <inkml:trace contextRef="#ctx0" brushRef="#br0" timeOffset="79607.0924">5026 4756 149 0,'0'0'25'0,"0"0"-6"0,0 0-10 16,0 0-5-16,0 0-5 0,0 0-4 15,0 0 0-15,0 0 0 0,0 0 3 16,0 0 2-16,-16 5 2 0,16-3 2 0,0-2 2 16,0 0-3-16,-1 0 1 0,-1 0 0 15,1 0-3-15,-2 0 1 0,2 0 3 16,-1 0 1-16,2 0 3 0,-1 0 5 15,1 0-2-15,-2 0-1 0,2 0-2 16,-1 0-5-16,1 0-1 0,-3 0-1 16,3 0 1-16,0-2-2 0,0 1 0 15,0-5 2-15,0-1-1 0,0 0 1 16,0-3 1-16,0 4 0 0,0-1 2 16,0-3-1-16,0 5 1 0,0 0 0 0,3 0-2 15,-3-2 0-15,1 3 1 0,1 0 0 16,-1-1-1-16,-1 5-1 0,0-2-2 15,0 2 0-15,2-1 2 0,-2-1-3 16,1 1 0-16,3-4 3 0,-1-1-1 16,0-1 2-16,3-3 0 0,-2 3-2 0,1-2 2 15,-1 1-3-15,3 1 3 16,-4-1-3-16,3 1 1 0,-2 0-2 16,1 0 1-16,-4 4-1 0,5-5 0 15,-2 5 1-15,2-3-2 0,1 0 0 0,-4 0-3 16,4 1 2-16,0-2-2 0,-2 1 4 15,-1-1 0-15,2 2 0 0,-2 2 0 16,2-2 1-16,0 2 0 0,1-4 1 16,0 0 1-16,1 0-1 0,3-3 0 15,-4 3 1-15,5-4 0 0,-1 2-2 0,-5 3-1 16,0-1-2-16,1 2 0 0,-2 4-2 16,-2-1 1-16,2 0 0 0,-5 2 1 15,3-1 0-15,4-1 2 16,-2 0-1-16,1 2 0 0,-2-1-1 0,0 0 2 15,2 0-1-15,-2 1 2 0,1-2-1 16,-1 0 2-16,9 1-1 0,-3-2-5 16,-7 1 0-16,7 1-1 0,-4-1 2 15,-2 1-1-15,5-1 3 0,-3 1-1 16,5-2 2-16,-2 1 2 0,1 0 3 0,-1-1-2 16,1 2-1-16,0-2 0 0,-7 2-2 15,8-1 1-15,-5 1 3 0,6-4 0 16,2 0 1-16,-4 2 0 0,5-3-3 15,-5 3 3-15,-6 1-5 0,5 0 0 16,-6 0 0-16,3 1-2 0,-1-1 2 16,-5 2 2-16,5-1-4 0,-1-2 0 15,-1 3 1-15,3-2-2 0,-6 2 1 16,6 0 0-16,1 0 1 0,4 0 1 16,1 0-1-16,-2 0 0 0,2 0 1 0,-2 2 0 15,1-2 0-15,-6 0 0 0,5 3 0 16,-4-2-1-16,-1-1 0 0,1 2-2 15,-6-2 1-15,3 0 0 0,3 1 0 16,-2-1-1-16,2 2 2 0,-6-2 0 16,0 0 1-16,0 0-1 0,2 0 1 15,3 0-1-15,1 1 1 0,-2 0 1 16,1 1-1-16,-5-2 0 0,0 0 0 16,4 2 0-16,2-2 0 0,-1 1 1 15,1 1-2-15,-1-2 1 0,-1 0 0 0,-1 3-1 16,8-1 1-16,-6 0 2 0,-1 0 0 15,2 1 2-15,0-2-3 0,-2 1-1 16,2 1-1-16,-6-3 2 0,0 0 0 16,0 0 4-16,1 2 0 0,-1-2 4 15,3 1 2-15,-3-1-1 0,3 0 1 0,-3 1-3 16,0-1 2-16,0 0-3 16,3 2 0-16,-3-2-1 0,1 0-1 0,-1 1-1 15,0-1-2-15,2 0-2 16,-2 0-1-16,0 0-2 0,1 0-4 0,-1 0-2 15,0 2-1-15,2-2-6 0,-2 0 1 16,0 0 0-16,0 0-2 0,0 1-5 16,1-1-17-16,-1 2-22 0,0 4-22 15,0 0-57-15</inkml:trace>
  <inkml:trace contextRef="#ctx0" brushRef="#br0" timeOffset="80217.0868">5010 4699 106 0,'0'0'4'15,"0"0"-3"-15,0 0 0 0,0 0 0 16,0 0-2-16,0 0-1 15,0 0-1-15,0 0-1 0,47-88-5 0,-33 73 4 16,-1 0-10-16,3 0-4 0,-3 1-12 16</inkml:trace>
  <inkml:trace contextRef="#ctx0" brushRef="#br0" timeOffset="81215.288">4934 3837 157 0,'0'0'48'0,"0"0"2"16,0 0 1-16,0 0-1 0,0 0-8 16,0 0-3-16,0 0-9 0,0 0-2 0,0 0-9 15,0 0-8-15,-8-20-4 16,4 17-2-16,-5 2-5 0,2 1 1 16,-6 0-2-16,4 0 0 0,-2 3 0 15,5 1-2-15,-1 4 0 0,-3 4 2 0,3 2 3 16,-2 6-4-16,3-2 5 0,3-3-3 15,0 2-1-15,3 1 2 0,0 2-1 16,0 4 1-16,0-3-3 0,3-1 0 16,0-2 0-16,6-1-1 0,-2 0 0 15,4-3 1-15,0 2-1 0,2-1 2 0,4 0-1 16,0-1 0-16,1-4-1 16,2 1 0-16,-1-1 1 0,-2-3 0 0,-2-3-3 15,-1-1 5-15,-4-1-3 0,-5-2 3 16,6 0 0-16,-5 0 3 0,3 0 2 15,-2-2 0-15,1-5 1 0,-2-7-2 16,-3 5 1-16,0-2 3 0,-3-1 0 16,0 4 0-16,0-4 2 0,0 0-2 15,0 8 2-15,-4-3-1 0,1 3-1 16,0 1-2-16,0 0-4 0,-7 3-3 0,1 0-1 16,-7 3-1-16,-1 4 1 0,7-2 2 15,-3 4-1-15,4-1 2 0,2-1-3 16,-3 3-3-16,4-5-3 15,2 4-5-15,-1-2-9 0,2-3-8 0,2 1-22 16,1-1-26-16,0 1-28 0,6 1-49 0</inkml:trace>
  <inkml:trace contextRef="#ctx0" brushRef="#br0" timeOffset="81699.6416">5045 3864 340 0,'0'0'54'16,"0"0"-16"-16,0 0-12 0,0 0-9 15,0 0-6-15,0 0-4 0,0 0-2 0,0 0-2 16,0 0-3-16,-14-4-3 0,12 4 0 15,1 0-2-15,-1 0-1 0,2 0 3 16,-1 0 2-16,1 2 7 0,-2 8-4 16,2 0 3-16,0 7-3 0,0-7-2 15,2 0 2-15,4 3-1 0,-1-3 2 0,1 4-3 16,3-4 1-16,-3-4-5 0,6 3 3 16,0-1-3-16,-2-5 3 0,6 1 0 15,-6-2-1-15,3-2 2 16,3 0 0-16,1 0 1 0,1-6 1 0,-4 1 1 15,-2-3-3-15,0-2 5 0,-4 1-2 16,1-3 5-16,-3-4-1 0,-3 8-3 16,-2-11 4-16,-1 1-3 0,-1 1 6 15,-7-5 2-15,1 8 2 0,0 2 0 16,-2 4-2-16,-1 2 0 0,4 0-3 0,-5 3-2 16,2 0-4-16,-3 3-3 0,-3 0-5 15,0 3-3-15,-4 8-5 0,2 2-3 16,-2 6-5-16,6 1-8 15,-1 2-26-15,-1-2-38 0,4-7-49 0,-1-1-111 16</inkml:trace>
  <inkml:trace contextRef="#ctx0" brushRef="#br0" timeOffset="82284.1355">5049 3368 258 0,'0'0'59'0,"0"0"-5"0,0 0-18 16,0 0-9-16,0 0-9 0,0 0-4 16,0 0-5-16,0 0-2 0,0 0 1 15,0 0 2-15,-59-22 0 0,56 21-2 0,3 1-1 16,0 0-4-16,-1 0-3 0,-1 0-5 16,1 0 0-16,-4 0 0 0,0 0 1 15,-4 3 2-15,5 2 1 16,-1 3 0-16,1 0 0 0,1 1 0 0,0 2 0 15,3 0 0-15,0 7-2 0,0-8 2 16,0 8-1-16,3 0 0 0,3-5 0 16,0 3-1-16,1-3-2 0,1-2 2 15,-2-4 0-15,3 3-1 0,0-6 3 16,-6-3 1-16,2 1 0 0,-2-2 6 0,3 0 0 16,6 0 3-16,2-9 1 0,-5-5-3 15,1-4-1-15,-2 5-3 0,-3-3 3 16,-2 6 0-16,-3-2 2 15,0 0 3-15,0 0-3 0,0 4 2 0,-6-2-1 16,-1 3 1-16,0 1-1 0,1 0-1 16,1 3 0-16,1 2-5 0,-2-1 0 15,2 2-4-15,-6 0-4 0,-5 0-4 16,1 4-6-16,-1 6-8 0,4 0-19 16,4 1-34-16,2-3-48 0,2 4-57 0</inkml:trace>
  <inkml:trace contextRef="#ctx0" brushRef="#br0" timeOffset="84584.3919">3784 4073 179 0,'0'0'46'15,"0"0"2"-15,0 0-2 0,0 0-9 16,0 0-9-16,0 0-7 0,0 0-6 16,0 0-4-16,0 0-1 0,-26-14-2 15,23 12-4-15,3 2-1 0,-3 0 0 0,3 0-3 16,-1 0 4-16,1-1 3 16,-2 1 1-16,2 0 2 0,-1 0-1 15,1 0-1-15,-2-2-1 0,2 2-3 16,-1 0-2-16,1 0-3 0,-2 0-4 0,2 0-5 15,0 0-4-15,0 0 1 0,0 0 3 16,0 0 4-16,0 0 5 0,0 0 1 16,2 5 1-16,4 2 0 0,-2 0 1 15,3 0-2-15,2 2 3 0,-2-3 0 16,3 5 0-16,1-3 3 0,-3-1-3 0,4 2-2 16,-2 0 0-16,3 0-2 0,-3 0 1 15,0-2 0-15,-1-2 0 0,-2 1 1 16,5 1 0-16,-4-3-3 15,7 2 3-15,-2 2-1 0,1-2 0 0,5 5 4 16,-9-5-4-16,3 1 1 0,0 0-2 16,0 2-2-16,4 2 3 0,-5 0-1 15,0-4 2-15,-1 3 0 0,-2-3-1 16,0 0 3-16,2 0-3 0,-2-1 0 16,-2 0 0-16,3 2-1 0,-1-2 1 0,1 3 0 15,0-4 0-15,-1 1 0 0,-2-1 0 16,2 2-3-16,2 0 4 0,-2-1-1 15,3 2 0-15,-7-2 3 0,4-3-2 16,-2 2-1-16,-1-1 1 0,5 1-1 16,-2-1 1-16,3 2-2 0,-2-1 1 0,0 1 0 15,5 0 0-15,-7-2 1 16,5 4 0-16,0 0 0 0,-4-4 0 16,1 4 1-16,-1-4-2 0,-1 3 0 15,1-3 0-15,-3 0 0 0,1 3 0 0,0-2 0 16,-1-1 0-16,1 0 3 0,1 1-3 15,-3 1 6-15,2-2-5 0,-4 0-3 16,3 0 4-16,-3-2 0 0,6 1 0 16,1 1 5-16,-3-1-5 0,2 2 0 15,-5-3 0-15,6 0-1 0,-7 0 0 0,6 2-2 16,0 1 1-16,-1 0 1 0,1-1 1 16,-2 2 0-16,2 2 0 15,1-2-2-15,0 2 0 0,-3-4-1 16,2 1 0-16,-2-1-1 0,-4-2 1 0,4 2 1 15,-2-1 0-15,3 2-1 0,1 0 0 16,-3-1-2-16,1 0 2 0,0 1 2 16,0 0-1-16,1-1 2 0,-4 2-4 15,-1-4 2-15,7 2-1 0,-6-2 0 16,2 2 1-16,3 0-1 0,1 0 1 0,-3-1 0 16,2 1 1-16,1 3 1 0,0-2-2 15,3 0 0-15,0 3 0 0,-1-2-1 16,2 3 2-16,2 0 1 15,-6-3-2-15,3 2 0 0,-1 0 0 0,1 0-3 16,4 2 4-16,-7-3-1 0,2 1 0 16,-5-2 3-16,2-2-3 0,-1 3-1 15,-2-3 1-15,3 0 0 0,-6-2 0 16,4 3 1-16,-4-2-1 0,1-2 0 16,5 4-1-16,-5-3 1 0,2 2 0 0,3 1 1 15,-1-1-1-15,-2-1 0 0,3 2 1 16,1-1-2-16,-3 0 0 0,8 5 1 15,-4-4 0-15,1 2 0 0,-2 2-2 16,-2-3 5-16,0-1-3 0,-1 0 0 16,-1-1 0-16,2 1-3 0,-5-3 3 0,3 3 0 15,0-3 0-15,1 3 2 16,3 0-2-16,-4-1 0 0,1 2 0 16,1-1 0-16,-1-1 0 0,1 1 0 15,0-1 0-15,-1 1 0 0,0 1 0 0,2-3 0 16,-2 2-2-16,0-1 4 0,1-1-4 15,0 1 2-15,2 0-1 0,1-1 1 16,0 1 0-16,-1-3 0 0,-1 3 0 16,2-1-1-16,-2-1 0 0,3 2 1 15,2 2-2-15,-7-1 0 0,6 1 0 0,0 1-2 16,-5-2 0-16,4 3-4 16,-1 1 1-16,-1 1 0 0,1-2 3 15,-2 4-1-15,1-3 5 0,3 2-1 16,0 2 0-16,0-3 3 0,-3-1-7 0,2-2-7 15,-5-3-6-15,5 0-15 0,5-1-16 16,-4 1-31-16,6-1-66 0</inkml:trace>
  <inkml:trace contextRef="#ctx0" brushRef="#br0" timeOffset="87848.7144">6562 3723 9 0,'0'0'10'0,"0"0"-1"16,0 0-3-16,0 0-4 0,0 0-1 0,0 0-1 15,0 0-3-15,0 0-1 0,0 0 0 16,0 0-2-16,-23 29 0 0,20-24 2 15,0-1-1-15,0 5 1 0,2-3 3 16,-2 3 1-16,0 2 0 0,0 0 0 16,-4 4 0-16,4-5 0 0</inkml:trace>
  <inkml:trace contextRef="#ctx0" brushRef="#br0" timeOffset="88315.9773">6465 3960 3 0,'0'0'3'0,"0"0"2"0,0 0 1 0,0 0-1 16,0 0-1-16,0 0 4 0,-45 83-5 15,38-74 1-15,1 2-1 0,2-1-3 16,-2-2 1-16,0 2-1 0,1-1-1 16,-4 4 0-16,0-1-1 0,2 5-1 15,0-4 3-15,-2 0-1 0,5 1 0 0,-2 0 0 16,-3 7-1-16,2-2 0 16,3 0 1-16,-1-6 2 0,-1 3-1 0,-2 0 2 15,4 1-1-15,-5 3 1 16,-3-1 0-16,4-1 1 0,0-6-1 0,1 1 0 15,-2 0 1-15,-2-1-1 0,2 3 1 16,-3 1-1-16,1-3 0 0,4-2 2 16,-2 0 1-16,-1 1 2 0,3 0-1 15,-2 0-4-15,2 0 2 0,-2 0-2 16,2 2 3-16,-2 3-4 0,2 0 3 0,0-1-4 16,0 1-3-16,1 0 2 0,-3 1-1 15,6-6-2-15,-4 2 2 0,4-4-2 16,-1-2 2-16,-2 2 2 0,0-1-1 15,2 4-2-15,-5-1 1 0,-1 5-1 16,4-1 0-16,-2-1 0 0,2-4 0 16,-1 1-1-16,2-3 2 0,1 0-2 15,-6 7 3-15,7-7 0 0,-3 7 1 16,0 0 0-16,3-6-1 0,-1 7 0 16,1-1-1-16,-2 3 0 0,-1 1-2 0,3-4-1 15,-3 0-1-15,6-5-3 0,-3 0 4 16,0 1 0-16,0-1 0 0,2 0 1 15,-5-1 4-15</inkml:trace>
  <inkml:trace contextRef="#ctx0" brushRef="#br0" timeOffset="89429.3169">5685 5349 29 0,'0'0'7'0,"0"0"0"0,0 0 0 15,0 0 0-15,0 0 0 0,0 0-3 16,54-90 1-16,-44 74-5 0,3-4 1 16,0-1 1-16,-1-2-3 0,1 0 1 15,0-1-1-15,0-1 1 0,1 3-1 0,1-4 1 16,-1 2 0-16,4-4 0 16,-1 0 0-16,-1-3 0 0,4 1-1 15,-2-2 2-15,0-1-1 0,-2 1 1 0,0 0 0 16,3 0-1-16,-3-1 1 0,1-1 1 15,2-1-2-15,0-1-3 0,1 1 2 16,-3 0-4-16,2 3 4 0,-4 3 0 16,0 4-2-16,0 0-1 0,1 4-3 15,-3 0 1-15,4 1-2 0,-1 0 3 0,1-2 0 16,1-1 1-16,1-3 1 0,-1 0 0 16,1-3 2-16,-3 2 0 15,3-1 0-15,-2 3-1 0,-2-1 1 16,1 2 0-16,-2 1 0 0,-1 0 0 0,-1 3 2 15,-2 0 0-15,-2 4 1 0,-2 4 2 16,0 0 1-16,0-2-4 0,1 3 5 16,0-4-5-16,-1 0 6 0,0 0-1 15,5-4-2-15,-2 1 1 0,3-1-2 16,-1-1 1-16,-1-1-2 0,2-1 2 0,-1 1-3 16,0 2 2-16,-1-1-1 0,-3 6-1 15,0 1-1-15,-1-1 0 0,-3 5 0 16,6-8 1-16,-2 2-1 0,-3 0 0 15,2-2 0-15,-2 2 0 0,-1 6-1 16,-1 4 1-16,-1 0 0 0,-1 5 1 0,0-1-2 16,0 1 1-16,0-2 0 15,2 1 0-15,-2-1 1 0,0 0-5 16,1 1 6-16,-1 0 0 0,0 0 3 16,0-1 5-16,0 0 5 0,0 1 4 0,0-1 3 15,4 0 1-15,-4 2-4 0,0-1-1 16,0 1-5-16,0-1-4 0,0 1-3 15,0-2-2-15,0 2-3 0,0 0 0 16,0 0-2-16,0 0 0 0,0 0-1 16,0 0-1-16,0 0 0 0,-4 2 0 0,1 10-2 15,-3 5 0-15,-4 4 1 16,3 2 0-16,-3-2-3 0,1 1-1 16,0 0 1-16,-2 1-6 0,2-1 2 15,0 0-2-15,-2-1-4 0,2 0 1 0,-1-3-7 16,-1 1-7-16,-1-1-8 0</inkml:trace>
  <inkml:trace contextRef="#ctx0" brushRef="#br0" timeOffset="90264.2817">5680 5391 28 0,'0'0'5'0,"0"0"-2"0,0 0 2 15,0 0-2-15,0 0 2 0,0 0-3 0,0 0 0 16,46-78-1-16,-37 63 0 0,2-2-2 15,-1 0 4-15,1-1-1 0,0-1 2 16,-1 0 3-16,-1-1-1 0,4 0 0 16,-3 1 0-16,0-3-2 0,2 2 3 15,-1-1 0-15,1 2 4 0,2-3 4 0,1-2 1 16,1-2-2-16,-2-5-3 0,2-3-3 16,2-1-2-16,0-3-3 0,2 1 0 15,1-4-1-15,2-1-1 16,0-2-3-16,6-2 1 0,0-3-3 0,1-3-2 15,3 0 4-15,-1 1-4 0,3-1 5 16,-3 2-3-16,1 0 3 0,-4 4-2 16,1 3-5-16,-4 3 4 0,-3 3-2 15,-2 4 2-15,-4 2 5 0,1 0-2 16,-4 0-1-16,-2 1 2 0,-1 0-4 0,-2 1 3 16,-2 0 1-16,-1 3-2 0,-3 8 2 15,1 0 1-15,-1 7 0 0,-3 1-1 16,1-3 2-16,1 3-2 0,-1-1 0 15,1 0 2-15,-1 3-4 0,5-2 4 16,-2 1-2-16,1 1-2 0,2 1 1 16,-6 2 0-16,5-1 0 0,-2 4-2 15,-1-2 2-15,2 1-3 0,-5 3-2 16,0-1-5-16,0 1-5 0,1 0-11 16,1 0-18-16</inkml:trace>
  <inkml:trace contextRef="#ctx0" brushRef="#br0" timeOffset="91416.3079">5687 5399 28 0,'0'0'9'15,"0"0"-1"-15,0 0 0 0,0 0-2 16,0 0-2-16,0 0 3 0,0 0 2 16,0 0 3-16,0 0 0 0,62-83 2 0,-50 66-2 15,-2-1-3-15,3 0 2 0,-3-2-4 16,3 0 0-16,-3-1 0 0,3-2-2 15,0 1 1-15,-1 1 1 0,-2 2 0 16,4-1 1-16,-2 2 3 0,2-2 0 16,-2 0 6-16,1-1-1 0,-3-4-2 0,3 2 0 15,-3-5-5-15,3 2 3 0,-4 1 1 16,5-3 0-16,-2 2-5 16,2 2-1-16,-2 0-4 0,1 1 1 15,3 0 0-15,-3 0 0 0,4 0 0 0,2-2 0 16,-3 0 0-16,4-5-1 0,1 1-3 15,-1-3-3-15,1 1 0 0,0-3-1 16,0 2 6-16,1-3-1 0,-3 0 0 16,4-2 0-16,-1-1-2 0,-5-1 2 15,2 3-1-15,-5 3 0 0,1 4 1 0,-2 4 0 16,-2 2-1-16,-2 3 3 0,-3 6-3 16,0 0 1-16,1-1-1 15,-3 2 0-15,6-6 0 0,-2 1 1 16,0 1-2-16,-1-1 1 0,1 0-4 0,-1-3 4 15,3-1-4-15,-1 0-3 0,-2-1 6 16,4 2-7-16,-2-1 6 0,1 3 1 16,0 2 1-16,-4 3 0 0,0 2-1 15,-2 3 0-15,-1 0 1 0,2 0 0 16,-4 4-1-16,2-2 2 0,1 4-1 0,-1-2 0 16,1-2 0-16,-1 2 0 0,2-3 1 15,-1 1-1-15,-1-2 0 0,5 1 0 16,-3-1 0-16,-1 2 1 15,-1-3-1-15,3 1 5 0,-2 0-4 0,2-5 1 16,0 4 1-16,-2-5-6 0,-1 6 3 16,0 4 3-16,1-4-3 0,-2 4 2 15,2-4 0-15,-1 0-1 0,-3 5 1 16,7-4-2-16,-7 4 0 0,3-2-4 16,1-1 3-16,-2 4 0 0,-1-1 1 0,2 1 1 15,-3 3-1-15,0-2 1 0,0 2 0 16,2-2 0-16,-1 1 1 0,1 0-1 15,-1-1 2-15,-1 0-1 0,0 1 2 16,0 0-2-16,3 1 0 0,-3-3 2 16,0 3-4-16,0-1 0 0,0 1-1 0,0 0-4 15,3-1 3-15,-3 1-2 16,0 0 1-16,1-1-2 0,-1 1 0 16,0 0-8-16,0-2-2 0,0 2-6 15,3 0-11-15,-3 0-24 0,0 0-62 0</inkml:trace>
  <inkml:trace contextRef="#ctx0" brushRef="#br0" timeOffset="93879.5494">5735 4114 0 0,'0'0'14'0,"0"0"3"0,0 0 0 0,0 0-2 15,0 0 1-15,0 0-1 16,0 0 2-16,0 0 5 0,0 0 1 0,0 0 1 15,7-3-3-15,-4 3-4 0,-3 0-3 16,1 0 0-16,-1 0 1 0,0 0-1 16,3 0 3-16,-3 0-4 0,3 0-1 15,-3 0 1-15,3 0-2 0,3 0-1 16,0 0-1-16,-2 0 2 0,3 0-2 0,-3 0-2 16,2 0 2-16,-1 0-1 0,5 1-1 15,-3 0 1-15,0 2-2 0,3 0-1 16,0 1-2-16,-4-2 1 0,4 2-2 15,-1 1-1-15,1-4 0 0,0 1 0 16,-1 2 2-16,2-2-2 0,-2 1 0 16,0 3 0-16,1-2-1 0,0 3 0 15,0-2-1-15,3 2 0 0,-3 2 0 16,-2-4 1-16,3 4 1 0,1 0 1 16,-2 1-1-16,4 3 0 0,-5 1 4 0,3 1-2 15,-4-1 1-15,1-2-1 0,-2-2-2 16,-2-2-2-16,0 1-1 0,2-2 1 15,-2 1-4-15,1 1-1 0,-2-3-2 16,2 2-3-16,-5-5-1 0,5 3-2 16,-3-3 0-16,0-1 1 0,0 3-2 0,-3-5-1 15,1 5-18-15,-1 0-25 16,3 0-28-16,-3 0-31 0</inkml:trace>
  <inkml:trace contextRef="#ctx0" brushRef="#br0" timeOffset="94963.2024">6096 3869 13 0,'0'0'26'0,"0"0"4"0,0 0 7 16,0 0 7-16,0 0 5 0,0 0-3 15,0 0-10-15,0 0-8 0,0 0-15 16,-6 0 1-16,5 0-6 0,-2-3 4 16,0-1-5-16,-1-1 2 0,3 2-1 15,1 3 0-15,-3-5 2 0,1 2-2 0,-1 0-2 16,2 0-2-16,1 3 0 0,-2-1-2 16,2 1-1-16,0-2 1 0,0 0 2 15,0-3-4-15,0-3 2 16,0 2-1-16,0-5 0 0,0 6 0 0,0 0 1 15,0 0-2-15,0 5 0 0,0-2-2 16,0 2 0-16,0-1-1 0,0-1-2 16,2 1 2-16,2-3-1 0,-1 0 2 15,0 1 0-15,4-2-1 0,-1 4-1 16,-2 0 2-16,1-1 0 0,-5 2-1 0,4 0 2 16,2 0-3-16,-1 0-1 0,4 0 0 15,-6 0 4-15,4 8 1 16,-1-2 5-16,-2 4-2 0,-1 0-2 0,-3 2 1 15,0 6 2-15,0-6-4 0,0 6 6 16,0-6-5-16,0-5 0 0,0 5-1 16,-1-8 0-16,-1 1 0 0,2-1 0 15,0-4 0-15,0 0 1 0,0 0-2 16,0 2 0-16,0-2-2 0,0 1-1 16,0-1-2-16,0 0 3 0,0 2 1 0,0-2 1 15,0 0 2-15,0 0-1 0,0 0 1 16,2 0-1-16,-1 0-1 0,2 0 2 15,3 0-1-15,-2-2-1 16,5-1 1-16,-6 2 0 0,4-1 1 0,2-1 0 16,-3 3-1-16,-2-1 0 0,2 1-2 15,-6 0-3-15,4 0-2 0,0 0 2 16,1 0 3-16,-1 4 5 0,-1 2 5 16,-3 8-3-16,0 4 2 0,0 1-4 15,-6 2-1-15,0-6-2 0,0-1 1 0,1-7-1 16,-1 1 0-16,0 0 0 0,3-6 0 15,2 3-3-15,1-5-23 0,0 0-22 16,0 0-21-16,-2 0-32 0,2-12-23 16</inkml:trace>
  <inkml:trace contextRef="#ctx0" brushRef="#br0" timeOffset="95701.4791">6216 3591 235 0,'0'0'45'0,"0"0"-8"0,0 0-12 16,0 0-10-16,0 0-7 0,0 0-3 0,0 0-7 16,0 0 0-16,0 0-1 0,0 0-1 15,-11-4 2-15,11 4 0 0,-3-2-1 16,3 2 2-16,0 0 1 0,0 0 0 15,0 0 0-15,0 0 0 0,0 0-1 16,0 0 0-16,0 0-4 0,0 0 1 16,0 0-2-16,0 0-1 0,0 0 0 15,0 0 0-15,0 0 1 0,0 0-2 16,0 0 0-16,3 0-4 0,-1 0-5 16,4 0 0-16,-1 0-4 0,-1 0-5 0,2 2-1 15,-6-2 1-15,4 0 1 0,3 0 5 16,-1 0 7-16,4 0 5 0,-4 0 5 15,1 0 3-15,2 0 0 0,-5-2 2 16,1 1 2-16,-1-1 6 0,-4 2 6 16,0-1 6-16,0 1 2 0,2-3-1 0,-1 2 2 15,-1 0 4-15,0-1 1 0,0 1 6 16,3-1 1-16,-3 0 0 0,0 1-4 16,0 0-6-16,0 0-8 15,0-1-7-15,0 0-3 0,-3 1-3 0,3 1-2 16,-1-2-2-16,-1 2 1 0,1 0-2 15,-1 0-2-15,1 0-1 0,-1 0 0 16,-1 0 0-16,-1 0 1 0,1 5-2 16,0 2-2-16,3-1 2 0,0 6 0 15,0 4 1-15,3-1 6 0,4 4-4 0,1 0 0 16,3-2-1-16,-1-4 0 16,2 1-2-16,-2-5 3 0,0 0-3 15,3-3 3-15,-4-1 1 0,4-1 1 16,-4-1-2-16,2-3 3 0,-2 0-1 0,-2 0-1 15,6 0 0-15,-6-3 3 0,2-1-1 16,-3-4 0-16,1 2 2 0,-6-6-1 16,2-3 1-16,-3-4 3 0,0-2-2 15,-3-1 1-15,-5 2-2 0,-1 0 2 16,-1 1 2-16,-3 1 0 0,-2 4 2 0,0 1 2 16,-3 1-3-16,7 6 0 0,-4 0-4 15,6 2-5-15,-2 4-2 0,1-1-3 16,-2 1-7-16,1 1-9 0,3 6-19 15,-3 1-43-15,2-2-41 0,5-5-86 16</inkml:trace>
  <inkml:trace contextRef="#ctx0" brushRef="#br0" timeOffset="96176.9016">6383 3186 416 0,'0'0'57'0,"0"0"-11"0,0 0-13 15,0 0-9-15,0 0-6 0,0 0-6 0,0 0-4 16,0 0-4-16,0 0-4 0,0 0-2 15,-26-9-1-15,24 9-4 0,1 0-2 16,-2 0 1-16,0 3 7 0,0 8-5 16,0 5 7-16,3 1-3 0,0 4-1 15,0-5 2-15,0-3-2 0,7 1-1 0,-2-7 1 16,3 5-2-16,-2-3 0 0,0-6 1 16,0 3-2-16,-3-4 2 0,1 1 2 15,0-3-1-15,3 1 2 16,-2-1 0-16,5 0 0 0,-7 0 2 0,8 0 0 15,-3-4 2-15,-4-4 2 0,3 2 2 16,-5 2 0-16,-1-7-1 0,-1 1 4 16,0-3-4-16,-3-1 5 0,-4-1-2 15,-3 3-7-15,-6-3 7 0,7 7-9 16,-1 0 7-16,2 3 1 0,-1 1-1 0,0 1-3 16,5 1-2-16,-2 0-5 0,6 2-7 15,-6 0-15-15,2 0-34 0,-2 0-76 16,3 7-147-16</inkml:trace>
  <inkml:trace contextRef="#ctx0" brushRef="#br0" timeOffset="113115.7241">16362 3845 331 0,'0'0'58'0,"0"0"-13"16,0 0-9-16,0 0-5 0,0 0-8 0,0 0-3 16,0 0-3-16,0 0 0 0,0 0-4 15,0 0-3-15,-4-33 0 0,4 31-5 16,0 0-1-16,-2 2-2 0,1-1-2 15,-5-1-4-15,1-1-2 0,-9 1-3 16,-6 2 1-16,-6 0 3 0,-9 3 2 0,2 6-1 16,-3-1 8-16,3 2-5 15,-1-1 5-15,4-2-4 0,1-3 1 16,11 0 2-16,0-3-3 0,6-1 4 16,2 0-5-16,-3 0 4 0,4 0 0 0,-2-1 2 15,5-1-1-15,-3-2 1 0,5 2-3 16,-1 1-2-16,0-1 0 0,1-1 1 15,1 2 0-15,-2-3-1 0,2 3-2 16,3 1-2-16,-1-2-3 0,1 2-4 16,0 0-5-16,-2 0 0 0,2 0 3 0,0 0 3 15,0 0 8-15,9 0 2 0,5 5 4 16,6 3-2-16,3 1 6 16,1-1-3-16,3 0 0 0,-2 0 0 15,1 1-4-15,-1 2-2 0,-4 0-4 0,-4 0 2 16,-2 1-4-16,-6-2 3 0,-3 2 1 15,0 1 1-15,-4-1 7 0,0 5 1 16,-2 1-1-16,-2 2 3 0,-8 3-4 16,-1 0-1-16,-8-1 0 0,-1 1-1 15,-8 2 0-15,-1 0 1 0,2-2-3 0,1-3 1 16,9-4-1-16,2-6 0 0,9-2-1 16,3-5 1-16,0-1-1 0,3-2-4 15,-1 0-1-15,1 0-1 16,0 2-2-16,0 3 5 0,1 5 4 0,10 1 1 15,3-1 2-15,8-5 0 0,2-3-3 16,5-2-4-16,3 0-7 0,0-2-16 16,1-3-16-16,0 4-28 0,1-2-15 15,3 1-17-15,4 0-35 0</inkml:trace>
  <inkml:trace contextRef="#ctx0" brushRef="#br0" timeOffset="113967.5487">16862 3959 365 0,'0'0'40'0,"0"0"-7"16,0 0-4-16,0 0-5 0,0 0-3 16,0 0-5-16,0 0-7 0,0 0-2 0,0 0-1 15,0 0-2-15,-29-30 0 16,29 30-1-16,-1-2-2 0,1 2 1 16,-3-2 2-16,3 2-1 0,0-1 0 15,0 1 0-15,0-2 0 0,0 2-1 0,0 0-1 16,-1 0-1-16,1 0-4 0,0 0-5 15,0 0 2-15,0 0 5 0,0 2 2 16,0 11 6-16,0 7-4 0,1 4-2 16,3 1 1-16,1-1-2 0,-3 0 2 15,1 1-2-15,2-2 1 0,-2-1-1 0,-2-5 1 16,2-2-3-16,-1-5 3 0,-1-3-1 16,1 4 0-16,0-8 2 15,-2 2 2-15,3-1 2 0,-3-4 4 16,0 0 10-16,0 0 1 0,0 0-3 0,1-11-4 15,-1-8-9-15,0-6 0 0,0-3 2 16,0 1-3-16,0 0 0 16,0-2 0-16,0 1 1 0,-1 3-1 0,-2 0 0 15,1 9 0-15,-1-3-1 0,0 9 0 16,1 4 1-16,2 0-3 0,0 6-6 0,-1-2 4 16,1 2-7-16,0-1-2 0,0-1 4 15,0 1-2-15,1 1 4 0,9 0 4 16,8 1 1-16,3 8-1 15,-2 5 0-15,0 3-3 0,-2 1-1 0,-1 1 1 16,0 3 0-16,-4 1 3 0,-1-1 1 16,1-2 0-16,-5-5-2 0,0 0 2 15,-2-7 0-15,-4-4 0 0,3 2 2 16,-4-6 0-16,0 0 7 0,0 0 0 16,2 0 0-16,2 0-1 0,3-7-7 0,4-7 1 15,1-4 1-15,-3-2 0 0,-3-1 5 16,3 1-3-16,-4-1-1 0,0 0-3 15,-1 0 0-15,-1-2 0 0,1 0-3 16,-1 5 4-16,0 1-6 0,0 7 4 16,1 1-1-16,-1-2 2 0,-1 6-1 0,-1 2-2 15,-1 3-1-15,0-1-1 16,0 1 1-16,7 0 1 0,4 0 0 16,4 3 1-16,4 7 3 0,-1 6-3 15,-1 3 3-15,-4 3-4 0,0 2 1 0,-2 2-1 16,-2 1 0-16,-1 0-2 0,-4 4-3 15,0-2 0-15,-3 2-4 0,-1-2-13 16,0-1-25-16,2 0-43 0,-1-8-48 16,4 2-87-16</inkml:trace>
  <inkml:trace contextRef="#ctx0" brushRef="#br0" timeOffset="114446.8572">17752 3992 569 0,'0'0'20'0,"0"0"-8"0,0 0-5 16,0 0-5-16,0 0 0 0,0 0 0 15,0 0-2-15,0 0-1 0,-79 103 1 16,67-71-5-16,1 0 1 0,3 0 0 15,-1-2 0-15,2-3 2 0,1-1 2 16,3-8-2-16,0-1 4 0,2-7-4 16,-1-5 2-16,2 1 2 0,0-6 1 15,-1 0 6-15,1 0 2 0,0 0-1 16,0 0 0-16,-2 0-4 0,2-12 0 16,0-7 2-16,0-9 0 0,0 1 1 0,0-3-6 15,5 2 1-15,-1-1 1 0,-1 2 2 16,1 1-1-16,1 2 0 0,2 1-2 15,-3 8-3-15,2 0 0 0,-3 6 2 16,-2 4-1-16,2 3-1 0,-3 2 0 16,0-2-3-16,0 2-1 0,2 0-2 0,-2-2-1 15,6 2 2-15,2 4 2 16,2 7 1-16,2 6-1 0,2 5-2 16,-5 1 2-16,0 4-1 0,-2 1 2 15,-1 2-3-15,-3 4 0 0,-1-2-2 0,0 0-7 16,-1-3-11-16,-1-7-21 0,0-4-30 15,2 1-43-15,-1-10-61 0</inkml:trace>
  <inkml:trace contextRef="#ctx0" brushRef="#br0" timeOffset="114649.6114">17422 4318 582 0,'0'0'27'16,"0"0"-11"-16,0 0-6 0,0 0-8 15,0 0-4-15,104-41-1 0,-62 28-4 16,-2 4-2-16,-1-2-7 0,1 2-27 0,3-1-52 16,-3 2-61-16,4-2-78 0</inkml:trace>
  <inkml:trace contextRef="#ctx0" brushRef="#br0" timeOffset="114944.5108">18358 3949 583 0,'0'0'45'0,"0"0"-8"16,0 0-9-16,0 0-10 0,0 0-8 0,0 0-4 15,0 0-3-15,0 0-3 16,0 0 0-16,0 0-2 0,-17-7 0 16,29 2 0-16,11-1 1 0,9-1-1 15,4 0-1-15,2 3-2 0,-3 0-5 0,-2 0-9 16,-4 4-19-16,-3 0-26 0,-8 0-52 15,-4 0-51-15,-6 5-112 0</inkml:trace>
  <inkml:trace contextRef="#ctx0" brushRef="#br0" timeOffset="115144.9781">18298 4125 479 0,'0'0'40'16,"0"0"-4"-16,0 0-13 0,0 0-9 16,93-29-9-16,-66 22-3 0,-1-1-1 15,0 2-2-15,0 0-3 0,1 1-6 16,1 2-11-16,3-4-20 0,1 1-49 0,1 1-30 16,1 0-49-16</inkml:trace>
  <inkml:trace contextRef="#ctx0" brushRef="#br0" timeOffset="115647.3843">19341 3799 530 0,'0'0'48'0,"0"0"-9"16,0 0-12-16,0 0-6 0,0 0-9 0,0 0-5 15,0 0-2-15,0 0-1 16,0 0-4-16,0 0-3 0,-22-62 1 16,16 62-1-16,-4 0-1 0,-6 0 0 15,0 4 0-15,1 7 0 0,3 1 0 0,-1 4 3 16,3 0-3-16,0 4 4 0,0 1 3 15,1 0-6-15,2 3 4 0,-1 1-6 16,1-2-1-16,4-5 0 0,1-2 0 16,2-3-1-16,0-3-3 0,0 1 3 15,4-2 3-15,7 0 3 0,4-3 4 0,5 1-1 16,2-6 0-16,1-1-2 0,0 0 0 16,2-6-1-16,-4-2 2 0,0-2 2 15,-3-1 1-15,0 0 1 16,-1-2 4-16,-5 2 3 0,-1 0 4 0,-4 4 0 15,-4-4-2-15,2 2-5 0,-5-6-9 16,0-5 5-16,-3 0-6 0,-8-4 3 16,-3 4 0-16,0 4 0 0,-5 1 0 15,1 1-1-15,-2 2-2 0,2 1-3 16,4 4-2-16,6 2-6 0,5 3-25 0,3 2-42 16,-6 0-80-16,3 7-147 0</inkml:trace>
  <inkml:trace contextRef="#ctx0" brushRef="#br0" timeOffset="115809.4623">19714 3991 408 0,'0'0'-157'0</inkml:trace>
  <inkml:trace contextRef="#ctx0" brushRef="#br0" timeOffset="126278.6479">15815 5788 371 0,'0'0'65'15,"0"0"-23"-15,0 0-10 0,0 0-9 0,0 0 1 16,0 0-2-16,0 0-2 16,0 0-1-16,0 0-4 0,0 0-6 15,-4-53-2-15,4 50-3 0,0 2-3 16,-1 0-2-16,1-1-4 0,-2 2-7 0,2 0 1 15,-4 0 3-15,-1 7 3 0,-2 8 8 16,-4 7-3-16,-1 4-1 0,3 3 0 16,-2-2 1-16,2 1-1 0,2 0 3 15,-1-2-2-15,2-3 0 0,3-8 0 16,0 0 1-16,0-5-1 0,1-6 0 16,2 2 1-16,0-6-1 0,-1 0 2 15,1 0 1-15,0 2 4 0,0-1 4 16,0 1 0-16,0 0 4 0,0-2-1 15,0 1-3-15,0-1-4 0,0-1-3 0,0-13-4 16,0-7-1-16,3-6 2 0,1-1 0 16,1-1-2-16,1-3-3 0,2-3 1 15,-1 0-2-15,2 2 4 0,-1-1 3 16,-2 5-2-16,-1 1 1 0,-1 0-1 16,-1 5 2-16,-2 3-2 0,2 2 0 0,-1 8 0 15,-2 4 0-15,1 1-3 0,-1 5 0 16,0-1 0-16,6 1 0 15,2 7 0-15,6 8 2 0,3 12-1 16,-1 3-1-16,0 4 2 0,0 4-1 0,-1 4 3 16,0 2 2-16,2 0-3 0,-2 0 3 15,2-3-5-15,-1-3-1 0,-3-3-2 16,0-3-4-16,0-5-7 0,-3-4-12 16,-1-7-24-16,-4-7-56 0,0-1-51 15,-2-5-113-15</inkml:trace>
  <inkml:trace contextRef="#ctx0" brushRef="#br0" timeOffset="126479.4445">15698 5971 439 0,'0'0'6'16,"0"0"-1"-16,0 0 7 0,0 0 1 0,0 0-4 15,97-9-4-15,-64 6-5 0,2 0-2 16,1 1-4-16,2 1-7 0,2 1-24 16,-2 0-63-16,0 0-83 0</inkml:trace>
  <inkml:trace contextRef="#ctx0" brushRef="#br0" timeOffset="126945.4256">16479 5870 436 0,'0'0'50'0,"0"0"-4"0,0 0-9 0,0 0-9 15,0 0-7-15,0 0-7 16,0 0-4-16,0 0-5 0,-1-82-2 0,-4 71 0 16,2 0 1-16,-1 2 0 0,1 2 0 15,-1 2-1-15,-2-1-1 0,3 3-1 16,-6-3-1-16,2 1-1 0,2 3 1 16,2 1-2-16,-3 1 1 0,0 0 0 15,-6 0 0-15,-6 1 0 0,2 7-2 0,-2 2 2 16,1-1 1-16,4 3-2 0,1 1 0 15,2-3 1-15,3 3-3 0,3 2 1 16,1-3 4-16,0 7-5 16,1 2 7-16,2 0-3 0,0 7-1 0,2-3 1 15,4 0 0-15,1-3-1 0,3-2-1 16,4-3 1-16,1-2-1 0,4-3 0 16,1-1 1-16,2-2 2 0,2-3-3 15,1-3 0-15,2-3-1 0,1 0-4 16,1-1-5-16,1-9-13 0,0 0-25 0,2-1-37 15,-3-5-37-15,3-1-60 0</inkml:trace>
  <inkml:trace contextRef="#ctx0" brushRef="#br0" timeOffset="127355.935">17448 5850 504 0,'0'0'58'0,"0"0"-14"16,0 0-17-16,0 0-8 0,0 0-7 16,0 0-5-16,0 0-4 0,0 0-3 15,0 0-3-15,-4-6 0 0,4 6 1 0,4-2 2 16,10-1 1-16,9 0 0 0,6-1-2 15,2-1-2-15,0 0-1 0,0 3-1 16,1-1-6-16,-2 1-5 0,0 0-15 16,-2 2-33-16,-9 0-52 0,1 0-64 15</inkml:trace>
  <inkml:trace contextRef="#ctx0" brushRef="#br0" timeOffset="127580.9208">17448 6074 529 0,'0'0'56'0,"0"0"-17"16,0 0-12-16,0 0-6 0,0 0-6 0,0 0-2 16,0 0-3-16,0 0-6 15,0 0-2-15,0 0-3 0,92 4-1 0,-64-8-3 16,4 1-3-16,1 0-3 15,2 1-7-15,1 2-25 0,1-2-57 0,1 2-100 16,-5 0-98-16</inkml:trace>
  <inkml:trace contextRef="#ctx0" brushRef="#br0" timeOffset="137539.3342">24599 4034 253 0,'0'0'46'16,"0"0"-7"-16,0 0-3 0,0 0 2 0,0 0 0 15,0 0-2-15,0 0-5 0,0 0-8 16,0 0-4-16,0 0-4 15,10-21-3-15,-10 20-3 0,0 0-3 16,1-1-4-16,-1 2-1 0,0-2-4 0,0 2-2 16,2 0 0-16,-2 0 2 0,0 0 2 15,0 11 2-15,-5 5 0 0,0 7 0 16,-1 0-1-16,-1 3 0 0,-1 2 1 16,0 1 2-16,-3 3-2 0,-1 0 3 15,-2 0-2-15,2-4 1 0,1-1-3 0,3-6 0 16,1-6-1-16,4-6 1 0,1-4 1 15,2-5-1-15,-1 0 3 0,1 0 1 16,0 0 4-16,-2 3 8 0,2-2 3 16,0-1 3-16,0 0-5 0,0 0-6 15,0-15-4-15,0-11-5 0,6-7 0 0,3-5-1 16,-2-1 1-16,2-1-1 16,3-1 0-16,0 0-1 0,1 0-1 15,3 0 0-15,-1 5 1 0,-1 5-1 16,-4 9 1-16,-2 7 1 0,-1 5-1 0,-6 6-1 15,2 1-3-15,-3 3-4 0,0-2 2 16,1 4 0-16,2 11 3 0,2 11 2 16,1 6-2-16,-1 2 0 0,2 2 0 15,-1 3 2-15,2 1 0 0,0-1 1 16,2 3-3-16,0-4-2 0,1-1-7 0,3-3-8 16,-1-3-17-16,4-3-27 0,-2-6-33 15,2-2-35-15,-4-7-63 16</inkml:trace>
  <inkml:trace contextRef="#ctx0" brushRef="#br0" timeOffset="137757.0037">24433 4388 597 0,'0'0'32'0,"0"0"-11"0,0 0-11 15,0 0-10-15,0 0-4 16,0 0-1-16,0 0-1 0,0 0 1 0,77-88 0 16,-45 75-3-16,5 3-5 0,-1 1-10 15,1 3-17-15,2 0-31 0,-1 3-37 16,-3-2-43-16,1 2-57 0</inkml:trace>
  <inkml:trace contextRef="#ctx0" brushRef="#br0" timeOffset="138471.8965">25076 4103 484 0,'0'0'66'0,"0"0"-21"16,0 0-17-16,0 0-11 0,0 0-10 16,0 0-7-16,0 0-7 15,0 0 2-15,0 0-3 0,-19 3 5 16,14 12 2-16,0 6-2 0,4-4-3 0,-1 3-2 15,2-1-3-15,0 1 2 0,0 4 2 16,0-7 1-16,0-1 2 0,2-5-1 16,1-1-1-16,-2 1 1 15,1-6-2-15,0 1 2 0,-2-6 2 0,0 0 4 16,0 0 4-16,0 1 6 0,2 1 4 0,-2 0 2 16,0-1 0-16,0-1-2 0,0 0-3 15,0 0-4-15,0 0-3 16,-6-10-1-16,0-8 1 0,-1-4-1 15,0 0-1-15,-2-1-2 0,3-1 2 0,0-2-2 16,2 3 2-16,0 4 1 0,2 1-1 16,1-1-2-16,1 0 1 0,0 0-3 15,0 0 2-15,1 5-1 0,4 3 0 16,2-5-1-16,0 6-1 0,0 2-2 16,3-2-1-16,-2 5-1 0,-1 0 0 0,3 3-1 15,-1 0 1-15,1 1-3 0,1 1 0 16,5 0 1-16,-1 5 1 0,2 5 2 15,-1 3 0-15,-4 2-1 16,-4-1-3-16,-1-1 2 0,-4 1 1 0,-3 5 1 16,0 0 4-16,0 4 0 0,-8 0 0 15,-2-2 2-15,-2-1-2 0,-2-1 1 16,1-1-1-16,2-6-1 0,4-5 1 16,4-4 0-16,3-3 1 0,0 0 1 15,0 0 2-15,0 2-3 0,-1-1 2 0,-1-1 2 16,2 2-6-16,-1-2 0 15,1 0-4-15,0 2 0 0,0-2 1 16,10 0 2-16,2-4 0 0,4-1-2 16,-5 3 0-16,2 0 3 0,9 2-3 0,-5 0 2 15,8 2 2-15,-5 5-2 0,-2 4 2 16,-1 3 1-16,-3-1-2 0,-1 3 1 16,-6-5 0-16,-1 5-1 0,-3-8-3 15,-3 5-1-15,-1 5 3 0,-9-1 3 16,-9 4 2-16,-3-3 1 0,-4-3-5 0,-3-4-1 15,-1-2-2-15,1-1-2 0,6-4-1 16,4-1-8-16,-3-3-36 0,6 0-55 16,-1-4-142-16</inkml:trace>
  <inkml:trace contextRef="#ctx0" brushRef="#br0" timeOffset="138816.5874">25973 4166 586 0,'0'0'39'16,"0"0"-13"-16,0 0-11 0,0 0-9 15,0 0-5-15,0 0-1 0,0 0-1 16,0 0 0-16,0 0 1 0,0 0-3 16,73-25-2-16,-42 21-2 0,-1 3-4 15,-3 0 0-15,-8 1-6 0,3 0-9 0,-2 0-14 16,-8 0-30-16,8 0-36 0,-8 0-34 15,-7 0-21-15</inkml:trace>
  <inkml:trace contextRef="#ctx0" brushRef="#br0" timeOffset="138985.2208">26023 4257 295 0,'0'0'69'0,"0"0"-13"15,0 0-14-15,0 0-11 0,0 0-8 16,0 0-8-16,0 0-3 0,0 0-4 0,0 0-1 15,0 0-2-15,-7 10 2 0,7-9 1 16,9 2-4-16,6 0 1 16,6-2-13-16,3-1-12 0,7 0-41 0,1 0-87 15,2-2-128-15</inkml:trace>
  <inkml:trace contextRef="#ctx0" brushRef="#br0" timeOffset="140351.556">26998 3989 460 0,'0'0'54'16,"0"0"-10"-16,0 0-7 0,0 0-8 0,0 0-9 15,0 0-8-15,0 0-3 0,0 0-4 16,0 0-2-16,0 0-4 0,-3-22-2 16,4 14-5-16,9-3 0 0,5-5 0 15,5 4 2-15,3 2 2 0,0 2-2 16,-5 2 1-16,-1 3-1 0,-7 2 1 0,2-1 3 16,5 2 0-16,-2 0 2 0,1 0-3 15,-2 5-5-15,0 1-1 0,-6-2-2 16,2 7 3-16,-5-2 1 15,-3 3 5-15,-2 7 0 0,0-1 0 0,-10 6 1 16,0-4-1-16,-3-4 2 0,-2-1 1 16,5-5 1-16,-1-5 2 0,4 0 2 15,-4-3 0-15,0 1 2 0,1-3 2 16,-1 0-1-16,0 0 2 0,2 0-3 16,5 0-2-16,0-1 0 0,4 1-3 0,-2 0 1 15,2 0-3-15,-1 0-2 0,-1-2 1 16,2 0-4-16,0 1-1 0,0-4 3 15,9 1-3-15,8-2 3 0,7 1 1 16,2 5-2-16,-2 0 0 0,0 1-3 16,-3 7-4-16,-2 1 0 0,-6 4-1 15,0-1 4-15,-5 3 3 0,-2-3 4 16,0 5 0-16,-6 1 4 0,0 3 0 16,-7 7-1-16,-5-3 2 0,-7-2-4 15,-1 0 0-15,-5-4-1 0,-3-2-1 0,-3 0 2 16,1-4-2-16,1-2 1 0,7-5-1 15,5-1 0-15,5-2 0 0,7-3 0 16,0 3-6-16,5-3-22 0,-4 0-61 16,-1-3-65-16,4-9-120 0</inkml:trace>
  <inkml:trace contextRef="#ctx0" brushRef="#br0" timeOffset="141132.0397">27862 4157 422 0,'0'0'53'15,"0"0"-13"-15,0 0-11 0,0 0-10 0,0 0-7 16,0 0-4-16,0 0-2 0,0 0-1 16,0 0-1-16,-1-80 0 0,-1 74 1 15,0-6-1-15,-2 1-1 0,-1 1 0 16,2-1 0-16,-1 0-1 0,1 1-1 16,-1-1 0-16,-1 0 0 0,0 2 1 0,0-2-2 15,2 7 0-15,-1-4 1 0,2 2 0 16,0 2 1-16,0 1 0 0,2 3-2 15,-4-3-1-15,-1 1-2 0,-5-1 1 16,-4 3-3-16,-2 0 2 0,-2 6 0 16,0 5 1-16,-2 1 1 0,2 3 0 15,0 2 0-15,1 0-4 0,3-1 1 16,2 1-1-16,7-3 2 0,-1 1-2 16,2 1 3-16,1-3-2 0,1 5-1 15,2-6-2-15,0 0 0 0,0 5 2 0,0-7 4 16,3 5 2-16,3-8 2 0,-5-5 2 15,5 5 0-15,-3-4 2 0,0-1 2 16,1 0 0-16,2-2 2 16,7 0-1-16,2-7 0 0,5-2 1 0,-9 0-2 15,2 0 0-15,-7 2 2 0,-3 4-1 16,4-3-1-16,-4 4-1 0,0-1-3 16,0-1-2-16,-3 4-1 0,0-2 1 15,0 2-3-15,3-1-2 0,-2 1-2 16,1-2-2-16,-1 2-2 0,0 0 0 0,1 0 1 15,4 0 3-15,4 0 3 0,4 7 2 16,4 2 0-16,-1-2 0 0,1 2 0 16,-1 0-1-16,0-4 0 0,-5-1-1 15,2 1 1-15,2-1-1 0,-4-1 0 16,5-1 0-16,-8 2 0 0,-5-4 3 0,3 1 0 16,-3-1 3-16,4-1-1 0,1-7 1 15,3-4-2-15,-1-4 0 16,-3-2-1-16,2-3 1 0,-1-1-1 15,0-1 1-15,0 0-2 0,-1-2 0 0,1 1 0 16,-2 3 3-16,-2 4-2 0,-1 8 0 16,0 0-2-16,-3 5-3 0,1-1-3 15,-1 0-10-15,-1 5-33 0,0-1-57 16,5 1-75-16,1 0-122 0</inkml:trace>
  <inkml:trace contextRef="#ctx0" brushRef="#br0" timeOffset="141341.012">28393 4219 681 0,'0'0'18'0,"0"0"-7"15,0 0-7-15,0 0-6 0,0 0-9 16,0 0-36-16,0 0-118 0,0 0-148 16</inkml:trace>
  <inkml:trace contextRef="#ctx0" brushRef="#br0" timeOffset="143179.3722">23624 5572 306 0,'0'0'60'0,"0"0"-7"0,0 0-13 16,0 0-9-16,0 0-9 0,0 0-6 15,0 0-2-15,0 0 1 0,0 0-1 0,0-38-2 16,0 36-1-16,-1 1-5 0,1-1-2 15,0 1-2-15,-2 0-5 0,2-1-2 16,-1 1-3-16,1 1 0 0,-2-2 3 16,-2 2 5-16,-2 7 1 0,-4 9-2 15,0 5-1-15,1 2 0 0,-2 4 1 0,2 0 5 16,-1 3-1-16,-3 1 1 16,1-3-2-16,-1 0-1 0,5-3-1 15,0-10 1-15,2 3 2 0,2-8-3 16,3-6 2-16,-2 3-3 0,3-7 2 0,-1 0 3 15,1 0 6-15,0 2 1 0,0-2-1 16,0 1 5-16,0-1-9 0,0 0 1 16,0-12-2-16,4-5-1 0,0-4-1 15,2-3 0-15,0-2 0 0,1-1-1 16,3-4 1-16,-1 1 1 0,0-3 2 0,2-4-3 16,-1 1 0-16,2-1-2 0,-1 4 0 15,1 3 0-15,-3 5 1 16,-2 9-1-16,-3 5 1 0,-3 8 0 15,-1 3-1-15,0-2 0 0,0 2-4 0,2-1-3 16,-2 1-2-16,3 0 1 0,3 9 2 16,1 9 3-16,4 11 0 0,1 6 0 15,-2 4-3-15,2 4 0 0,-2 3 1 16,0-2 3-16,-2 1-1 0,1-4-1 16,-1-3-1-16,-1-3-8 0,0-6-5 0,-3-8-12 15,-1-4-19-15,0-7-24 0,-1-5-32 16,-1 0-30-16,-1-5-79 0</inkml:trace>
  <inkml:trace contextRef="#ctx0" brushRef="#br0" timeOffset="143371.7654">23387 5848 528 0,'0'0'33'16,"0"0"-13"-16,0 0-7 0,0 0-10 15,0 0-1-15,0 0-2 0,81-45 0 16,-51 37-2-16,4 1-5 0,-3 0-4 16,4-1-3-16,3 3-1 0,2-3-19 15,2 1-35-15,6-1-43 0,-3-1-37 0</inkml:trace>
  <inkml:trace contextRef="#ctx0" brushRef="#br0" timeOffset="144051.9301">24298 5616 367 0,'0'0'57'0,"0"0"-8"0,0 0-10 16,0 0-10-16,0 0-8 0,0 0-3 15,0 0-2-15,0 0-1 0,-12-82-5 0,8 72-3 16,0 1-1-16,-1-2-3 0,0 4 2 15,0-2 0-15,2 5 1 0,0 1-1 16,3 3 0-16,-5-3-1 0,2 2-3 16,-1-1-1-16,1 0-1 0,-3 2-1 15,-3 0 1-15,-7 9-2 0,-1 7 2 0,-3 3-1 16,-2 9 0-16,-1 2 2 16,1 2-1-16,0 2 0 0,4-3-3 15,3 0-1-15,5-4 0 0,3-9 1 16,4 0 2-16,3 1 1 0,0-7-1 0,0 4 0 15,4-4 6-15,6-1-4 0,2 1 5 16,5-5-3-16,2-3-1 0,6-4-2 16,4 0-3-16,1-7 3 0,3-4-5 15,1 2 4-15,-4-2-1 0,-4 3-1 16,-8 2 1-16,-7 3 1 0,-5 2-3 0,-6 1-1 16,0-3-4-16,0 3-10 0,0 0-12 15,0 0-20-15,-3 0-15 16,-8 0-30-16,-7 0-48 0</inkml:trace>
  <inkml:trace contextRef="#ctx0" brushRef="#br0" timeOffset="145579.3027">25763 5427 284 0,'0'0'79'0,"0"0"-12"0,0 0-9 16,0 0-13-16,0 0-13 0,0 0-8 0,0 0-6 15,0 0-7-15,0 0-5 0,-9-37-5 16,3 37-2-16,-5 0-3 0,-6 0-1 15,-4 6 0-15,2 6-1 16,2 5 2-16,1 6 0 0,2 2 0 0,1 6 1 16,2 3-1-16,3 0-2 0,1-2-3 15,4 0 0-15,0-3 0 0,3-2 4 16,0-4 3-16,0-7 2 0,1 1-1 16,5-5-1-16,-3-2 0 0,6 0 1 15,4-2 2-15,-5-5 0 0,11-1 0 0,0-2-2 16,3 0 0-16,7-5 1 0,-3-3 1 15,-3-2 1-15,-4-1 3 0,-1 0 1 16,-5 1 1-16,0-3 2 0,-5 4-1 16,-1-2 2-16,-1 4 4 0,-1-2 4 15,1 1 1-15,-4 4 0 0,0 0-4 0,-2 4-7 16,0-1-2-16,0 1-3 16,0-1-2-16,2 0-1 0,-2-1-2 15,0 0-2-15,0 2-2 0,0-1 0 16,0 1 1-16,0 0 2 0,-3 10 2 0,-1 7 0 15,-3 4-2-15,1 1 1 0,0-3-1 16,0 2 1-16,3-7-3 0,0 1-1 16,0-4-2-16,2-5-5 0,1 0 4 15,0-1-5-15,0-1 5 0,0 1 2 16,0 1 5-16,0-6 4 0,0 0 4 0,0 0 0 16,1 0-3-16,7-2 4 15,-3-4 1-15,4-3 4 0,-4 3 1 16,-1-3-3-16,0 1-4 0,-2-1-2 15,0 0-1-15,0-3-3 0,-1 1 0 0,1-2 0 16,-2 1 0-16,0-2 0 0,0 0 0 16,0 0 0-16,0 3 0 0,0-2 0 15,0 3 1-15,0 5 1 0,0 0-2 16,0 5 0-16,0-1 0 0,0 1-2 16,0-1-1-16,0-2-1 0,0 2-4 0,0 0-1 15,0 0-1-15,0-1 2 0,0-2 3 16,4-5 2-16,9 0 2 15,6 1 2-15,3-2 0 0,2 3-1 16,0 0 1-16,-1-2 0 0,1 2 0 0,-2-1-1 16,-2 1 1-16,-3 2 0 0,-2 0-1 15,-4 3 0-15,1 1-2 0,4-1 2 16,-6 0-1-16,9 1 2 0,-2-2 1 16,-4 3-1-16,0-1 1 0,-7 1-1 15,-6 0 0-15,0-2 0 0,0 2 0 0,2 0 0 16,-1 0 1-16,1 0-2 0,-2 0 1 15,0 0 0-15,-8 6-2 0,-5 4 0 16,-6 5-1-16,-2 2 2 0,2 1-1 16,-1 1 0-16,3 1 1 0,3-2-2 15,5-5 0-15,5-5-1 0,3 1-1 16,1 1 2-16,0 2 1 0,7 4 1 16,0-5 0-16,5-6 0 0,-4 0-1 15,1 0 0-15,1-3 1 0,0 2 1 16,-1 0-1-16,-5-2 0 0,1-1 0 0,-5-1 0 15,0 0-1-15,0 0 1 0,1 2-3 16,4 1 3-16,0-2-1 0,-2 2 1 16,3 3 0-16,-3-2 0 0,-2-1-1 15,2 1-1-15,-3-4 1 0,0 5-2 16,2-2 2-16,-1 2-2 0,1 0 1 0,-2 0 2 16,-2 2 5-16,-7 3-2 0,-6 6 2 15,-4-4-1-15,-4-1-4 16,-3-3 1-16,0-1 0 0,7-2-4 15,1-1-8-15,8-2-26 0,6 0-61 0,-1-1-76 16,5-1-108-16</inkml:trace>
  <inkml:trace contextRef="#ctx0" brushRef="#br0" timeOffset="146198.9382">26687 5602 574 0,'0'0'48'0,"0"0"-13"0,0 0-10 15,0 0-6-15,0 0-4 0,0 0-5 16,-31-78-4-16,31 65-3 0,0 2-3 16,0-1-1-16,5-1-2 0,6-2 0 15,5 1 1-15,3 2-2 0,3 3 2 0,1 1-1 16,-7 4-1-16,4 1 1 16,-2 3 1-16,0 0-1 0,5 0 2 15,-8 3-3-15,-2 2-1 0,-6 0-2 16,-1 3-1-16,-2 6 1 0,-2 2 3 0,-2 7 2 15,0 3 2-15,-9 2 1 0,-7-1-1 16,-1 1 1-16,-6 0-2 0,-2-4 2 16,3-3-1-16,1-5 1 0,6-3 0 15,7-8 0-15,5-1 1 0,3-4 1 16,-2 0 0-16,2 0 1 0,-1 0-2 0,-1 0-1 16,2 0 0-16,0-1-3 0,0-7 0 15,9-5 2-15,4 1-2 16,1-1 1-16,-1 5 0 0,-5 2-2 15,-4 5 1-15,-4 1-1 0,4-1 2 0,7 1 0 16,6 0 1-16,3 0 1 0,-1 6-1 16,0 1 1-16,0 2-2 0,-1 1 1 15,-1 1-2-15,-5-2-1 0,-3 2-3 16,-5-4 1-16,-2 3 1 0,-2 5 0 16,-3-1 1-16,-12 7 2 0,-8-1-1 0,-6-2 0 15,-5 1 1-15,-3 1-5 0,1-1-4 16,4-4-9-16,3-3-4 0,11-3-4 15,7-6-17-15,9 0-53 0,2-3-75 16</inkml:trace>
  <inkml:trace contextRef="#ctx0" brushRef="#br0" timeOffset="146594.884">27180 5488 445 0,'0'0'66'0,"0"0"-16"16,0 0-14-16,0 0-10 0,0 0-6 16,0 0-7-16,0 0-4 0,0 0-6 15,0 0-2-15,0 0-2 0,12-23-2 0,-14 23 1 16,-7 2 0-16,-6 10 1 16,-4 7 1-16,0 3 0 0,0 5-3 15,5-2 1-15,-1 2-1 0,4-3-1 16,3 1 1-16,4-8 1 0,0 0-1 0,4 1 0 15,0-5-1-15,0 4-1 0,0-6 0 16,1-4 3-16,5 0 1 0,-3-3 2 16,4-1 2-16,5-3 1 0,5 0 1 15,5-3-2-15,0-6 0 0,1-3 0 16,-2-1-1-16,-2-2 0 0,0 0 1 0,-2-2 0 16,-4 0 1-16,-3-1 0 0,-1 6 1 15,-5-4-1-15,-1-1-1 16,-3-2 0-16,0-1-1 0,-3 0-1 15,-8 3-3-15,-1 2-1 0,0 5-3 0,-5 3-10 16,-3 6-24-16,0 1-55 0,-9 8-95 16,3 5-103-16</inkml:trace>
  <inkml:trace contextRef="#ctx0" brushRef="#br0" timeOffset="148683.7951">28095 5738 396 0,'0'0'55'0,"0"0"-8"0,0 0-8 16,0 0-9-16,0 0-10 15,0 0-6-15,0 0-2 0,0 0-5 0,0 0 0 16,0-17-5-16,3 12 0 0,4-1-1 16,7-5-2-16,3 4-1 0,3-4 0 15,5 3 2-15,1 3-3 0,3 0 0 16,1 1 0-16,2-1 0 0,0 1 1 16,-1 2-3-16,0 1-3 0,-10-1-2 0,-3 2-9 15,-5 0-12-15,-7 0-23 0,-1 0-28 16,-2 0-25-16,0 0-2 0,-3 5-24 15</inkml:trace>
  <inkml:trace contextRef="#ctx0" brushRef="#br0" timeOffset="148876.5574">28146 5842 166 0,'0'0'53'0,"0"0"10"0,0 0 4 0,0 0-6 16,0 0-11-16,0 0-9 0,0 0-10 15,0 0-5-15,0 0-6 0,36 55-6 16,-7-53-6-16,4-2-2 0,4-5-3 16,3-3-5-16,3-1-4 0,1 0-1 15,0 0-19-15,3 3-30 0,-1 1-75 0,-1 4-95 16</inkml:trace>
  <inkml:trace contextRef="#ctx0" brushRef="#br0" timeOffset="149516.4691">29722 5355 532 0,'0'0'56'0,"0"0"-13"15,0 0-14-15,0 0-10 0,0 0-11 16,0 0-6-16,0 0-7 0,0 0 1 15,0 0 0-15,0 0 0 16,-23-19-1-16,10 39 2 0,-1 6-1 0,2 5 4 16,-3 4 0-16,0 5 1 0,-1-1 1 15,0-1-2-15,4-5-2 0,-1-6 2 16,7-9-1-16,1-1-1 0,2-7-1 16,1-7 0-16,1 4 0 0,1-7-1 15,-2 0 4-15,2 0 2 0,0 1 2 0,0 0 3 16,0-1 1-16,0 2-2 0,0-2-2 15,0-2-1-15,0-10 0 0,8-10-1 16,0-6 0-16,1-1 0 0,1-3 1 16,0 1-1-16,-1 1 1 0,1 2-2 15,-1 4 2-15,0 3-1 0,-4 6 1 16,2 1 0-16,-4 6-1 0,-1 4-1 16,1-1-1-16,-3 5-1 0,0-1 0 15,0 1-4-15,1-2-1 0,1 1-6 16,-1 1 1-16,3 0 4 0,6 9 3 0,2 7 5 15,1 11-1-15,1 1 0 0,-2 6-2 16,-1-1 0-16,0 2-1 0,-4-1-2 16,0-2-2-16,0-1 0 0,-1-3-4 15,-1-1 2-15,-3-4-13 0,1-5-18 16,-3 0-22-16,0-1-31 0,-3-4-24 0,-7 4-36 16</inkml:trace>
  <inkml:trace contextRef="#ctx0" brushRef="#br0" timeOffset="149701.1849">29448 5728 457 0,'0'0'57'0,"0"0"-21"16,0 0-18-16,0 0-13 0,0 0-3 16,0 0-1-16,49-81-1 0,-24 70-1 0,4 0-1 15,5 2-2-15,2 2-3 0,2 0-2 16,2 3-7-16,2 3-9 0,0-1-17 15,0 2-30-15,3 0-34 16,-2 0-53-16</inkml:trace>
  <inkml:trace contextRef="#ctx0" brushRef="#br0" timeOffset="150535.6554">30172 5527 441 0,'0'0'68'0,"0"0"-16"16,0 0-18-16,0 0-8 0,0 0-8 16,0 0-6-16,0 0-3 0,0 0-4 15,0 0-2-15,-11-16-1 0,9 16-1 16,2-1-1-16,-1 1-1 0,1-1 0 0,0 1 0 16,-2-2-1-16,2 2 0 15,0 0-2-15,-1 0 2 0,1 0-1 16,-3 0 2-16,0 10 1 0,0 7-2 0,-2 6 2 15,2-2-1-15,1 0 0 0,-2 2-1 16,1-7 1-16,1 0-1 0,1-4 0 16,-1 2 1-16,2-2 0 0,-1 0 1 15,1 0-1-15,0-7 0 0,0 1 1 16,0-6-1-16,0 0 0 0,0 0 2 0,-2 1 0 16,2 1 1-16,0-1 1 0,0 0 1 15,0 2 3-15,0-2-1 16,0 1 2-16,-1-1-2 0,1-1-2 15,0 2 0-15,-2-2-2 0,-1 0 0 0,-1-10-1 16,1 1 1-16,-2-8 1 0,0 1-1 16,2-2 0-16,-1-5 0 0,1 6 0 15,2-1 0-15,-2-2-1 0,3 1 1 16,-2-7 0-16,2 2 0 0,0 2-3 16,0 1 1-16,0 1 0 0,5 2-1 0,0 0-1 15,4 1 2-15,1 2-2 0,3 1 1 16,3 2-1-16,0 1-2 0,4 4 1 15,-7 3 0-15,6 2-1 16,-1 2-1-16,0 0-1 0,4 7-1 0,-5 6 1 16,-2 3-3-16,-5 4 4 0,-3 3-1 15,-5 3 2-15,-2 3-1 0,-3 3 2 16,-9-1-1-16,-4 0 2 0,0-4 0 16,-2-4 1-16,1-5-1 0,3-7 2 15,7-2 1-15,0-5 1 0,4-2 2 0,-2-1 2 16,1 3 0-16,4-4 1 0,-1 0-1 15,1 0-4-15,0 0-2 0,0 0-2 16,0 0-2-16,0-2 1 0,0 0-1 16,0-3-2-16,0 1 0 0,5-3 2 15,7 2 2-15,3 2 1 0,6 2 1 16,2 1-1-16,-1 0 0 0,-3 4 0 16,-1 1 0-16,-1 5 0 0,-2 0-1 15,-6-3 1-15,1 0 0 0,2 4 0 16,-6-6-1-16,4 6 1 0,-3-2-1 0,-3-2-1 15,2 1 1-15,-5-5 1 0,2 1-1 16,-3-4 2-16,0 5 2 0,0-2 3 16,-3 7 0-16,-7 1-1 0,-7-4 0 15,-7 3 0-15,-2-5-2 0,1 2 1 16,5-4-2-16,1-2 1 0,7 0-1 0,6-1-1 16,0 2-7-16,6-2-21 15,-1 0-68-15,1 0-170 0</inkml:trace>
  <inkml:trace contextRef="#ctx0" brushRef="#br0" timeOffset="150740.3317">30560 5899 665 0,'0'0'18'0,"0"0"-8"16,0 0-7-16,0 0-6 0,0 0-17 15,0 0-95-15,0 0-190 0</inkml:trace>
  <inkml:trace contextRef="#ctx0" brushRef="#br0" timeOffset="159077.1515">27358 5124 255 0,'0'0'44'16,"0"0"-13"-16,0 0-5 0,0 0-4 16,0 0 4-16,0 0 6 0,0 0 2 15,0 0-2-15,0 0-10 0,-4-37-15 16,4 36-7-16,-2 0-6 0,1-2-9 0,-1 3-2 16,-2 0 3-16,-4 3 6 15,-3 9 10-15,-2 5 4 0,-1 3-5 16,1-1 2-16,1 2-5 0,1-1 0 0,5-6 0 15,1-1 2-15,2-3 0 0,2-6 1 16,-1 2 0-16,2-6-5 0,-1 0 2 16,1 0 6-16,0 2 1 0,0-1 8 15,0 1 2-15,3-2-1 0,9 0-1 16,5-7-3-16,2-5 0 0,-3-3 3 0,-5 5-2 16,-3-4 2-16,-3 3 0 0,-2 1-10 15,-2-3 2-15,-1 8-4 16,0-5-4-16,0 6-8 0,0-1-13 0,-9 1-29 15,-2 4-35-15,-3 6-69 0,-5 6-110 16</inkml:trace>
  <inkml:trace contextRef="#ctx0" brushRef="#br0" timeOffset="159940.4184">31131 5862 364 0,'0'0'55'0,"0"0"-15"0,0 0-4 16,0 0-7-16,0 0-11 0,0 0-6 16,0 0-5-16,0 0-6 0,0 0 0 15,0 0-2-15,-5-21-3 0,5 19-3 0,0 2-5 16,0-1-2-16,0 1 1 0,-1-2 3 15,1 2 3-15,0 0 5 0,0 0 1 16,0 0 2-16,0 0-1 0,0 0 0 16,0 0 0-16,0 0 4 0,0 0-4 15,-2 0 1-15,2 0-1 0,0 0 2 0,0 0-2 16,0 0 4-16,-1 0-3 16,1 2 1-16,0-2 1 0,0 1 0 15,0-1 0-15,0 2 0 0,0-2 0 16,-3 1-3-16,3-1-13 0,0 2-37 0,-6 1-79 15,-4-2-137-15</inkml:trace>
  <inkml:trace contextRef="#ctx0" brushRef="#br0" timeOffset="162891.2356">19014 5346 324 0,'0'0'80'0,"0"0"-15"15,0 0-14-15,0 0-13 0,0 0-15 16,0 0-7-16,0 0-7 15,0 0-6-15,0 0-4 0,4-12-3 0,-4 12-1 16,-2 0 0-16,-7 9 3 0,-4 9 1 16,-6 6 1-16,-1 6 4 0,-1 1-3 15,1 2 0-15,1 1-1 0,2-2-1 16,1-3 1-16,5-4-1 0,2-6 0 16,3-5-2-16,1-3-2 0,3-6 0 0,1 0 2 15,-1-3 3-15,1 3 1 0,-1 0 3 16,1 0 3-16,1-5 1 0,-2 0 6 15,2 0 5-15,0 0 3 0,0 1 3 16,0-1-7-16,0-3-6 0,0-15-7 16,6-5-6-16,4-11 1 0,-1 2 1 0,0-1 1 15,-2 0-2-15,3 1 2 16,-3 3-2-16,0 3 3 0,-1 8-1 16,-2 1 0-16,-1 7-2 0,0-1 0 15,-1 2-1-15,-1 4 1 0,0 1-1 0,-1 4-1 16,0-2-4-16,0 2-3 0,2 0 0 15,-2-1 2-15,6 1 2 0,3 3 1 16,3 11 2-16,3 4-1 16,1 4 1-16,-2 6 0 0,1 4 2 0,-5 1-4 15,0 3-5-15,-3 1-11 0,-1 1-16 16,-3-1-22-16,-2 0-28 0,-1-5-34 16,0 0-57-16</inkml:trace>
  <inkml:trace contextRef="#ctx0" brushRef="#br0" timeOffset="163092.5775">18742 5692 504 0,'0'0'19'0,"0"0"-9"0,0 0-5 0,0 0-4 16,0 0-1-16,0 0-2 15,103-61-2-15,-67 50-5 0,0-2-9 0,-1 4-12 16,1 2-33-16,-3-2-41 0,-1 4-60 16</inkml:trace>
  <inkml:trace contextRef="#ctx0" brushRef="#br0" timeOffset="164294.3783">19267 5443 367 0,'0'0'69'0,"0"0"-23"0,0 0-14 15,0 0-15-15,0 0-7 0,0 0-7 16,0 0-4-16,0 0-2 0,0 0-1 16,0-14-1-16,0 13 2 0,0 0 0 15,0-1 1-15,0 0-2 0,0 1 4 0,0 1-1 16,0-2 1-16,0 2 1 0,0-2-1 15,0 2 0-15,0-1 0 0,0 1 1 16,0-1-1-16,0 1 0 0,0-1 2 16,0 1-2-16,0 0 0 0,0-2 1 15,0 2 0-15,0 0 0 0,0 0 4 0,0-2 1 16,0 2 0-16,0 0 3 0,0 0 1 16,0-1 0-16,0 1 2 15,0 0 0-15,0-2-3 0,0 2-2 16,0 0-3-16,0 0-2 0,-2 0-1 0,2 0-1 15,0 0 0-15,0 0-1 0,0 0 0 16,0 0-1-16,0 0 0 0,0 0 0 16,0 0 1-16,-2 0 1 0,2 0 0 15,0 0 2-15,-2 0-1 0,2 0-1 16,-1 3 0-16,0 3-2 0,-1-1 2 0,1 7-1 16,1-6 2-16,-2 4-2 0,1 3 1 15,-1-3 0-15,1 1-1 16,-1 0 0-16,1-1 1 0,-1 2-1 15,1 0 1-15,1 1 0 0,0-1-2 0,0-6 0 16,0 5 1-16,0-5-1 0,0-1 2 16,0 2 0-16,0-7 1 0,0 0 0 15,0 0 0-15,0 2 0 0,0-1 2 16,0 0 0-16,0 1-1 0,0 0 1 16,0-1-1-16,0 0-1 0,0 0-2 0,0 1 0 15,0 0-2-15,0-1 0 0,0 1 0 16,0 0 0-16,0 4 2 0,-2-1 0 15,1-2 1-15,-1 2-1 16,2-5 1-16,-1 0 0 0,1 0 0 0,0 1 1 16,-1 1-2-16,1-1 1 0,-2 1 0 15,2 0-1-15,0 0 2 0,0-1 1 16,0 1 2-16,0-1 0 0,0 0 0 16,0 1 0-16,0 0 1 0,0-2-1 15,0 0 1-15,0 1 0 0,0-1-3 0,0 0 1 16,-1-3-1-16,1-10 1 0,-3 1-2 15,3-9 1-15,0 0 0 0,-1-2 1 16,1-5-1-16,0 1 2 0,-2 4-2 16,-1 0 1-16,2 4-1 0,-2 1 0 15,0 1-1-15,1 4 2 0,-1-4-3 16,1 7 1-16,0 3 0 0,2 3 0 16,0 4 1-16,-1-6 0 0,1 1-1 15,-2-1 0-15,2 2-1 0,0 4-2 16,-1-2-1-16,1 2 1 0,0-1-1 0,0-1 1 15,0-3-3-15,4 0-1 0,8-3 2 16,5 1-1-16,4 3 0 0,2 3 0 16,-2 1-3-16,-2 0-1 0,-3 3 1 15,-4 3-6-15,-3 1 4 0,-3 0-2 16,2 3 1-16,-4-2 4 0,-2 1 3 0,0 1 3 16,-2 1 1-16,0 0 0 15,0 1 1-15,0 3-1 0,-4-1 3 0,-3 2-1 16,-1-5 0-16,0 0 2 15,-2-2-2-15,2-2-1 0,-4 2-1 0,1 1 0 16,4-6 0-16,-6 5-1 0,7-4-1 16,2-2-3-16,1 0-1 0,3-3-2 15,-1 0-4-15,1 0-4 0,0 2-4 16,0 3 2-16,0-1 5 0,7 0 8 16,10 0 5-16,2-2 0 0,9 0 0 0,-4-2 1 15,-5 0-1-15,-2 0 0 0,2 0 0 16,-7 3-1-16,3 0-2 0,-6 0 0 15,-4-1-1-15,0 1 0 0,-2 1 2 16,1-1 1-16,-1 1 3 0,-3 1-1 16,-1 6 5-16,-8 1-1 0,-2 4 0 15,0-6 0-15,-1-3-1 0,3-2-2 16,4-4 0-16,-6 2-1 0,7-2-1 16,-1 1-1-16,1 0-2 0,4-2-8 15,-1 0-17-15,1 0-36 0,-5 3-30 0,2 1-40 16</inkml:trace>
  <inkml:trace contextRef="#ctx0" brushRef="#br0" timeOffset="164745.2955">18657 6000 572 0,'0'0'46'16,"0"0"-18"-16,0 0-10 0,0 0-10 15,0 0-7-15,0 0-5 0,0 0 2 16,0 0-1-16,0 0 0 0,0 0 7 16,55-24-3-16,-13 15 1 0,10-1-1 0,7 2 0 15,7-3-1-15,5-1-1 0,3 0 1 16,4 1-2-16,-1-1-1 0,5 1 2 15,1 1-2-15,3-3-5 16,-1 1 5-16,0-1-8 0,-4 3 1 0,-8 3 2 16,-4 1-2-16,-9 1-2 0,-8 1-8 15,-13 4-25-15,-7 0-50 0,-12 0-89 16</inkml:trace>
  <inkml:trace contextRef="#ctx0" brushRef="#br0" timeOffset="168222.8865">19134 6402 328 0,'0'0'54'15,"0"0"-5"-15,0 0-12 0,-1-79-8 16,-1 62-6-16,2 6-3 0,-1 5-2 16,-1-5-2-16,2 6-3 0,-1-1-4 15,1 2-4-15,0 4-5 0,0-2-2 0,0 2-3 16,0 0 1-16,-6 0 0 0,-3 9 0 16,-5 9 2-16,-2 4-1 15,-1 3 2-15,-2 3 2 0,3-1-2 16,-1-1 1-16,3-1-2 0,0 2 2 0,3-4 3 15,0 4-5-15,1-3 1 0,5-1-4 16,0-7-2-16,2 0 2 0,3 0 0 16,0-2-5-16,6 4 0 0,3-4 6 15,5-3-4-15,1-4 6 0,5-2 2 16,1-4-1-16,4-1 6 0,1 0 1 0,5-1-3 16,1-7 1-16,-2-3 0 0,2 1 0 15,-3-4 3-15,-3-1 0 16,-3-2 3-16,-5 0-2 0,-3-2-2 15,-3-2 7-15,-3 7-6 0,-3-1 8 0,-3 4-2 16,-1 5-1-16,-2-5-4 0,0 6-4 16,0-2-3-16,-2-1-2 0,-1 6-1 15,-5-1-2-15,-7 3 0 0,1 0-1 16,-4 7 0-16,2 4 0 0,2 1 4 16,2 3-2-16,1 2 3 0,2-1-6 0,3-3-1 15,2 1 0-15,1-2 1 0,3 1 2 16,0 4-2-16,0-2-4 0,3 3 2 15,6-3 0-15,1-4 1 16,0-3 3-16,2-4-1 0,2 0 0 0,-4 0 1 16,6-1-1-16,-4-2 2 0,-2-1 2 15,3 0 1-15,-9 0 1 0,6 0 1 16,-5 0 3-16,2-4-2 0,1-2 2 16,-3-2-1-16,1 0 1 0,-3-1 0 15,1 0-1-15,-3-2 1 0,2 3-2 0,-3-5 1 16,2 1-1-16,-2-1 1 0,2 1 0 15,-2-3-8-15,0 1 5 0,0 0-4 16,0-1 5-16,0 1 0 0,0 1 2 16,0 2-2-16,0 0 1 0,0 1-1 15,2-1-4-15,1 2 1 0,3-3-2 0,-2 4 1 16,5-3-2-16,4 3 2 0,0 1 0 16,1 0 0-16,-1 2-1 15,-3 3-1-15,2-2 0 0,5 1 3 16,3 0 0-16,5 0 0 0,-3 0 0 0,-3 2 1 15,-9 1-3-15,1-3 2 0,-6 3-1 16,-1-1 0-16,2 1 0 0,-6 0-2 16,0-1 0-16,0 1-2 0,1 0 0 15,-1 0 1-15,0 0 2 0,2 0 2 16,-2 0 1-16,-5 5 1 0,-3 3 0 0,-8 4 0 16,0 1 0-16,-1 0 1 0,-1 1-2 15,1 1 0-15,2-1 1 16,-1 1-1-16,3-1 1 0,2-3 4 15,2 0-7-15,5-4 4 0,1-2-7 0,1 0 3 16,2 0-3-16,0 0 1 0,2 2 3 16,10 2 0-16,5-4 3 0,7 1-1 15,4-5 1-15,-1-1-1 0,4 0 0 16,-1 0 0-16,-1 0 0 0,-3 0-1 16,-7 0-1-16,-5 4 0 0,-2-2-1 0,-8-1-1 15,2 6 3-15,-3-4 1 0,-2 0 4 16,-1 4-1-16,-1 3 0 0,-11 3 0 15,-7 3-3-15,-1-5-3 0,-2 2-3 16,-1-2-3-16,-3 1-13 0,-1-2-31 16,1 5-39-16,3 1-55 0</inkml:trace>
  <inkml:trace contextRef="#ctx0" brushRef="#br0" timeOffset="178279.9998">20069 6465 148 0,'0'0'46'0,"0"0"-6"0,0 0-1 15,0 0-7-15,0 0-2 0,0 0-5 0,0 0-2 16,0 0-2-16,0 0 0 0,-6-15 2 15,4 14-1-15,2 0-1 0,0-1-3 16,0 1-7-16,0-1-2 16,0 0-2-16,0 2-3 0,0-2 0 0,0 1-2 15,0-1-1-15,0-5-1 0,0 0 0 16,0 1-1-16,0 1 1 0,0 5 0 16,0-1 0-16,0-3 0 0,0-2-1 15,0 2-1-15,2-1 0 0,-2 5-1 16,2-3 0-16,0-1-1 0,-1-1 1 0,5-1-2 15,-2 4 1-15,4-4 2 0,0 1 1 16,2 2 0-16,1 0-1 0,-7 1-2 16,9 2-4-16,-5 0-3 0,3 0 1 15,3 4 1-15,-5 0 0 0,-3 1 3 16,0 1-3-16,-1 1 1 0,-1 1 2 0,-4 2 3 16,0 5 3-16,-3 1 1 0,-8 5 1 15,-2-1-2-15,-4 0 5 16,1-2-5-16,-2-1 3 0,4 0-2 15,0-1-1-15,3-6 1 0,5-3 1 0,1-2 1 16,1-2-2-16,1 1 1 0,0-1 0 16,3-3 2-16,0 0-1 0,0 0 2 15,0 0-2-15,0 1-3 0,1-1 0 16,9-1-2-16,-3-2-1 0,8-4 2 16,1 1-1-16,-6 4 2 0,7-2 0 0,-5 3-2 15,-2-1-4-15,3 2-1 0,-4 0-2 16,0 0 0-16,-3 3 1 0,0 3 0 15,-3-3 0-15,0 7 7 0,-3-5 5 16,0 8 7-16,0 5 2 0,-9 0-1 16,-5 2 1-16,-2-2-5 0,-3-5 0 15,0 0-1-15,1-4-4 0,3-3-1 16,2-2-1-16,6-1 1 0,2-1-5 16,1 0-7-16,-1-2-24 0,2 0-60 15,0-4-74-15</inkml:trace>
  <inkml:trace contextRef="#ctx0" brushRef="#br0" timeOffset="178879.4687">20535 6310 271 0,'0'0'57'0,"0"0"-10"15,0 0-11-15,0 0-8 0,0 0-5 0,0 0-2 16,0 0 1-16,0 0-3 0,0 0-2 16,0 0-2-16,-24-57-2 0,22 56-3 15,2-1-1-15,-1 1-3 0,1-1-5 16,-2 2 1-16,2-1-2 0,-1 1-1 16,-5 0 0-16,-4 3 0 0,-2 8 1 0,-5 4 0 15,3 3-2-15,-1 4 2 0,2-2 0 16,1 2 0-16,3-1-1 0,0 0-1 15,3-5-4-15,3-2 2 16,1 2-1-16,2-1 2 0,0 0 4 0,0 0-3 16,6 1 5-16,2-4-4 0,-1 0 3 15,3-4 1-15,2-3-1 0,-2-2 2 16,7 1 0-16,-1-4-1 0,3 0-1 16,2-4 0-16,-2-3-4 0,0-4 4 15,-2-1-2-15,-2-1 1 0,-2-4 4 0,-2-1-3 16,0-2 3-16,-5 5 1 0,-4-2-1 15,-2-1 1-15,0-1 1 0,-4-3-5 16,-5 3-1-16,-1-1-3 0,-3 8-3 16,-1 1 0-16,1 4-2 0,0 2-4 15,2 3-5-15,0 2-17 0,1 0-34 16,2 0-55-16,0 3-88 0</inkml:trace>
  <inkml:trace contextRef="#ctx0" brushRef="#br0" timeOffset="179396.0071">20599 5902 482 0,'0'0'53'0,"0"0"-23"16,0 0-1-16,0 0-7 0,0 0-3 16,0 0-6-16,0 0-6 0,0 0-4 0,0 0-1 15,0 0-7-15,-16-61 1 16,12 61 0-16,-4 1 1 0,0 11 4 15,-4 4-3-15,4 2 4 0,3-4-5 0,2 1-1 16,2-5 1-16,1 2-1 0,0-1 0 16,0 0 2-16,0 0-1 0,3-1 0 15,5 2 1-15,-2-4-1 0,6 1 2 16,1-3 1-16,-4-3 1 0,8 0 1 16,-1-3 0-16,1 0 1 0,5 0-2 15,-5-6 0-15,-3 1 1 0,-2-3 1 0,-4 3 2 16,-2-3 1-16,0 1 0 0,-4 2 1 15,1-6 1-15,-3 5-2 0,0-7-1 16,-2-4 0-16,-4 2-2 16,-5-3 0-16,4 5 0 0,-2 4-8 0,-4 0 4 15,4 4-6-15,-7-1 1 0,-2 4-4 16,-1 2-4-16,-3 5-11 0,2 7-35 0,1 4-49 16,8-4-74-16</inkml:trace>
  <inkml:trace contextRef="#ctx0" brushRef="#br0" timeOffset="190380.365">17579 7596 439 0,'0'0'49'16,"0"0"-6"-16,0 0-12 0,0 0-7 15,0 0-7-15,0 0-5 0,0 0-3 0,0 0-4 16,0 0-3-16,-8-7-4 0,8 7 0 15,0 0 3-15,1 0 3 0,15-1-1 16,9 1 0-16,8-3-2 0,2 0-2 16,1 0 0-16,-3-2-5 0,-1 2-3 15,-3 2-9-15,0 1-23 0,-2 0-41 0,-1 0-46 16,-6 0-64-16</inkml:trace>
  <inkml:trace contextRef="#ctx0" brushRef="#br0" timeOffset="190565.6333">17605 7870 462 0,'0'0'64'16,"0"0"-17"-16,0 0-16 0,0 0-13 0,0 0-7 16,0 0-11-16,0 0 3 15,0 0-6-15,86-25 1 0,-52 13-2 0,4 4-10 16,1 0-12-16,5 2-25 15,2-1-52-15,3 4-75 0</inkml:trace>
  <inkml:trace contextRef="#ctx0" brushRef="#br0" timeOffset="191623.3351">19333 7428 403 0,'0'0'60'0,"0"0"-13"0,0 0-15 0,0 0-9 16,0 0-2-16,0 0-5 0,0 0-2 15,0 0-2-15,0 0-4 0,-21-56-5 16,21 44-2-16,0 2-2 0,3 0 0 16,4 0-1-16,3 1-1 0,5-1 1 15,3 3-1-15,3 1 2 0,0 1-3 0,-3 3-1 16,-1 1-1-16,2 1-3 0,-2 0 7 15,6 8 0-15,-1 0 2 0,0 1 0 16,-5 1-4-16,0 3 1 0,-6-5 0 16,-3 4 1-16,-2-4 0 0,-6 4 2 15,0 5 1-15,-4 0 2 0,-8 6 2 16,-1-5-3-16,-4-1 0 0,1-4 1 16,3-4-2-16,0-3 3 0,4-1-2 15,5-4 0-15,1 2 1 0,3-3 1 16,-2 0 0-16,2 0 0 0,-1 0 0 0,0 0-2 15,-1 0-2-15,1 0-3 0,1 0-1 16,0-4 0-16,1-4 0 0,8-2 1 16,2 0 1-16,2 5 1 0,-2 2-1 15,1 3 2-15,6 0-1 0,-5 0 1 16,3 0 0-16,-2 0 0 0,-4 3 0 0,5 2-1 16,-5 2-1-16,-4-3 2 15,3 7 0-15,-4-4 0 0,-5 6 2 16,0 5 1-16,-7 1-1 0,-5 7 0 15,-6-2-1-15,-3-1 1 0,-2-3-2 0,-1-3 2 16,1-2 0-16,1-5-1 0,-1 0 0 16,-2-5-1-16,1 2-1 0,7-4-2 15,5 0-6-15,7-1-22 0,5-2-67 16,0 0-122-16</inkml:trace>
  <inkml:trace contextRef="#ctx0" brushRef="#br0" timeOffset="192303.3812">20140 7450 414 0,'0'0'49'15,"0"0"-8"-15,0 0-13 0,0 0-7 0,0 0-10 16,0 0-5-16,0 0-3 16,0 0-1-16,0 0-1 0,-4-82 3 15,4 75 1-15,0-1-1 0,0 3 1 16,-1 0-2-16,-2-2-1 0,0 4 0 0,-1 0-2 15,-6 1-1-15,-2 2 0 0,-5 0-1 16,-4 3 1-16,2 8-3 0,1 1 2 16,3 5-2-16,1 1-1 0,1 1 3 15,2 5-3-15,0-3-4 0,4 1 1 16,1 0-2-16,3 1 4 0,0-2 5 0,2-5 2 16,1 3 0-16,0-1 1 0,0-6-4 15,0 3 1-15,1-5-1 0,1-6 1 16,3 2 2-16,0-5 1 15,2 1 1-15,7-2 4 0,0-2 0 0,6-8 0 16,-3-3-1-16,2-3-2 0,0-2 2 16,-3 3 0-16,-1-1 2 0,-4 6 0 15,-3-1 2-15,-2 5-3 0,3-1-2 16,-2 1-1-16,0-2-1 0,2 2-1 16,-5 3 0-16,0 0-2 0,-4 3-1 0,0-2 0 15,0 2 0-15,2 0 0 0,5 0 1 16,-1 0 1-16,5 0-5 0,0 0 4 15,-4 5-1-15,2 0 0 0,1-1 3 16,-3 2-2-16,2-1 0 0,-1 0 2 16,-3-2-2-16,3 2 1 0,-3-3 1 15,4 1 1-15,2-2 0 0,-1-1 0 16,7 0-1-16,-6 0 1 0,3-6-1 16,2-2 0-16,-3 0 0 0,6-4-1 15,-7 4 0-15,-1-1-4 0,-4 2-5 0,-4 4-21 16,1 0-80-16,-4 3-183 0</inkml:trace>
  <inkml:trace contextRef="#ctx0" brushRef="#br0" timeOffset="192931.9178">19070 8074 502 0,'0'0'39'0,"0"0"-9"16,0 0-10-16,0 0-8 0,0 0-6 16,0 0-2-16,0 0 0 0,0 0 2 15,0 0 5-15,10 0-3 0,11 0 0 0,12-2 0 16,6 1-1-16,7-4-1 0,9-3-2 15,7-2 1-15,6-4 0 0,6 1-2 16,7-4 2-16,6-1-4 0,2-1 0 16,6 1 0-16,3-4-1 0,0 3 1 15,5-3-5-15,0 1 4 0,-4 1-6 0,3 0 3 16,-3 1-1-16,-2 1 0 0,-3 1-2 16,-7 2-1-16,-10 3-1 15,-9 1-3-15,-13 6-9 0,-14 1-22 16,-17 4-35-16,-10 0-54 0,-14 0-149 0</inkml:trace>
  <inkml:trace contextRef="#ctx0" brushRef="#br0" timeOffset="194911.8138">19817 8389 483 0,'0'0'64'16,"0"0"-20"-16,0 0-11 0,0 0-13 0,0 0-8 15,0 0-7-15,0 0-6 0,0 0-2 16,0 0-3-16,0 0 1 0,-5-10 1 15,5 10 4-15,3 4 0 16,9 7 0-16,-1 4 1 0,2-2-3 0,-1 0-2 16,-5-2-1-16,4-1 0 0,-2 1 0 15,3 1 4-15,2 3 4 0,-4 1 0 16,-1-6 2-16,-4-4-4 0,-1-1-1 16,-4-5 1-16,0 0 1 0,0 0 2 15,1 1 3-15,1 0 1 0,-1 1 4 0,0-2-1 16,-1 2-2-16,0-2-1 0,2-2-6 15,-2-12 2-15,0-7-5 0,0-7 3 16,0 2-2-16,1-5 0 0,4-1 0 16,-1-1-1-16,2-2 1 0,2-2-2 15,0 4 2-15,-1 1-4 0,2 5 2 16,-2 7-4-16,0 5-2 0,-2 6-6 0,-3 5-11 16,1 0-17-16,-3 4-36 15,6 0-50-15,4 6-46 0</inkml:trace>
  <inkml:trace contextRef="#ctx0" brushRef="#br0" timeOffset="195490.7924">20178 8262 565 0,'0'0'41'15,"0"0"-13"-15,0 0-8 0,0 0-7 16,0 0-6-16,0 0-3 0,0 0-3 16,0 0-2-16,-7-77 0 0,14 61-2 0,6 4 1 15,3-2 0-15,4 2-1 0,3 3-1 16,-1 1 1-16,-3 4-4 15,-2 4-2-15,-1 0 0 0,-6 0-1 0,6 4 4 16,-3 4 4-16,-1 3 2 0,1 4 0 16,-4 0-1-16,-4-3-1 0,-2 3 0 15,-3 7 2-15,-3 1 1 0,-7 7 2 16,-5-3-2-16,0-1 2 0,-1-4-3 16,3-6 0-16,3-4 2 0,4-6-1 15,3-3 0-15,-1 0 2 0,4-3 2 0,-2 0 1 16,2 0 0-16,0 0-1 0,0 0-3 15,0 0-4-15,2-4-1 0,9-5-2 16,4-4 4-16,2 1 0 0,-1 3-1 16,-2 1 1-16,-5 5-3 0,-4 2-1 15,-5 1 3-15,5 0 1 0,2 0 4 16,5 0-3-16,5 0 2 0,-8 4 1 16,3 4-2-16,-4-3 0 0,-2 4 0 15,0-2 1-15,-5 6 0 0,-1 3 1 16,0 2 0-16,-4 3-1 0,-6-4 0 0,-5-2 0 15,-1 0 0-15,-5-3 0 0,-4 1 3 16,-2 1-5-16,-4-1 1 0,1-2-6 16,1-1-9-16,5-3-17 0,8-3-54 15,5 1-101-15,4-5-104 0</inkml:trace>
  <inkml:trace contextRef="#ctx0" brushRef="#br0" timeOffset="196863.5418">20805 8243 123 0,'0'0'14'0,"0"0"-3"16,0 0-2-16,0 0 2 0,0 0 4 15,0 0 7-15,0 0 5 0,0 0 3 0,0 0 1 16,0 0-3-16,14-22 0 0,-13 21-1 15,-1-1 0-15,2 0 0 0,-2 1 0 16,0 1-1-16,1-2 1 16,-1 2-6-16,0-1-1 0,0 1-6 0,0-2 0 15,0 2-3-15,0 0-3 0,0 0-2 0,0 0-1 16,0-2-1-16,0 2-2 0,0 0 1 16,0 0-2-16,0-1 0 15,0 1 0-15,0 0-1 0,0 0 1 16,0 0-1-16,0 0 1 0,0 0 0 0,0 0-1 15,0 0 3-15,0 0-3 0,0 0 1 16,0 0 2-16,0 0-2 0,0 0 1 16,0 0 0-16,0-1-1 0,0 1 2 15,0 0-1-15,0 0 1 0,0 0 0 16,0 0-2-16,0-2 0 0,0 2-1 0,0 0 1 16,0 0 1-16,0 0 0 15,0 0 0-15,0 0-1 0,0 0 1 16,0 0-2-16,0 0 1 0,0-1 1 15,0 1-2-15,0 0 2 0,0 0-1 0,0 0-1 16,0 0 2-16,0 0-2 0,0 0 2 16,0 0-1-16,0 0-1 0,0 0 1 15,0 0 1-15,0 0-2 0,0-2 1 16,0 2-1-16,0 0-1 0,0 0 2 16,0 0-1-16,0 0 0 0,0 0-1 0,0 0-1 15,0 0 1-15,-1 0 0 0,-8 11 1 16,-4 2 1-16,-3 7-1 0,0-2 0 15,0 1-1-15,0-1 0 16,2 0 0-16,-2-1 2 0,1 1-1 0,3-3 0 16,1-3-1-16,3 0 1 0,3-5 0 15,-3 1 0-15,-1 5 1 0,2-2-1 16,-6 5 1-16,1 1 0 0,0 1 2 16,-2 1-2-16,1 4 2 0,-1 2-4 15,1 1 0-15,-3 1-2 0,1 0 4 0,-2 1-2 16,2-3 0-16,1 0 1 0,1-6-3 15,4-3 2-15,1-4-2 0,3-5-2 16,2-4-4-16,2 2-4 0,1-5-5 16,-1 0-3-16,1 0-17 0,2 0-48 15,13 0-81-15,5-2-112 0</inkml:trace>
  <inkml:trace contextRef="#ctx0" brushRef="#br0" timeOffset="197302.7759">20736 8608 596 0,'0'0'40'0,"0"0"-16"16,0 0-9-16,0 0-7 0,0 0-5 16,0 0-1-16,0 0-2 0,0 0 0 15,0 0-1-15,10-52-2 0,5 45 1 16,-6 4-2-16,-2 1 1 0,4 2 0 16,3 0 2-16,3 0 0 0,3 6 0 0,-8-2 0 15,-2 6 1-15,-2-3 0 0,-5 4 1 16,0 6 1-16,-3-1-1 0,0 9 1 15,-9-4 0-15,-4 0 0 16,-3 0-1-16,-1-2 0 0,1-1-1 0,3-6 0 16,3 0 0-16,4-4 0 0,2-5 0 15,1 1-2-15,3-4 0 0,-1 0 0 16,1 0 1-16,0 2 0 0,0 1 1 16,10 0 0-16,7 0 0 0,6-3-3 15,6 0-3-15,1-6-9 0,2-2-18 0,0-1-27 16,0 0-53-16,1-2-77 0</inkml:trace>
  <inkml:trace contextRef="#ctx0" brushRef="#br0" timeOffset="197856.5451">21993 7652 501 0,'0'0'63'0,"0"0"-19"0,0 0-15 15,0 0-13-15,0 0-9 0,0 0-4 0,0 0-3 16,0 0-2-16,0 0 2 0,17-20-1 15,2 12-4-15,4 4-2 0,3-1-5 16,2 4-9-16,-2-1-15 0,-1 2-25 16,-1 0-34-16,-7 0-30 0,-1 2-38 15</inkml:trace>
  <inkml:trace contextRef="#ctx0" brushRef="#br0" timeOffset="198018.9276">21944 7853 349 0,'0'0'68'0,"0"0"-16"0,0 0-16 15,0 0-9-15,0 0-8 0,0 0-12 16,84 5-11-16,-50-6-15 0,4-5-64 0,4-2-82 16,1-3-108-16</inkml:trace>
  <inkml:trace contextRef="#ctx0" brushRef="#br0" timeOffset="200655.2864">23384 7268 392 0,'0'0'63'0,"0"0"-17"0,0 0-16 15,0 0-14-15,0 0-6 0,0 0-4 16,0 0 0-16,0 0-2 0,0 0-1 16,-3-35 0-16,3 33-5 0,0 0 2 15,0 1 1-15,0 0-2 0,0-1 3 0,0-5-4 16,0 2-4-16,2-4 3 0,8-4-3 15,1 5 5-15,4-5 1 0,4 4 0 16,-8 4 1-16,5 0-1 0,-3-1-1 16,-2 2 1-16,4-1 0 0,-4 3-3 15,1 1 1-15,0-1-2 0,1 0-2 0,-2 1 3 16,0 1 0-16,1 0 0 16,-3 0-1-16,0 0 0 0,-1 1-1 15,0 4 1-15,-4 1 2 0,3 6 3 16,-4-3 3-16,1 7-2 0,-2 2 2 0,-2 1-2 15,-4 7 4-15,-5-2-2 0,-3 1 1 16,-3-1 0-16,-2 1-3 0,-1-5-1 16,-1 0 1-16,-1-2 0 0,0-1 1 15,2-3-3-15,5-3 2 0,0-2 0 16,6-5 0-16,-2 2 0 0,2-1 0 0,4-2-1 16,0 0 0-16,3-3 0 0,0 0-1 15,0 0 0-15,0 2 2 16,0-2-3-16,-1 1 2 0,1-1 1 15,0 1-1-15,0-1 2 0,1 2 1 0,11-1 0 16,7-1 1-16,6 0 0 0,1 0-2 16,-1-1-2-16,0-3-1 0,-1 1 0 15,-1-1 0-15,-1 0-1 0,1 1 1 16,0-2-3-16,-1 1-3 0,-6 0-12 16,1 1-30-16,-1 2-40 0,-3 1-57 0,2-1-125 15</inkml:trace>
  <inkml:trace contextRef="#ctx0" brushRef="#br0" timeOffset="202375.6056">24009 7308 443 0,'0'0'61'16,"0"0"-18"-16,0 0-11 0,0 0-8 16,0 0-7-16,0 0-4 0,0 0-5 15,0 0-6-15,0 0-3 0,0 0-4 16,0-24-3-16,0 24 4 0,0 0 2 16,0 0 3-16,7 6 0 0,5 7-1 0,2 2-1 15,-1 3 0-15,-1-1 1 0,2-2 0 16,-4 3 1-16,3-3-2 15,-6-3 1-15,1 0 0 0,-4-2 0 16,1-3 1-16,1 2 2 0,-4-6-3 0,1 2 0 16,-3-5 0-16,0 0 0 0,0 0 1 15,1 1 5-15,1 1 1 0,-1-1 3 16,1-1 3-16,-2 0-2 0,1 0-3 16,-1 0-3-16,2-1-2 0,-2-13-1 15,1-4 0-15,1-6 0 0,-1 1-1 0,0 0 0 16,2 2 0-16,-1 4-3 0,2-1 4 15,-3 0-1-15,1 0 1 0,1-9-1 16,0 4-6-16,0 2 4 16,-1 7-8-16,1-2 1 0,-1 6-3 0,-1 5-13 15,1 0-23-15,-2 5-37 0,0-1-55 16,0 1-75-16</inkml:trace>
  <inkml:trace contextRef="#ctx0" brushRef="#br0" timeOffset="203055.1045">24521 7216 537 0,'0'0'37'0,"0"0"-9"0,0 0-11 16,0 0-2-16,0 0-5 0,0 0-3 15,0 0-2-15,0 0-1 0,0 0-3 16,-23-48 1-16,23 48-1 0,-2-1-2 16,2 1 2-16,0-1-1 0,0-1 0 0,0-3 0 15,0-2-3-15,0 1 0 0,0-4-1 16,4 7 0-16,-1-2 0 0,4-1 1 15,-2 4 0-15,5-1 0 16,1 0 0-16,1 3-3 0,8 0 1 0,-4 1 1 16,6 6 2-16,-7-2 1 0,-3-1-1 15,-3 0 1-15,-1 2-1 0,0 0-1 16,-2 3 4-16,0-1-4 0,-3 2 5 16,-1 0-3-16,-2 2 0 0,0 5 2 15,0-6-1-15,-1 4 2 0,-5-3-2 0,0-3 2 16,-4 3-1-16,-1-1 2 0,-1-4 0 15,-5 4 2-15,5-5 0 0,-2-2 0 16,5 0 0-16,5-3 0 0,-1 1-1 16,5-2 0-16,0 0-1 0,0 0-2 15,0 0 1-15,-1 0 1 0,-1 0-3 16,2 0 0-16,-1 0 0 0,1 0-2 16,0 0 1-16,0 0 0 0,12 0-1 15,-2 0 0-15,8-2-3 0,1 1 1 16,-1 1 1-16,6 0 1 0,-1 0 3 0,-1 0 1 15,1 3-2-15,-1 3-1 0,-3 0 0 16,-3 0-1-16,-6 1 0 0,-4 0 1 16,-4 3 1-16,-2 7 1 0,-2 1 1 15,-11 7 2-15,-8-6-2 0,-2 1 1 16,-6-4-2-16,-3-1 0 0,-1-2 1 0,-1-4-1 16,3-1 1-16,3-4-1 0,8-3-2 15,3-1-4-15,7 0-18 16,4 0-43-16,2 0-129 0,4 0-103 15</inkml:trace>
  <inkml:trace contextRef="#ctx0" brushRef="#br0" timeOffset="204119.7228">25462 7313 25 0,'0'0'23'0,"0"0"1"0,0 0 4 16,0 0 5-16,0 0 7 0,0 0 8 0,0 0 2 16,0 0-5-16,0 0-5 15,0 0-12-15,52-6-1 0,-48 3 0 0,-1 0-2 16,2-7 3-16,-4 7-1 15,1-2-4-15,-1-6-6 0,-1 5-2 0,0 0-5 16,0-6 1-16,0 5-4 0,0-6-6 16,0 1 5-16,0 0-6 0,0 1 3 15,-1 4 3-15,1 4-1 0,-3-2 1 16,1 1-1-16,-1-2-3 0,2 4-1 16,1 2-4-16,0-2-2 0,-9 2 0 0,-2 0 1 15,-9 4 4-15,-5 7-3 0,2 5 4 16,1 0-5-16,0 2 0 0,3 2 1 15,-1-1 0-15,3 3 3 16,-3-1-1-16,2 1-1 0,4-2-1 0,5-5 1 16,2 2-2-16,4-7 2 0,3 2-2 15,0 3 1-15,3-1-1 0,5 0 0 16,3-5 3-16,2-3 0 0,4-3 3 16,6-1 0-16,-2-2 0 0,0 0-1 15,1-7 2-15,-2 1 0 0,-1-3-1 0,-2 0 1 16,-2-3 3-16,-2 0-2 0,0-2 4 15,-3 1 1-15,-3 2-1 0,2-1 5 16,-3-3-1-16,-4 5 1 0,3-6-1 16,-2 5-6-16,-2 1 1 0,2-2-2 15,-3 9 1-15,2-2-1 0,-2 5-1 0,0-2-4 16,0 2-3-16,0-2-2 16,2 2-4-16,-2-1-1 0,0 1 1 15,0 0 3-15,0 0 3 0,2 6 3 16,-1 6-2-16,2 3 1 0,1 2 1 0,1-2 0 15,-1-1-2-15,2 0 4 0,2 0-1 16,-2-3 1-16,3 0-1 0,3-3 1 16,-2-2-3-16,6 0 2 0,-5-3 0 15,2-3 1-15,6 0 1 0,-3-2-2 16,1-2 1-16,-4-2 0 0,-5 1 1 0,0-1 1 16,-1 0 0-16,-2-2-1 15,2-4-1-15,-1 5-1 0,-1-7 0 16,-2 5 1-16,0 0-2 0,2 0 1 15,-4 4 0-15,1 2 0 0,-2 3 2 0,0-1-3 16,0 1-1-16,1-2 0 0,-1 1-4 16,0-2-5-16,2 3-18 0,-2 0-23 15,1-2-39-15,-1 2-60 0,2 0-137 16</inkml:trace>
  <inkml:trace contextRef="#ctx0" brushRef="#br0" timeOffset="218402.5473">15564 9060 310 0,'0'0'57'0,"0"0"-19"0,0 0-16 16,0 0-2-16,0 0 2 0,0 0-1 16,0 0 2-16,0 0-5 0,0 0-5 15,-10-44-2-15,4 38-5 0,3 3-2 16,-10-1-7-16,-5-3-2 0,-3 6-1 0,-8-1 0 16,-1 2 6-16,1 0 0 0,0 0 1 15,1 0 0-15,-2 0 2 16,1 0-3-16,-1-1 1 0,2-1 1 15,-1 1-1-15,7 0 2 0,2 1-1 0,1-2 0 16,5 1-2-16,-4 1 0 0,7 0 0 16,5 0 0-16,-5 0 1 0,6 0-2 15,-2 0 1-15,3 0-4 0,4 0-2 16,-2 0-3-16,2 0 4 0,0 0 4 16,0 0 4-16,2 0 1 0,9 3 0 0,4 1 0 15,5 2-3-15,3 2 1 0,3-2 0 16,2 3 3-16,-1 1-3 0,2 2 0 15,-3 2 0-15,-1 3-1 16,-6 2-2-16,-2 1 2 0,-7 4-2 0,-3-1 1 16,-4 2 6-16,-3 1-3 0,0 1 6 15,-7 0-7-15,-3 2 0 0,-6-2 1 16,-5 2-1-16,-3 0 2 0,-3 3-2 16,-5 0 0-16,-2 1-2 0,1 1 2 15,0-4 0-15,2-1-1 0,4-4 2 0,4-3-2 16,7-4 1-16,5-6 0 0,3-6-1 15,7-1 0-15,1-5 0 0,0 4 2 16,0 2 0-16,9 3 2 0,5 2 0 16,3-5-2-16,6-3-1 0,3-1 0 15,3-2-1-15,0 0 0 0,2 0-4 16,-1 0-2-16,2 0-5 0,0 0-4 16,2 1-14-16,3 1-32 0,0-2-72 15,3 0-148-15</inkml:trace>
  <inkml:trace contextRef="#ctx0" brushRef="#br0" timeOffset="219336.3132">16032 9421 292 0,'0'0'61'0,"0"0"-11"16,0 0-11-16,0 0-5 0,0 0-5 15,0 0-5-15,0 0-2 0,0 0-4 0,0 0-2 16,0 0-7-16,-10-31-5 0,9 31-6 15,1-2 0-15,0 2-1 0,0 0 4 16,-2 2 3-16,2 14 3 0,-1 7 1 16,-1 6-3-16,1 0-3 0,-1-2-1 15,1 1-2-15,1-3 1 0,-2-7 0 16,2 1 0-16,-1-9-1 0,1-4 1 0,0 0 0 16,0-6 0-16,0 0 0 15,0 0 0-15,0 2 2 0,0-1 4 16,0 1 3-16,0-1 0 0,0-1-1 0,0 0-2 15,0-10-2-15,0-8 1 0,0-8-1 16,0-2-1-16,0-2 2 0,0 2-3 16,-3-3 3-16,3 2-3 0,0 0 0 15,0 2 0-15,0 6 0 0,0 1-2 16,0 7 1-16,0 6 0 0,0 2-1 0,0 5 0 16,0-2-2-16,0 2-1 0,0 0 0 15,0 0 1-15,7 4 1 16,2 8 1-16,4 8-1 0,-1 1 2 15,1 4-1-15,3-2-1 0,-2 1 0 0,3-1-1 16,2-4-3-16,-1-1 1 0,-1-4 1 16,-4-5 0-16,3-3 3 0,-6-1 1 15,0-5 0-15,7 0 1 0,-3 0 0 16,1-9 1-16,-3-2-1 0,2-3 0 16,-2-2 2-16,-2-4-3 0,0-1 0 0,-1-4 0 15,-3 0 0-15,0 2 0 0,0-1 2 16,-3-2 0-16,0-1 0 0,-3 1 0 15,2 0-6-15,-2 0 4 16,1 6-5-16,1 3 6 0,-1 7 1 0,-1 5 1 16,2 0 0-16,-2 5-1 0,0-2-3 15,0 2 0-15,0 0-1 0,3 2 1 16,0 11 5-16,-2 8-5 0,7 8 4 16,-3 2-4-16,-1 1-2 0,-1 1 1 15,2 2-2-15,0-1 1 0,1 4-2 0,1 1 0 16,0 0-4-16,-1-1-1 0,2-1-5 15,0-6-7-15,2-4-17 0,1-2-36 16,-3-10-47-16,2-1-46 16</inkml:trace>
  <inkml:trace contextRef="#ctx0" brushRef="#br0" timeOffset="219803.3111">16726 9455 545 0,'0'0'36'0,"0"0"-15"16,0 0-10-16,0 0-7 0,0 0-1 0,0 0 0 16,0 0 2-16,0 0 2 0,0 0-4 15,-36 71-1-15,27-42-2 16,1 0 0-16,-1-1-1 0,2-1 0 15,1-3-2-15,2-8 2 0,0 1-1 0,2-6 2 16,1-7-1-16,1 3-1 0,0-7 2 16,0 0-1-16,0 0 1 0,0 1 3 15,0 1 0-15,0-2 0 0,0 1-1 16,0-1-1-16,0-9 1 0,4-6 0 16,3-9 0-16,-1-3-2 0,1-1 2 0,-1-2-1 15,5-1 1-15,-3 1 0 0,-1 4 2 16,-3 8-1-16,2 2 2 0,-2 8 0 15,-2 3 1-15,-1 2-2 0,-1 3-3 16,0-2-1-16,0 2-1 0,5 0 0 16,2 2 1-16,2 7 0 0,2 6-1 15,-2 3 0-15,0 3 0 0,0 4 1 16,-1 2-1-16,-2 2 0 0,-2 0-2 16,3-3-1-16,-1-2-3 0,-3-6 0 15,1-1-3-15,-2-5-13 0,-1 2-18 0,-1 4-32 16,0-7-55-16,0 5-71 0</inkml:trace>
  <inkml:trace contextRef="#ctx0" brushRef="#br0" timeOffset="220014.5903">16537 9716 495 0,'0'0'57'15,"0"0"-18"-15,0 0-16 0,0 0-12 16,0 0-8-16,0 0 0 0,0 0-2 16,91-37-2-16,-50 29-3 0,0-2-2 15,1 1-7-15,0 1-13 0,2 3-26 16,-4-3-38-16,4 1-35 0,-1-5-68 0</inkml:trace>
  <inkml:trace contextRef="#ctx0" brushRef="#br0" timeOffset="220284.2418">17325 9497 614 0,'0'0'32'0,"0"0"-11"0,0 0-9 0,0 0-8 16,0 0-5-16,71-80-1 0,-47 69 0 15,4 2-1-15,-3 2 0 0,-1 2-3 16,-7 1-5-16,-1 2-3 0,2 2-7 16,-8 0-16-16,3 4-24 0,-3 8-42 15,-7 4-52-15,-2 5-86 0</inkml:trace>
  <inkml:trace contextRef="#ctx0" brushRef="#br0" timeOffset="220459.6654">17308 9714 528 0,'0'0'47'16,"0"0"-22"-16,0 0-13 0,0 0-9 15,0 0-1-15,0 0-1 0,85-57-2 16,-63 44-1-16,2 1-5 0,2 4-5 0,2-4-8 15,1 5-16-15,1-1-29 0,-1 0-38 16,3 0-35-16,0-1-53 0</inkml:trace>
  <inkml:trace contextRef="#ctx0" brushRef="#br0" timeOffset="220916.379">18203 9335 515 0,'0'0'57'0,"0"0"-14"15,0 0-11-15,0 0-10 0,0 0-8 16,0 0-2-16,0 0-5 0,0 0-1 16,0 0-4-16,-31-36-2 0,30 34-1 0,1 2 0 15,-2 0-1-15,1 0 0 0,-3 0 2 16,-4 4-2-16,-3 7 1 15,-1 5 1-15,-2 0-1 0,4 3 0 16,-2 0 0-16,1 2 1 0,2 2-1 0,0 0 0 16,1 0-1-16,0 4 1 0,4-1-3 15,3-4 1-15,1 1 0 0,0-3-1 16,4-3-1-16,0-7-1 0,6-1 2 16,-2-3 0-16,3-4 0 0,8-2 1 15,0 0-1-15,5-8 0 0,-2-4 3 0,0-5-1 16,-3-1 3-16,-2-1 1 0,-4-3 1 15,0 3 0-15,-4-3 1 0,-1 1-1 16,-3 6 4-16,0-3 0 0,-5 0 1 16,0 1-2-16,-4-4 1 0,-3 2-1 15,-2 2-3-15,-4 4-2 0,5 3 0 16,-4 2-3-16,2 3 1 0,-2 4-2 16,-5 1-2-16,-2 3-4 0,-4 9-17 15,7 4-41-15,-1 4-117 0,8 3-118 16</inkml:trace>
  <inkml:trace contextRef="#ctx0" brushRef="#br0" timeOffset="221092.8664">18523 9542 676 0,'0'0'11'0,"0"0"-5"0,0 0-10 16,0 0-32-16,0 0-117 0,0 0-157 16</inkml:trace>
  <inkml:trace contextRef="#ctx0" brushRef="#br0" timeOffset="225239.2893">15698 10776 438 0,'0'0'63'0,"0"0"-17"16,0 0-15-16,0 0-8 0,0 0-3 15,0 0-6-15,0 0-4 0,0 0-4 16,0 0-3-16,0 0-3 0,0-53-2 16,-1 53 0-16,-2 0 0 0,-3 10 3 15,0 10-1-15,-1 7 1 0,0 5-1 16,-2 3 1-16,3-2-1 0,1 2 0 16,0-3-2-16,4-3 1 0,-1-4-1 15,2-6 0-15,0-3 1 0,0-5 1 0,0-5 0 16,0 1 0-16,0-7 0 0,0 0 1 15,0 0 3-15,0 1 1 0,0-1-1 16,2 1 0-16,-1-1-1 16,1-4-2-16,-1-8 2 0,-1-8-2 0,0-1 0 15,0-5 0-15,0 0 1 0,-1-1-1 16,-5 2 1-16,1 0-1 0,-3 2 0 16,4 0 1-16,-2-1 0 0,0 1-1 15,3 0 0-15,0 0-1 0,2 1 0 16,1-1-3-16,0 2 2 0,4 1-1 0,5 2 1 15,1 1 0-15,6 2-2 0,-2 1 1 16,4 3 0-16,-2 3 1 0,-2 1 1 16,1 3-1-16,2 0 0 0,1 0 0 15,0 1 0-15,1 3 0 0,0 0-1 16,-1 0 1-16,7 0-1 0,-8 5-1 0,1 2 0 16,-5 6-2-16,-3 0 1 15,-3 4 2-15,-4 5 2 0,-3 1 0 16,-2 6 1-16,-9 1 0 0,-8 6 1 15,-4-2 1-15,-4 3-2 0,-2-2 1 0,0-3-2 16,-2-3 2-16,1-6-1 0,5-4 1 16,1-4 0-16,5-4 0 0,9-7-1 15,5-1 2-15,5-3-1 0,-1 0 1 16,1 0-2-16,-2 0-1 0,1 0-1 16,1 0-2-16,0 0 2 0,1 0 1 0,14 0 0 15,10 2 0-15,5 1-2 0,-3 3-3 16,-1 0 0-16,-2 5 1 0,-3 1 0 15,2 1 2-15,-1 3-1 16,-2-1-1-16,1 1 1 0,0 1-3 0,-2 0-5 16,0-2-8-16,-3 0-22 0,0-1-28 15,-6-5-47-15,-1 2-52 0</inkml:trace>
  <inkml:trace contextRef="#ctx0" brushRef="#br0" timeOffset="225611.9075">16210 11099 251 0,'0'0'50'0,"0"0"-5"0,0 0-11 16,0 0-6-16,0 0 4 0,0 0 0 15,0 0-3-15,0 0-2 0,0 0-10 16,0 0 0-16,25-82 1 0,-25 70-1 0,0 1-2 15,-3 2-3-15,-3 0-3 0,-1 3-3 16,-2 1-3-16,-1 4 0 0,-7 1-1 16,2 0 1-16,-5 4-3 0,4 6 2 15,0 2-1-15,3 3 0 0,3 0-1 16,-2 1 0-16,7-4-1 0,0 4 0 0,4 0 0 16,-1 3 1-16,2 4 0 0,0-1-1 15,0-1 4-15,2 3-6 16,2-2 5-16,2-1-6 0,1-1 1 15,3-3-1-15,0-4-1 0,-2-2-2 0,3-5-2 16,5-1 1-16,3-4-1 0,5-1-3 16,1 0-21-16,3-4-25 0,-1-7-54 15,-1-1-49-15</inkml:trace>
  <inkml:trace contextRef="#ctx0" brushRef="#br0" timeOffset="226183.5221">16833 10800 452 0,'0'0'57'0,"0"0"-11"0,0 0-15 16,0 0-10-16,0 0-10 0,0 0-6 0,0 0-1 15,0 0-4-15,0 0 0 0,33-27 0 16,-12 28-2-16,2 10 1 0,1 3-2 16,-2 2 0-16,3 2-2 0,-2 0-2 15,-1 2-5-15,-3 0-2 0,1-3-4 16,-3 1-3-16,-2 0-11 0,-1-4-8 0,-5-2-6 16,-1-3-7-16,-2-3 9 0,-3-3 12 15,1 0 18-15,-4-3 21 0,3 0 9 16,1-6 11-16,2-6 1 15,2-7 10-15,-5-4 3 0,-2 0-3 0,-1-2-6 16,0-1-3-16,0 2-4 0,0 6 3 16,-1 2 3-16,-1 3-4 0,-2 2-6 15,1 3-5-15,0 3-6 0,-4-2-4 16,-3 7-2-16,-5 0-2 0,-5 5-3 16,-1 10 1-16,-2 7-1 0,0 7 0 0,2 3-1 15,0 9-2-15,1 1-7 0,4 8-15 16,2 0-75-16,4 3-143 0,-2-5-64 15</inkml:trace>
  <inkml:trace contextRef="#ctx0" brushRef="#br0" timeOffset="235770.7675">18164 10592 307 0,'0'0'74'16,"0"0"-14"-16,0 0-11 0,0 0-9 15,0 0-14-15,0 0-4 0,0 0-10 16,-25-78-3-16,27 60-2 0,3 4-2 0,3 3-2 16,5-5 0-16,0 4-1 0,2 1-2 15,3 1 0-15,5 0 0 0,2 3 0 16,2 1 0-16,0 1-1 15,-1 5-1-15,-1 0-1 0,-2 0 2 0,-1 10-2 16,-3 3 4-16,-3 4-2 0,-3 4 1 16,-3 3 3-16,-7 4-5 0,-3 2 3 15,0 1-2-15,-10 2 0 0,-5 1 0 16,-5-1 1-16,-5 0 0 0,-4-1 0 16,-3 0 1-16,1-3-1 0,0-4 1 0,4-3-1 15,5-6 1-15,7-6 0 0,6-4 1 16,6-3 1-16,3-3 3 0,-2 0-1 15,2 0 1-15,-1 0-3 16,1 0-1-16,0 0-3 0,0 0-1 0,12-3 2 16,9-5-3-16,8-1 2 0,1 2-2 15,4 2-2-15,-2 2-5 0,-1 1-6 16,0 2-10-16,-1 0-26 0,2 0-32 16,-2 0-38-16,4 2-53 0</inkml:trace>
  <inkml:trace contextRef="#ctx0" brushRef="#br0" timeOffset="236203.3926">19014 10630 603 0,'0'0'40'0,"0"0"-13"0,0 0-10 16,0 0-7-16,0 0-3 0,0 0-5 15,0 0 0-15,0 0-6 0,0 0 1 16,0 0 1-16,-6-17 1 0,19 28 3 0,3 4-1 16,4 3 1-16,1 1-3 15,-1 2 1-15,1-3-1 0,-3 2 0 16,-1-4 0-16,-4 1-2 0,-3-5 1 15,-1-3 2-15,-5-1-1 0,-1-5 1 0,0 0 1 16,-3-3 0-16,0 0 2 0,2 0 0 16,1-11-1-16,1-6 0 0,0-8 1 15,-2-4-1-15,0-1 0 0,1-3-1 16,-1 0 1-16,1 0 0 0,-2 1-4 16,1-2 3-16,1 4-5 0,0 1 3 0,1 2 1 15,-1 9-1-15,-1 1-1 0,1 6-4 16,0 2-2-16,2 0-5 0,-4 7-14 15,7-3-16-15,-4 3-32 0,10 2-41 16,6 0-46-16</inkml:trace>
  <inkml:trace contextRef="#ctx0" brushRef="#br0" timeOffset="236847.0177">19558 10505 500 0,'0'0'64'0,"0"0"-18"0,0 0-17 15,0 0-15-15,0 0-7 0,0 0-1 16,0 0-3-16,0 0-2 0,0 0 1 0,-19-44-3 15,19 40 1-15,-1 1-1 0,1 3 0 16,0-2 0-16,0 2-1 0,0-1 1 16,0-4 1-16,0-1 0 0,7-2 0 15,3 0 1-15,-3 1-1 0,7 0 0 16,-3 2 0-16,-1 2 0 0,1 1-2 0,1 1 1 16,-2 1-1-16,3 0 1 0,3 0 1 15,1 0-2-15,-2 5 0 16,-2 1-2-16,-6-2 0 0,-1 2 0 15,1 6 2-15,-1-4 2 0,-3 7 1 0,-3 2 2 16,0 3 2-16,-9 6 2 0,-5-1-5 16,-5 0 4-16,0-2-6 0,-3-3 1 15,1-3 2-15,3-4-2 0,4-6 0 16,7-2 0-16,-1-1 1 0,4-3 0 16,-1 1 0-16,1 1 1 0,4-3-1 0,0 0 0 15,0 0-2-15,0 0 0 0,0 0-2 16,6-3 1-16,4-4 0 0,6-4 1 15,3 4 0-15,2 0 0 16,-4 3-1-16,1 1-1 0,0 3 1 0,2 0 0 16,3 0 0-16,-3 2 1 0,-7 0 0 15,0 3-2-15,-1 2 1 0,-5-2 0 16,2 6-1-16,-5-4 1 0,-4 2 2 16,0 7-1-16,-1-3 1 0,-11 4 0 15,-5-1-2-15,-4-1 2 0,-6-1-1 0,-5 0 1 16,-3-3 0-16,-1-2-2 0,2-2 2 15,3-2-2-15,11-3-1 0,6 0-6 16,3 0-15-16,6-2-41 16,-1 0-100-16,-3 0-135 0</inkml:trace>
  <inkml:trace contextRef="#ctx0" brushRef="#br0" timeOffset="237732.6318">20548 10581 313 0,'0'0'52'15,"0"0"-7"-15,0 0-9 0,0 0-10 16,0 0 6-16,-1-82-4 0,1 70-2 16,0-1-3-16,0 0-2 0,1-1-6 15,-1 1-3-15,0-2-1 0,0-4-3 0,0 6-2 16,-1-4-4-16,-6 4 2 0,2 5-3 15,-6-1 2-15,5 4-3 0,-6 5 0 16,-6 0-1-16,0 5-2 0,-8 7 3 16,2 3-4-16,2 3 2 0,3 1-2 15,2 1 0-15,2-1 2 0,4 2 1 16,1 2 4-16,4 1-3 0,0-1 4 16,4-4-5-16,0 1 0 0,2-2 2 15,0-6-2-15,0 6 1 0,5-4-1 16,0-6 1-16,4 3 0 0,-4-3 0 0,4-5 1 15,0 1 0-15,1-4 0 0,5 0 2 16,-1-1 0-16,6-9 1 0,-6 2 2 16,1-3 0-16,-4 0 1 0,0-2-1 15,0-1-1-15,-1-3 0 0,1 1-7 16,-2-3 5-16,2 3-5 0,-1-1 1 0,-2 5 3 16,-2 6-2-16,0 0-1 0,-2 3 1 15,-1 0 0-15,2 1-1 16,2 2 2-16,1 0-1 0,3 0-1 15,4 8 1-15,-4 1 3 0,-3 3-3 0,5 3 3 16,-5-4-4-16,-3 1 1 0,4-2-1 16,-5 0 2-16,3 0-2 0,-2-2-1 15,-2-5 1-15,0 1-3 0,-3-4 2 16,0 0 1-16,0 0 0 0,1 0 4 16,1 0 1-16,5 0 0 0,1 0 0 0,6-9-2 15,1-4 1-15,1-6-6 0,-1 0 5 16,-1-3-6-16,-1 1 4 0,-1 0 2 15,-3 1-2-15,2 0 2 16,-2 0-3-16,-3 7-2 0,1-1-3 0,0 5-10 16,-4 5-26-16,0-1-77 0,3 5-115 15</inkml:trace>
  <inkml:trace contextRef="#ctx0" brushRef="#br0" timeOffset="255438.7982">21840 10385 388 0,'0'0'59'0,"0"0"-20"0,0 0-10 16,0 0-8-16,0 0-5 0,0 0-3 16,0 0-1-16,0 0-3 0,0 0-3 15,0 0-1-15,-8-9-2 0,11 7-2 16,8-2-1-16,4-1-1 0,3 2 2 16,8 1-1-16,3-3 2 0,1 0-2 15,2-1-2-15,0 2-4 0,-3-1-6 16,0 2-10-16,-4 1-22 0,-2 1-49 0,-2 1-50 15,-7-1-79-15</inkml:trace>
  <inkml:trace contextRef="#ctx0" brushRef="#br0" timeOffset="255655.8974">21780 10580 459 0,'0'0'69'0,"0"0"-16"0,0 0-16 16,0 0-15-16,0 0-9 0,0 0-5 16,0 0-2-16,0 0-1 0,0 0-2 15,89-26-6-15,-58 18 3 0,3-2-5 16,-1 2 2-16,0 2-1 0,3 0-8 16,-3 1-15-16,2 4-40 0,-3-1-76 0,0 2-151 15</inkml:trace>
  <inkml:trace contextRef="#ctx0" brushRef="#br0" timeOffset="257345.2335">23304 10047 258 0,'0'0'58'0,"0"0"-8"0,0 0-8 0,0 0-8 15,0 0-4-15,0 0-4 0,0 0-6 16,0 0-3-16,0 0-7 0,-8-34-2 16,8 33-5-16,0-1-1 0,-1 2 1 15,1 0-1-15,0 0 3 0,-3 0 1 16,1 5-1-16,-1 6 2 0,0 0-1 0,2 2-1 15,-2 6 0-15,3-5 1 0,-2 8-2 16,2 1-1-16,0-1-1 0,0 7 0 16,0 0-1-16,3-2 0 0,2-1-1 15,1-2 0-15,2-1 0 0,1-2-1 16,-2-3-1-16,-1-4 0 0,2-1 0 16,0-2 1-16,-4-2 1 0,0-1 0 15,1 0 0-15,-2-6 1 0,0 2 0 16,1 0 1-16,-4-4 3 0,0 0 4 15,0 0 4-15,1 0 3 0,-1 0-2 0,2 0-4 16,-1-13-5-16,1-7-4 0,-2-9 0 16,0-1-1-16,0-2 2 0,0-3-2 15,0 0 0-15,-3 2 1 0,-3-2 0 16,2 5-1-16,-1 2 2 0,1 1-2 16,1 3 1-16,0-1 0 0,2 8-1 0,-1-3 0 15,2 4 1-15,0 2-2 0,0-3 1 16,0 7-1-16,2-1-1 0,4-2 1 15,2 0-6-15,5 0 4 16,0 2-4-16,6 4 3 0,3 2 2 0,1 3-1 16,3 2 1-16,0 0-1 0,0 1 4 15,-4 8-3-15,-1 4 3 0,-3 1-5 16,-4 2 0-16,-5 4 0 0,-1-8 1 16,-6 4 1-16,-2 2 2 0,0 2 1 15,-11 5-1-15,-4-2 2 0,-4 0-1 0,-3-2 0 16,-2-2-1-16,-1-6 1 0,1-2 0 15,3-4-1-15,4-3 0 0,0-1-5 16,1 0-17-16,2-3-38 0,-3 3-75 16,7-2-158-16</inkml:trace>
  <inkml:trace contextRef="#ctx0" brushRef="#br0" timeOffset="258016.085">24162 10021 333 0,'0'0'65'0,"0"0"-14"15,0 0-10-15,0 0-6 0,0 0-13 16,0 0-4-16,0 0-3 0,0 0-4 16,0 0-3-16,0 0-4 0,-10-34-3 15,10 33-1-15,0 0 2 0,0 1 0 16,3-2-1-16,8 2 0 0,2 0-1 16,6 4-1-16,-6 4 0 0,1 3 0 15,0 2 0-15,-1 3 1 0,3-1-2 0,1 3-1 16,-3-1-3-16,2-1-2 0,-1 0-3 15,-2-1-2-15,1-1-3 0,-2-2-5 16,-2-2-10-16,-1 0-2 0,-4-5-10 16,-2-2-1-16,2 1 2 0,-5-4 8 15,0 0 12-15,0 0 9 0,4 0 9 16,2 0 4-16,-2-8 2 0,2-6 4 16,-3 2 6-16,-2-6 3 0,-1-2 7 15,0 1 3-15,0-6 3 0,-1 7 0 16,-4 1 10-16,4 7 3 0,-3-2 2 0,1 1-5 15,1 6-10-15,1 1-13 0,1 4-3 16,-6-3-6-16,3-1-2 0,-4 4-2 16,-6 0-2-16,-1 9-1 0,-8 7-1 15,1 5-1-15,-2 5-5 0,0 2-3 16,1 3-16-16,4 4-45 0,1-3-83 0,3 0-127 16</inkml:trace>
  <inkml:trace contextRef="#ctx0" brushRef="#br0" timeOffset="258791.1781">25346 9933 462 0,'0'0'52'0,"0"0"-14"0,0 0-12 16,0 0-10-16,0 0 0 0,0 0-5 15,0 0 4-15,0 0-4 0,6-85-1 16,-10 76-4-16,1 0-2 0,-3 2-1 16,2-1-2-16,-5 0 0 0,-1-1 0 15,4 3-1-15,-7-2 1 0,6 4 0 0,-3-1-1 16,1 1 1-16,-2 1-1 16,0 0-1-16,-1 3 1 0,-3 0-1 15,2 0 1-15,-6 4 1 0,3 7-1 16,2 1-1-16,1 3 1 0,-3 2 2 0,3 4-3 15,-2 3 4-15,4 0-4 0,-2 1-1 16,3-1 2-16,-1-1-1 0,3-2 0 16,4-4-1-16,1-1 2 0,1 2-2 15,2-5 0-15,0 5 0 0,2-4-3 16,2-6 1-16,6 3 3 0,2-4 1 0,2-4 3 16,8-3 0-16,2 0 1 15,1-6-2-15,1-3 0 0,-1-4 2 16,-1 1 0-16,-1-3 0 0,-1 1-1 15,-3 0 3-15,-2-2-2 0,-1 1 2 0,-3 1 2 16,-4 4-2-16,-2-1 0 0,-2 5 0 16,-3 1-2-16,1 2-1 0,-3 3-1 15,0-1-2-15,0 1-1 0,1-2-1 16,-1 1-1-16,2 1 0 0,-2 0 1 16,3 0 1-16,1 6 0 0,2 7 1 0,1 6-1 15,0-1 0-15,-1 1 1 0,2 1 0 16,-1-3-1-16,4 0 1 0,-1-4-1 15,-1-3-1-15,3-3 2 0,-4-2-2 16,3-2 2-16,6-3 0 0,-1 0 0 16,3-3 1-16,-5-5-1 0,0-4 2 15,-3-2-1-15,-1-2 0 0,0 2-1 16,-3-2 0-16,0 3-1 0,0-1-2 16,-2 5-2-16,-4 4-11 0,2 1-18 15,-1 0-47-15,-1-1-66 0,1 0-99 0</inkml:trace>
  <inkml:trace contextRef="#ctx0" brushRef="#br0" timeOffset="258957.3379">25886 10071 380 0,'0'0'11'0,"0"0"-52"16,0 0-100-16</inkml:trace>
  <inkml:trace contextRef="#ctx0" brushRef="#br0" timeOffset="260859.031">16415 12026 436 0,'0'0'57'0,"0"0"-12"16,0 0-15-16,0 0-10 0,0 0-6 15,0 0-2-15,0 0-4 16,0 0-5-16,0 0-1 0,0 0-5 15,-36-68 2-15,36 68 1 0,0 0 1 0,0 6 0 16,5 8 2-16,0 2 0 0,1 2 0 16,1 2 1-16,-1 0-3 0,-3 1 0 15,0-5 0-15,-3 2-1 0,1 2 0 16,-1-1 1-16,0 1-2 0,0-2 2 16,0-4-1-16,0-2-1 0,0 1 1 0,0-6 0 15,0-1 0-15,0-6 1 0,0 0 0 16,0 0 5-16,0 1 0 15,0 1 0-15,0-2 1 0,0 0-5 16,0 0 2-16,0-14 1 0,0-4 0 0,-1-6-1 16,-2 1 1-16,0 0-3 0,-3 0 1 15,1-2 0-15,-1 0 0 0,0-2 1 16,0 1-2-16,0-1-2 0,3 0 2 16,-1-1-1-16,4 2-6 0,0-1 5 15,2 3-7-15,8 0 5 0,3 4 2 0,4 1-1 16,2 4 0-16,6 3 0 0,1 3-2 15,1 2 0-15,3 4 0 0,1 3 1 16,-1 0 1-16,-1 3 0 0,-2 5 0 16,-1 3 0-16,-7 3-3 0,-3 1 2 15,-7 2-2-15,-5 2 4 0,-4 3 5 16,-4 1-5-16,-9 0 6 0,-9 1-6 16,-2-2 0-16,-4-2 3 0,1-2-2 15,-2-3 0-15,0-2-1 0,6-3 0 16,0-1 1-16,7-4 0 0,1 1-1 0,6-3 0 15,4-2 0-15,1 2-1 0,-1-1 0 16,2 1 0-16,-1-1-1 0,1 1 1 16,1 1 0-16,1 1 1 0,-2 0-1 15,3 6 0-15,0-2-1 0,0 7 0 16,4 4 0-16,2-4 2 0,2 0-1 0,0 0-1 16,5-2 0-16,-1 1 0 15,4-2 0-15,0 0 1 0,4-1-3 16,3 0-2-16,0-1-3 0,3-3-2 15,2 2-8-15,-1-1 0 0,1-1 2 0,-1 1-9 16,-1-2-14-16,-3 1-7 0,-1-2 0 16,-3-1 16-16,-2-4 25 0,-5 0 10 15,1-1 0-15,5 0 5 0,-6 0 5 16,4-4 7-16,-7 1 7 0,-4-3 0 16,1-1-1-16,-1-1-1 0,2-7-5 0,-4 7-2 15,1-9-5-15,0 2-7 0,2-2 1 16,0-4-3-16,-2 6 1 15,3 3 0-15,-2 2 1 0,-4 6 0 16,2 1 2-16,-3 3 0 0,0-1 0 0,0 1-1 16,0-2-4-16,0-3 0 0,0 1-3 15,0-1 0-15,-7 1 0 0,2 4-1 16,-7 0 0-16,-4 0 0 0,0 6-2 16,-3 8 3-16,2 2-1 0,-1 4 0 15,5 1 0-15,0 2-1 0,3 1-2 0,3 1 2 16,1-3-3-16,5 0 1 0,1 1-2 15,0-1-2-15,5-1-4 16,4-2 1-16,4-4-4 0,2-2-7 0,3-4-17 16,4-3-23-16,0-2-45 0,4-4-31 15,0 0-55-15</inkml:trace>
  <inkml:trace contextRef="#ctx0" brushRef="#br0" timeOffset="261221.2002">18123 12114 647 0,'0'0'35'0,"0"0"-11"0,0 0-6 16,0 0-7-16,0 0-6 0,0 0-2 0,0 0-1 15,0 0-3-15,0 0 0 0,39-45 0 16,-17 38 0-16,4 2 0 0,0 0-3 15,1 2-2-15,1 0-3 16,-1 1-13-16,-1 2-19 0,-7 0-48 0,-3 0-69 16,-7 2-143-16</inkml:trace>
  <inkml:trace contextRef="#ctx0" brushRef="#br0" timeOffset="261399.2844">18119 12316 587 0,'0'0'52'0,"0"0"-11"0,0 0-12 16,0 0-10-16,0 0-8 0,0 0-4 15,81 19-2-15,-48-19-3 0,6-5-2 0,4-4-2 16,2 0-2-16,1 0-7 16,-3-2-32-16,-1 4-99 0,-2-5-175 15</inkml:trace>
  <inkml:trace contextRef="#ctx0" brushRef="#br0" timeOffset="262984.1317">22020 11359 470 0,'0'0'58'16,"0"0"-16"-16,0 0-13 15,0 0-7-15,0 0-4 0,0 0-5 16,0 0-4-16,0 0-2 0,0 0-5 15,0 0-2-15,-7-77-2 0,7 77 2 0,4 5 0 16,4 7 0-16,1 8 0 0,-3 4-1 16,0 4 1-16,-3 2 0 0,0 2-1 15,-3 1 1-15,2-1 0 0,-2 0-1 16,0-2 2-16,0-8-1 0,0-3 0 16,0-5 0-16,0-8-1 0,0 2 1 0,0-8 0 15,0 0 2-15,0 0 3 0,0 1 0 16,0 1 0-16,0-2 0 0,0 0-2 15,0-10 0-15,0-6 0 16,-3-7 0-16,0 0-1 0,0-2-1 0,0-1 0 16,1-2 1-16,-2 2-3 0,0 2 3 15,1-2-2-15,0 1 0 0,3-1 0 16,0 1 0-16,0 1 0 0,0 1 0 16,0 2 0-16,3 0-5 0,0 6 5 15,3-2-5-15,-2 2 4 0,-1 4 0 0,1-4-2 16,4 3 2-16,-4 4 0 0,6-2-2 15,-4 3-1-15,1 3 1 0,0 0-1 16,-2 2 0-16,6 0 0 0,2 2 0 16,6 0 1-16,5 7 3 0,-3 0 0 15,-1 5 0-15,-1 1-2 0,-5 0 4 16,-2 4-6-16,-4-5 8 0,-3 1-7 16,-2-2 2-16,-3 2 1 0,0 3-1 15,0-1 1-15,-3 0 0 0,-3-3 1 16,-1-2 0-16,1-3 0 0,-1 3-1 0,1-5 2 15,0 3-2-15,3-5 0 0,-2 3 0 16,2-3 0-16,-5 4-4 0,-5 4-6 16,-2-2-24-16,-5 7-50 0,-4-1-104 15,-3 3-107-15</inkml:trace>
  <inkml:trace contextRef="#ctx0" brushRef="#br0" timeOffset="263503.8596">21400 12032 482 0,'0'0'61'0,"0"0"-14"0,0 0-12 16,0 0-9-16,0 0-6 0,0 0-8 15,0 0-5-15,0 0-2 0,0 0-1 16,-7-21-1-16,23 14 0 0,11-1 0 0,6 1-1 16,12-2-1-16,6 4 0 15,8-3 0-15,5 2-1 0,4 0-1 16,4 0 1-16,-1 0-1 0,1 1 0 0,2 2-1 15,-5 0-2-15,1-1 1 0,-2 1 0 16,-2-2-1-16,1-1-1 0,-2 0-6 16,0 0-7-16,-1-2-10 0,-4 1-17 15,-2 0-25-15,-4 2-41 0,-8-2-48 16</inkml:trace>
  <inkml:trace contextRef="#ctx0" brushRef="#br0" timeOffset="264232.8319">21532 12516 443 0,'0'0'49'0,"0"0"-4"0,0 0-14 0,0 0-5 15,0 0-4-15,0 0-2 0,0 0-3 16,0 0-1-16,0 0-5 0,-3-60-1 16,3 55-3-16,3-4-3 0,1 2-1 15,2-1 1-15,4-3-3 0,2 2 0 16,3-4-1-16,3 6-2 0,2 0 3 16,1 2-1-16,1 2-1 0,1 2 1 0,-1 1-2 15,-3 0 1-15,0 3 1 0,-5 6-1 16,-2-3 0-16,-6 6 1 15,-3 4-2-15,-3 6 3 0,-5 8 2 0,-11 2-3 16,-3 3 5-16,-8 2-5 0,-3-2-1 16,-4 0 1-16,1-2 0 0,3-3 0 15,1-4-1-15,6-3 1 0,7-9 0 16,1-3-2-16,9-4 2 0,4-4 0 16,-1 0 2-16,3-3 0 0,-2 0-2 0,2 0 0 15,0 0 1-15,9-2-2 0,8-2 1 16,5-4 1-16,6 1-2 15,0-1-1-15,3 1-2 0,-1 0-1 16,0 4-3-16,2-1-5 0,0 2-15 0,0 2-22 16,0-1-37-16,0 1-50 0,-1 0-58 15</inkml:trace>
  <inkml:trace contextRef="#ctx0" brushRef="#br0" timeOffset="264734.6147">22265 12515 623 0,'0'0'37'0,"0"0"-11"15,0 0-9-15,0 0-4 0,0 0-5 16,0 0-3-16,0 0-3 0,0 0-3 0,0 0 0 16,0 0-1-16,-11-50 1 0,11 50-1 15,8 6 2-15,2 8-2 16,3 2 3-16,-4 2 3 0,-1 1-5 15,1 1 6-15,-2 0-6 0,-2-7-1 0,-3 2 1 16,1-5 0-16,-3-5 1 0,2 6 0 16,-1-7 0-16,-1 1 0 0,2 1 0 15,-2-6 2-15,0 0 0 0,0 0 1 16,1 0-1-16,1 0 0 0,1-11-1 16,4-5 1-16,-2-7-2 0,3-3-4 0,-2-1 5 15,1-3-5-15,1-1 3 0,1 1 3 16,0-2-3-16,1 0 0 0,-1 2-1 15,1 1-1-15,-3 0-2 16,3 5-1-16,-3 0-8 0,-1 8-7 0,0 2-14 16,-1 6-20-16,-3 4-29 0,1 2-51 15,3 2-69-15</inkml:trace>
  <inkml:trace contextRef="#ctx0" brushRef="#br0" timeOffset="265334.9182">22608 12435 570 0,'0'0'45'0,"0"0"-15"0,0 0-7 16,0 0-8-16,0 0-5 0,0 0-2 0,0 0-1 15,0 0-3-15,0 0 0 0,21-56-3 16,-15 48 1-16,3-4-1 0,2 3-1 16,-4 2 0-16,4-1-1 0,-4 1 1 15,3 3 0-15,-3-1-1 0,-2 2 1 16,3-1-1-16,-2 4 1 0,-2-2 0 0,8 1 0 16,-2 1-1-16,6 0 0 0,-1 3 1 15,-1 4-1-15,-5 4 0 16,-1-1 0-16,1 3-1 0,-3 0 1 15,-3-2 0-15,-3 2 1 0,0 6-2 0,0-1 2 16,-8 5-2-16,1-5 1 0,-4-1 4 16,-1-2-1-16,-1-1 3 0,4-5-4 15,-1 0-1-15,4-3 0 0,1-3 0 16,-3 2 0-16,5-3 1 0,-1 0 0 16,1 1 0-16,3-3 1 0,0 0 0 0,0 0-2 15,0 0 1-15,0 1 0 0,0-1-3 16,0 0 2-16,7-1-1 0,8-6 1 15,4-1-4-15,-1 0 4 16,-3 4-6-16,2 1 6 0,1 3-2 0,0 0 3 16,5 0 4-16,-3 7-4 0,-2 2 4 15,-2 0-5-15,-4 1 0 0,-5 0-1 16,-4-2 0-16,-3 2 1 0,0 7 0 16,-10-4 0-16,-8 4 0 0,-2-3-1 15,-5-3 1-15,-2-2 0 0,-2-1 1 0,0-4-1 16,2-1 0-16,8-2-2 0,-1-1 0 15,1 0-6-15,3-1-18 0,-3-3-53 16,6-6-181-16,5 3-53 16</inkml:trace>
  <inkml:trace contextRef="#ctx0" brushRef="#br0" timeOffset="265553.0048">23148 12762 694 0,'0'0'24'0,"0"0"-10"16,0 0-5-16,0 0-5 0,0 0-6 15,0 0-7-15,0 0-40 0,0 0-108 16,0 0-164-16</inkml:trace>
  <inkml:trace contextRef="#ctx0" brushRef="#br0" timeOffset="290375.4673">9597 13737 235 0,'0'0'74'15,"0"0"-4"-15,0 0-16 0,0 0-11 16,0 0-9-16,0 0-8 0,0 0-8 0,0 0-7 16,0 0-4-16,-17-26-6 0,15 26-5 15,1-2-4-15,-2 2 3 16,0 0 2-16,2 12 2 0,-2 6 3 15,0 6-1-15,0 0-1 0,3 3 1 0,0-1 0 16,0 2 4-16,6-1-2 0,-2-1 2 16,3-4-3-16,-1 0-2 0,2-4 0 15,-3-4-1-15,2-2-1 0,-2-5-2 16,-2-4 2-16,0 2 1 0,-3-5 2 16,0 0 0-16,0 0 3 0,1 1 2 0,1 1 1 15,-1 0 6-15,-1-2-1 0,0 0-1 16,0 0-1-16,0 0-5 0,0-10-3 15,-4-5 1-15,-5-5-1 0,0-1 2 16,4 0-1-16,-1-3-4 0,0-1 4 16,0 1-5-16,3 0 5 0,-1-2 0 15,-2 0-2-15,0 1 1 0,2 0 0 16,1 1 1-16,0 0 0 0,0 1-2 16,2-2 0-16,-1 7-1 0,2 0 0 15,-1 7 0-15,1 4 0 0,0-6 0 0,0 8-2 16,0-6-1-16,0 0 0 0,4 3 0 15,8-4-1-15,5 4 1 0,9-2-1 16,3 4-2-16,3 3-4 0,1 3-1 16,3 0-3-16,-1 0-5 0,0 3-13 15,0 3-24-15,-2 4-28 0,-1 0-33 16,-3 5-72-16</inkml:trace>
  <inkml:trace contextRef="#ctx0" brushRef="#br0" timeOffset="291137.4044">9554 13997 451 0,'0'0'31'0,"0"0"-8"15,0 0-12-15,78-40-4 16,-54 31-5-16,0 1-1 0,2 1 1 0,0 1-2 15,-2 0 1-15,2 1-1 0,-2 1 0 16,0-1-1-16,1 0-1 0,-1 1-6 16,-1-1-4-16,1-1-10 0,-1 2 4 15,-2-3-3-15,-8 3 7 0,3 0 4 16,-7 1 2-16,-5 1 2 0,1 0 4 16,-5 2 4-16,0-1 5 0,0 1 3 15,1 0 0-15,-1-2-1 0,2 2-3 16,-2 0 0-16,0-1 1 0,-3 1 2 0,-12 0 4 15,-2 0 0-15,-4 1-1 16,1 7-1-16,3 2-5 0,2 3 3 0,5-4-6 16,2 3-1-16,2 1 1 0,3-2-3 15,0 6 0-15,0-5-3 0,3 0 0 16,0 3-1-16,6-1 2 0,0 0-1 16,1-2-1-16,3-3-1 0,-3-3 1 15,5 1 1-15,-2-2 0 0,-6-3 0 0,5-2 2 16,-3 0 2-16,2 0 2 0,1-3 0 15,-3-6 2-15,-2 1 0 0,-2-6 1 16,1-4-1-16,-3 5 2 0,0-9 0 16,1 2-1-16,2 1 3 0,3-7-3 15,2 5-6-15,3 1 4 0,4 4-11 0,0 0 7 16,4 4 0-16,-2 1 0 16,-4 5 2-16,3 2-1 0,1 1-4 15,-2 3 2-15,5 0-1 0,0 7 1 16,-5 4 1-16,-1 1 0 0,1 3 0 0,-5 3 1 15,3 1 6-15,-7 4-4 0,-5 4 4 16,2-3-4-16,-3 0-3 0,0-7 1 16,0 0-1-16,-3-5 0 15,2-2 0-15,-2 3 4 0,1-9 0 0,1 2 3 16,1-6 8-16,0 0 4 0,0 0 3 0,0 2-2 16,-6-2-5-16,-1 0-6 15,-2 0-2-15,-1-11-1 0,4 3-2 16,-2-7 0-16,3 0-1 0,4 3-1 15,-2-8 0-15,3 0-4 0,0-1-5 0,3-4 3 16,4 3-6-16,3 4 5 0,3 4 0 16,4 2-5-16,1 5-3 0,2 2-6 15,3 4-7-15,3 1-16 0,-4 0-41 16,4 8-53-16,0 2-135 0</inkml:trace>
  <inkml:trace contextRef="#ctx0" brushRef="#br0" timeOffset="291664.9951">10800 13836 557 0,'0'0'46'0,"0"0"-12"0,0 0-11 16,0 0-9-16,0 0-4 0,0 0-5 15,0 0-1-15,0 0-1 0,0 0-5 16,0 0 1-16,-43-40-2 0,31 51 0 16,-8 5 3-16,3 7 6 0,-2 3-6 15,4 3 3-15,1-2-3 0,4 0-1 16,1 1 1-16,1-4-2 0,2-6 2 16,4 1-6-16,2-1 3 0,0-1 0 15,6 1 0-15,4-3 0 0,-1-6 1 16,4-3-3-16,4-3 1 0,2-3 0 0,9 0 0 15,2-1 4-15,0-7 2 0,4-2 0 16,-2-4-2-16,1 0 1 0,0 2-1 16,-3-2 3-16,-2 1 0 0,-1-2 0 15,-4-2-1-15,-1-1 2 0,-6-2 1 16,-2-2 0-16,-3 0 0 0,-4 0-5 0,-3 6 5 16,0-3-2-16,-4 1 6 15,0 6 0-15,0-5-2 0,-1 9-1 16,-6 0-2-16,1 0 0 0,2 4-3 15,-7 4-2-15,-1 0 0 0,-6 7-1 0,-5 7 1 16,4 6 0-16,2 2 1 0,1 4 6 16,6 2-6-16,4-3 4 0,3 1-5 15,3-2-2-15,6-1 1 0,4-2 0 16,6-3-1-16,1-1-1 0,5-3-1 16,5-3-1-16,4-5-5 0,5-3-17 0,6 0-37 15,3-3-77-15,3 0-153 0</inkml:trace>
  <inkml:trace contextRef="#ctx0" brushRef="#br0" timeOffset="293943.0445">12789 14010 381 0,'0'0'57'0,"0"0"-16"0,0 0-13 0,0 0-7 15,0 0-9-15,0 0 1 0,0 0-1 16,0 0-3-16,0 0-2 0,-48-53-2 15,48 53-4-15,-7 0 0 16,-2 0-2-16,-4 3 1 0,-4 8-1 0,2 4 0 16,1 3-1-16,2 3 0 0,2 2-1 15,-1 1 0-15,3 2-1 0,1 2 2 16,1-3-2-16,4 0 0 0,2-4 1 16,0-2-1-16,2-6 0 0,5-2 1 15,5-4 1-15,4-6 1 0,3 1 1 0,2-2 0 16,-2-9-1-16,3-5 1 0,1-2 0 15,-1-4 0-15,-3 0 2 0,-1-1 0 16,-3 1 2-16,2 1-1 16,-5 0 1-16,-2 6 0 0,-4-2 4 0,-2 3-2 15,-4 2 3-15,4 0 0 0,-4 5 3 0,2 0 1 16,-2 5 2-16,0-1-6 16,0 1-4-16,0-2-3 0,0 2-1 15,0 0-2-15,0 0 0 0,0 0 0 16,-2 11-1-16,-2-1 1 0,1 9 0 0,3-1 0 15,0 0 0-15,0 1 0 0,0-3 0 16,6 1 0-16,1-3-1 0,5 4 0 16,1-4 0-16,2-3 1 0,2 0 1 15,4-2 0-15,2-1 0 0,2-2-1 16,1-1-2-16,0-3 0 0,0 0-1 0,1-1 0 16,-4-1 2-16,-2 0 1 15,-2-4 3-15,-3-7 0 0,1-2 1 16,-2-7 1-16,-1-3 0 0,-1-3 2 15,-2-3-2-15,-2-4 0 0,-3-2 1 0,-2-3-2 16,-2-1 1-16,-2-1-1 0,0-1-5 16,-6-2 3-16,-3 4-4 0,-1 3 3 15,-1 3 6-15,0 7-1 0,4 8 3 16,0 2-2-16,3 8-2 0,1 4-3 16,1 1-3-16,2 3-1 0,-4 0 0 0,-2 9 0 15,0 9 1-15,-2 8 1 0,3 3-1 16,5 3 0-16,0 2 6 0,9 1-3 15,5 1 2-15,1 0-5 16,4-1-4-16,1-1-2 0,-1-1-2 0,1-1-3 16,0-2-5-16,-2 0-5 0,0-2-20 15,1-4-7-15,0-4-20 0,0-7-6 16,0-4 6-16,2-7 0 0,1-2 21 16,0-2 15-16,-1-8 13 0,1-4 20 15,-4 1 10-15,-3-4 10 0,-2 2 11 0,-3 3 8 16,-4-2 13-16,0 0 8 0,-3 4 6 15,0-5-8-15,-3-2-7 0,0 6-10 16,0-7-11-16,-2 1-6 16,-5 2-6-16,3-2-4 0,-5 4 1 0,3 5 0 15,-1-1-2-15,0 2-2 0,2 2-3 16,1 2-4-16,4 3-1 0,-1-2-1 16,-5 2-1-16,-4 0 1 0,-4 10-2 15,-1 3 1-15,5 4-2 0,3 1 1 16,2-3-1-16,4 4 0 0,1-1 1 0,0 0-1 15,0 6-1-15,4-4-2 0,5-3 1 16,-5-5 0-16,3-2 0 0,-1-2-1 16,2-3 2-16,1-1 0 0,0-4 3 15,0 0 1-15,-1 0 0 0,4-7 1 16,-3-6 0-16,4-2 0 0,-6-1 1 0,0-1 0 16,-1-1 1-16,1-1-1 0,-1 3-1 15,1-3 0-15,2 1-1 16,2 0 1-16,3 1-2 0,1 0-3 15,1 1 3-15,3 4-2 0,-1 1 1 0,-3 3 0 16,0 3 0-16,1 4 1 0,-2 1-1 16,6 1 2-16,-3 11-2 0,-2 1 0 15,0 4 0-15,1 1 0 0,-3 1-1 16,3 1 1-16,-5 2-3 0,-1-2 2 16,-3-5-1-16,-4 2 1 0,-1-7 2 0,-2 1 0 15,0 1 1-15,0-2 1 0,-6 4 3 16,-7-3 0-16,-3-1 1 15,3-2-1-15,-1-4 1 0,3-2 0 0,-1-2 0 16,1 0 0-16,1-6 2 0,-3-5-2 16,7 4-1-16,-2-7-1 0,5 5-1 15,0-5-1-15,3-4-1 0,0 0-1 16,6-3 0-16,4 3-1 0,3 1 0 16,4 4-2-16,3 3 1 0,-1 2 0 15,3 6-1-15,1 2 0 0,-1 0 0 0,3 0 1 16,-2 7-3-16,-3 1-1 0,-3 2 0 15,0 1-2-15,0 1 0 0,-2 0 2 16,0 2-4-16,-4-5-5 0,1 2-12 16,0-3-11-16,0 2-13 0,-1-1-13 15,0-1-11-15,1-3 11 0,-3 0 17 0,3 1 20 16,-3-3 24-16,-6-1 3 16,6 0 1-16,-5 0 6 0,2 0 5 15,2-2 6-15,4 0 16 0,5 0 0 16,5-5 1-16,3-4-3 0,-1 0-7 0,1-2-2 15,-2-1 0-15,-3-1 0 0,-1 0-1 16,-7 3-1-16,-1-1 1 0,-1-1 1 16,-4 4-2-16,3-5-4 0,-2-1 0 15,-3 3-4-15,-2-4-2 0,-1 6-5 16,-1-2-1-16,-6-2-3 0,-5 1-1 0,-5 0-1 16,3 4 0-16,-3 4-1 15,-1 3 1-15,1 1 0 0,-7 5-2 16,3 6 2-16,2 1-3 0,5 6 2 15,0 0-3-15,6 3-1 0,-2 1-1 0,6 1 2 16,-1-1 1-16,4 0 3 0,0-7-2 16,0 0-1-16,4-6 0 0,3-2 0 15,-1 1 2-15,0-5 0 0,4 2 2 16,0-5 0-16,2 0 1 0,-2-6 1 16,4-5 0-16,-2-1 0 0,-5 1 1 0,2 0-1 15,0 0 1-15,-4 1 1 0,4-4-1 16,-3 7 0-16,0-1 0 0,-1 1-2 15,-2 4 1-15,3-3-1 0,-3 3 0 16,1 0 0-16,3-2-1 0,-2 4-2 16,-1-1 2-16,5 0-1 0,-5 2 0 15,6 0 1-15,2 7-2 0,-3 3 0 16,2 5-1-16,-4 5 1 0,-2 3 0 16,-4 4 0-16,-1 7 0 0,0 2 1 15,0 5-1-15,-4 4 2 0,1-2-2 0,0-1 1 16,3 1-1-16,0-5 0 0,0-4-1 15,0-4 2-15,0-10 4 0,0-1-4 16,0-7 5-16,0-1-5 16,0 0 2-16,-6-4 2 0,0-1 1 0,-5-6 0 15,-5 0 2-15,-3-4 0 0,-5-8-5 0,5-3 5 16,-1-5-9-16,2-1 5 16,4-4 0-16,2 2-1 0,4 0 0 15,3 0-3-15,5 0 1 0,0 1-2 16,9-1-2-16,7 1-4 0,7 2-10 0,9 3-25 15,4-1-76-15,6 1-131 0</inkml:trace>
  <inkml:trace contextRef="#ctx0" brushRef="#br0" timeOffset="294452.3503">15759 13811 463 0,'0'0'70'15,"0"0"-15"-15,0 0-21 0,0 0-8 16,0 0-9-16,0 0-7 0,0 0-4 16,0 0-2-16,0 0-2 0,0 0-2 15,-10-35 1-15,10 44-1 0,0 9-1 16,0 7 1-16,0 0 6 0,0 5-6 16,5 0 3-16,0 2-3 0,1-3-2 15,-2-2 1-15,3-3-4 0,-1-4 0 16,1 0-1-16,-4-8-1 0,4 2-14 0,-2-5-22 15,-2-5-63-15,0 1-66 0,-3-5-112 16</inkml:trace>
  <inkml:trace contextRef="#ctx0" brushRef="#br0" timeOffset="295195.0035">15679 13965 212 0,'0'0'41'0,"0"0"-9"16,0 0-5-16,0 0-5 0,90-2-4 16,-74 2-3-16,1 0-2 0,3 0-5 15,-2 0 0-15,8 0-5 0,-2 0 0 16,1-5-2-16,-1-1-2 0,0-3-5 16,0-4 2-16,-1 2-1 0,-1-5 5 0,-6 3 0 15,0-2-3-15,-7 3 6 0,-5 0-3 16,2 2 7-16,-5 6 1 0,2-7 2 15,-3 7 7-15,0-2 3 0,2 1 4 16,-2 5 0-16,0-1-4 0,0 1-6 16,0-2-5-16,0 2-3 0,-3 0-1 15,-7 0 1-15,-6 6-2 0,-2 6 2 16,1 5 5-16,4 5-6 0,1 2 3 16,1 2-4-16,5-2-5 0,2 2 1 15,4-2 0-15,0-1-2 0,3-1 2 0,2-2 0 16,4-2 0-16,-2-6 2 0,0-1-2 15,-1-3 2-15,-3-5-1 0,0 0 3 16,-3-3 4-16,0 0 2 0,0 0 2 16,2 0 0-16,-2 0-2 0,0 0-3 15,1-3 0-15,-1-11-2 0,2-2-1 0,2-6 0 16,0 4-2-16,5 1 2 16,0 2-2-16,5 1-1 0,-1 1 0 15,-3 5-1-15,4 2-1 0,-5 3 0 16,3 3 0-16,2 0 0 0,2 5 1 0,0 5-2 15,0 4 2-15,-6 2-1 0,2 1-3 16,-2 3 3-16,-2 0-2 0,-2 1 1 16,2 0 1-16,-2-1 0 0,0-6-2 15,0-1 0-15,-1-5-1 0,-1-1 0 16,3 0 2-16,-3-4 1 0,5-2 3 16,1-1 0-16,6-6 1 0,3-6 1 0,1-3-2 15,-3-2 1-15,1-3-1 16,-2-1 0-16,-3 1 1 0,-1 1-1 15,-4 4 1-15,-4 5 0 0,-1 7 1 0,-3 3 0 16,0-1 1-16,0 1-1 0,0-2 2 16,2 1-3-16,-2-1-2 0,0 1 0 15,0-1-1-15,0 2 0 0,0-1 0 16,0 1 0-16,0 0-1 0,0 1 0 16,1 10 0-16,5 4 0 0,4 3 0 0,2-1-1 15,1-4-2-15,4 0-2 0,3-4-6 16,1 0-15-16,3-3-32 15,4-3-53-15,2-3-85 0,2 0-86 0</inkml:trace>
  <inkml:trace contextRef="#ctx0" brushRef="#br0" timeOffset="295890.4981">18141 13718 450 0,'0'0'78'0,"0"0"-20"16,0 0-21-16,0 0-14 0,0 0-12 15,0 0-8-15,0 0-2 16,0 0-1-16,0 0 0 0,0 0 3 15,-28 39-2-15,27-7 1 0,1 1 4 0,0 2-5 16,1-2 4-16,4-2-5 0,0-5 0 16,2-2-1-16,1-5 1 0,-4-5 0 15,2 0-1-15,-2-5 1 0,-2-4-1 16,3 2 1-16,-2-4 0 0,-1 0 1 16,1 2 1-16,-3-5 0 0,2 0 2 0,1 0-2 15,2-10 1-15,-1-6 0 0,-2-3-1 16,-1-8-1-16,-1-3-4 0,0-2 3 15,-3-4-5-15,-1 1 5 16,-2-3 0-16,2 0 0 0,1-1 2 0,0 4-2 16,1-2 0-16,2 2 0 0,0 5 0 15,0 7 0-15,3 5-1 0,0 9 0 16,-1 4 0-16,3-3-2 0,0 7 1 16,5-1 0-16,4 2 1 0,1 2 0 15,4 7 0-15,1 5 0 0,-4 2 0 0,2 0 1 16,-3 0-2-16,-1 3 1 0,-5-1-1 15,-2-5 2-15,-5 5-1 0,-2-1 1 16,-4 0-1-16,-8 6 1 0,-5-7 0 16,-1 0 1-16,-4-2-1 0,-2-2-1 15,1 0-1-15,1-2-4 0,0 3-9 16,4-3-22-16,6-2-47 0,5-4-60 16,4-1-137-16</inkml:trace>
  <inkml:trace contextRef="#ctx0" brushRef="#br0" timeOffset="296172.9276">18423 13432 657 0,'0'0'0'0,"0"0"0"0,0 0 0 0,0 0-1 16,0 0 2-16,0 0 0 0,0 0 1 16,0 0 2-16,0 0-2 0,26 91-2 15,-16-56-1-15,3 2 0 0,-5-2 0 16,0 3-1-16,-4-3-2 0,0-1 1 16,-2-3-3-16,-2-3-1 0,0-2-5 0,0-2-19 15,0-5-36-15,0-4-59 0,0-3-97 16</inkml:trace>
  <inkml:trace contextRef="#ctx0" brushRef="#br0" timeOffset="297364.7823">18984 13766 415 0,'0'0'58'0,"0"0"-15"0,0 0-11 15,0 0-8-15,0 0-2 0,0 0-4 16,0 0-2-16,0 0-2 0,17-82-5 16,-17 73-2-16,-4 0-2 0,-2 0-1 15,-1 2-2-15,-1-2 1 0,1 3-2 16,-2 0 0-16,1 2-2 0,4 2-1 0,-8 1 0 15,2 1 1-15,-6 1 0 0,-4 8 0 16,2 5 1-16,1-1-1 0,2 4 0 16,1 2 0-16,2-1 1 0,2-2-2 15,3-2 1-15,1 0-1 0,2-3 0 16,1-1 0-16,0 1 1 0,2-7-2 0,-1 6 1 16,2-3 0-16,0-3 1 0,0 3-1 15,0-7 0-15,0 1 2 16,0 2 0-16,3 0 1 0,4-1 0 15,2-2 1-15,5-5-1 0,3-4 1 0,-3-2 0 16,-2-1 1-16,2-3-1 0,-2 0 1 16,-1 0-1-16,2-3 1 0,-1 2-2 15,-2 4 1-15,0 1 0 0,-4 4 0 16,-3 3 0-16,0 1-1 0,-3 3-1 16,0-1-3-16,0 1 0 0,4 0 0 0,3 1 0 15,0 11 2-15,1 2 1 0,-3 5 0 16,0-6 0-16,-1 3-4 15,-1-1 2-15,-2-5-2 0,2 7-1 16,3-3-2-16,-3-7-2 0,6 5-1 0,3-4 0 16,2-3-4-16,0-1-5 0,2-4 1 15,3 0 0-15,-2 0 7 0,8-7 10 16,-5-3 1-16,-4 2 1 0,0-5 2 16,-3 3 1-16,1-5 0 0,-1 3-1 15,3-3 2-15,-3 2 2 0,-4 3 0 0,2 1 2 16,-5 2-1-16,0 1 0 0,1 0-1 15,-4 4-2-15,1-1-2 0,-4 3-2 16,0 0 0-16,3 0 2 0,0 0-2 16,2 8 0-16,-1 1 0 0,-3 2 0 15,-1 7 0-15,0-3 0 0,0 6-1 16,-5-2 0-16,0-7 0 0,-1 0 1 16,1-4-1-16,0 2 0 0,0 1 5 15,2-7-5-15,-2 4 5 0,4-5-4 16,-2 0 1-16,1 1 2 0,2-4-1 0,-1 0 0 15,1 0-5-15,0 0 2 0,-2-1-3 16,2-11 4-16,0-7 0 0,0-3 1 16,8-1-1-16,3 0-1 0,4 1 2 15,1 0-2-15,1 1 1 0,-1 3-1 16,1 3 1-16,-5 4 0 0,1 4-1 0,-4 3 0 16,1 3-1-16,4 1 0 15,-1 0 0-15,3 6 1 0,-3 5 0 16,-3 0 0-16,2 2-1 0,-3 1 0 15,1 0 0-15,-2-5 0 0,0 2 0 0,0 1 0 16,-2-4-1-16,4 3 0 0,-4-4 0 16,1-2-1-16,1 1 0 0,1-3 1 15,-1 2 1-15,-4-5 3 0,5 3-2 16,-5-3 0-16,2 0 2 0,5 0-1 16,0 0 3-16,6-5 1 0,2-6-2 0,-3-1 0 15,-1-3 2-15,-1 0-1 0,-1-2 2 16,-2 0 2-16,-1 3 2 0,-2 1-1 15,-1 1 0-15,-5 3-2 16,1-2-2-16,2 2 0 0,-4 5 1 0,1-1-2 16,-2 5-1-16,0-2-1 0,0 2-3 15,0-1 0-15,1 1-3 0,-1-2 1 16,0 2-1-16,0 0 1 0,-4 14 2 16,-5 6 2-16,-4 6-2 0,3-2 0 15,1 0 0-15,1-1-1 0,3-6 0 0,2-1 1 16,3 1-1-16,0-6 0 0,2 3-4 15,8-4-4-15,6-2-2 0,8-1-6 16,4-5-1-16,4-2-1 0,2-2-7 16,1-3-12-16,-2 0-3 0,-2-2-11 15,-11 5-34-15,-4-3-62 0</inkml:trace>
  <inkml:trace contextRef="#ctx0" brushRef="#br0" timeOffset="297580.9404">20421 13907 671 0,'0'0'8'0,"0"0"-3"15,0 0-2-15,0 0-6 0,0 0-16 0,0 0-107 16,0 0-181-16</inkml:trace>
  <inkml:trace contextRef="#ctx0" brushRef="#br0" timeOffset="303583.6387">5749 4054 92 0,'0'0'15'0,"0"0"-6"0,0 0-5 0,0 0-1 15,0 0-1-15,0 0-1 0,0 0 3 16,0 0-1-16,0 0 1 0,0 0 0 16,-11 0-1-16,11 0 1 0,-2 0 0 15,2 2 4-15,0-1 0 0,-1 1 1 16,1-2 1-16,0 2 1 0,0-2-1 16,-2 1 3-16,2-1 1 0,0 1-2 15,0-1 0-15,0 1-2 0,0-1 1 0,0 2-2 16,0-2 2-16,0 2 1 0,0-2-1 15,0 1 0-15,0 1-1 0,0 0-3 16,2 2 0-16,1-1 0 0,4 4 1 16,-3-1 1-16,3 1-1 0,-1-1-1 15,0 1-2-15,4 3-1 0,-4-4 1 16,3 2-1-16,1 1 1 0,1 0-4 16,-2-1 2-16,3 0-3 0,2 0 3 15,1-1 0-15,6 0-2 0,1-2 1 16,2-1 1-16,0-1-6 0,-1-2 1 0,-5 0 0 15,-3 1-2-15,4 1 4 0,-9-2 0 16,6 5-1-16,-5 2 0 0,-2 2 1 16,4 6 0-16,-7-5 0 0,-2 2 2 15,-1 4 0-15,-3-4 0 0,0 7 0 16,0-1 0-16,0-8-1 0,0 9 1 0,0-8-2 16,0-1 0-16,0 0-2 15,-1-6 0-15,1 0-1 0,0-5-3 16,0 0-3-16,0 0-5 0,0 2-5 15,0-1-14-15,0 1-18 0,0 0-15 0,0-2-10 16,0 0-9-16,0 0 15 0</inkml:trace>
  <inkml:trace contextRef="#ctx0" brushRef="#br0" timeOffset="304029.4066">5765 4102 222 0,'0'0'62'0,"0"0"-13"0,0 0-22 0,0 0-12 16,0 0-11-16,0 0-4 0,0 0 1 15,0 0-1-15,0 0 1 0,-9-7 2 16,9 7 2-16,0 0 2 0,6 7-3 16,3 0 3-16,5 5 0 0,-5-4 0 15,4-1-1-15,-3 0-2 0,5 2-2 16,2 1 1-16,3 1-1 0,-2 0 2 0,3 0-1 15,4 1 0-15,-2 2-2 0,2 1 0 16,-1 2-1-16,-2-1-1 0,-2 2 1 16,-1 1 0-16,-2 1-2 0,-1-2 1 15,-3 0-4-15,-1 1 1 0,-8-6 0 16,2 2 0-16,-5 2-9 0,-1-2-7 0,0 2-32 16,-4-4-35-16,-5-2-95 0</inkml:trace>
  <inkml:trace contextRef="#ctx0" brushRef="#br0" timeOffset="305735.5871">5960 5004 45 0,'0'0'19'15,"0"0"-1"-15,0 0-5 0,0 0-1 0,0 0-3 16,0 0-2-16,-4-88 2 0,8 67 0 16,-1 3-2-16,4 0-3 0,-1 0 0 15,0-1 0-15,0 1-1 0,1 0 0 16,-1-4-1-16,1 1 0 0,2-2 3 16,1-2 2-16,0-3-1 0,3-1-2 0,3-4-4 15,1 0-3-15,1-2 2 0,0-2 3 16,1 3 1-16,0-1 0 0,4 0-1 15,-1 1 1-15,1-1 2 16,3 0 0-16,-3 0-1 0,3 2 2 0,-4 0-1 16,4 3 0-16,-6 0 5 0,-1 5 11 15,-2 3 6-15,-5 0-2 0,1 1-8 16,-3-1-10-16,0-1-5 0,0-1-1 16,3 0 1-16,0 0-3 0,-1-1-3 15,-2 3 7-15,3-1-6 0,-4 3 7 0,-2 0 0 16,4 4 2-16,-2-1-1 0,1 0-3 15,2 1-1-15,1-1-2 16,0-1 1-16,3 1-1 0,-3 0-1 16,0 2 1-16,-6 4 1 0,3 1 0 0,-4 4 0 15,-3 3 1-15,-2 0-2 0,-1 3 1 16,3-5-2-16,0 2 2 0,0 0 2 0,1-5-2 16,-1 5 0-16,0 0 0 15,0-4 0-15,1 2 0 0,2-2 1 16,0-2 0-16,-5 7 1 0,2-1-1 0,-3 3 2 15,0-2 1-15,0 2 1 0,2-2-1 16,-1 2 1-16,-1-1-2 0,2 1-1 16,-2-1-2-16,0 1-2 0,1-1 0 15,-1 1 0-15,0 0-2 0,0 0 0 16,0 0 0-16,0 0 1 0,0 0 3 16,0 0 0-16,0 0 1 0,0 0-1 0,0 0 2 15,0 0-2-15,0 0 0 0,0 0 2 16,0 0-6-16,0 0 5 15,0 0-1-15,0 0 0 0,0 0 1 0,-1 1-1 16,-1-1-1-16,1 1 0 0,-1 0-2 16,1 1 0-16,-1 0 1 0,1-1 0 15,-2 3-1-15,0 2 1 0,-3 3 0 16,-1 1 1-16,0 1 1 0,-2 3 2 16,-2-1-1-16,-1 2 0 0,0 0 3 0,-2 1-4 15,2-1 0-15,-3 1-1 0,0 3-5 16,-2 1 1-16,1 1 4 0,-3 3-1 15,-1 4 3-15,2 4 3 16,-3 2-4-16,-4 4 4 0,3 3-2 0,-2 2-4 16,-1 0 0-16,2 0-2 0,4 1 2 15,-1 0 0-15,4-1-4 0,-1-3-1 16,4-1 1-16,-2-1 1 0,4-6 4 16,-2-4 2-16,3-2 0 0,-1-3 1 15,0-3-5-15,2-3 3 0,2-1 0 0,-3 1 7 16,4 1 0-16,-4 1 0 0,3 1-1 15,-5 2-5-15,2-2 3 0,4-1-6 16,-1 1 0-16,0-2 1 0,1 0 1 16,2-3 0-16,1-1 1 0,-2 0-1 15,1-3 0-15,1 4 1 0,-1-8 0 16,3-2 2-16,-4 4 0 0,-1 0 2 16,-1 7 1-16,-7 3-1 0,-1 2 0 15,1-1-3-15,-4 2-1 0,1-1-1 16,-2-2-1-16,5 1 0 0,-2-2-1 0,0 0 0 15,3-2-2-15,-3 2 1 0,6-2 0 16,-3 0 0-16,7-3 1 0,-1-1 0 16,4-2 1-16,-3-2 1 0,5 3 0 15,-1-6-1-15,-1 4 0 0,1-5 0 16,0 6 0-16,-1-2 2 0,0 2 0 0,-1 7 5 16,-2-2-3-16,-1 5 3 0,0-7-3 15,-2-1 1-15,6-4-1 16,0-5 1-16,-3 4 1 0,2-3-1 15,1-1 2-15,-1 1-2 0,3-3 1 0,-2 2-2 16,-5 4-1-16,-2 0 0 0,6-2-2 16,-8 5 1-16,2 0-1 0,3-3-1 15,-6 5-1-15,4-1 2 0,3-5-1 16,-2 5-1-16,2-5 1 0,3-4-3 16,-1 6 1-16,2-3 2 0,-1-1-4 0,2 1 2 15,1-5-1-15,-3 3 2 0,3 2 0 16,-3-1-2-16,3 1-1 0,0-5-2 15,-3 0-2-15,3 0-2 0,0 1 2 16,0 1-4-16,0-1-3 0,0-1-6 16,0 0 0-16,0 2-9 0,3-2-17 15,9 0-36-15</inkml:trace>
  <inkml:trace contextRef="#ctx0" brushRef="#br0" timeOffset="306533.5565">5652 4180 56 0,'0'0'16'16,"0"0"-1"-16,0 0 1 0,0 0-1 15,0 0-3-15,0 0-4 0,0 0 2 16,0 0-3-16,0 0 3 0,-7-9-1 0,6 9-3 15,1-2-2-15,-2 2-4 0,2-1-4 16,-1 1-2-16,1-2-5 0,0 2-1 16,0-2 3-16,0 2 2 0,0 0 2 15,0 0 3-15,1-1 3 0,9-1-4 16,2 0-1-16,4-1-1 0,4 0-1 0,-1 2 2 16,7-1 1-16,-4 0-20 15,4 2-58-15</inkml:trace>
  <inkml:trace contextRef="#ctx0" brushRef="#br0" timeOffset="312355.2173">5278 15511 421 0,'0'0'44'0,"0"0"1"0,-22-77-10 15,15 59 0-15,3 3-4 0,1 4-7 16,1 5-4-16,1 1-6 0,1 5-4 0,-2-1-3 15,2 1-5-15,0-2-4 0,-1 1-2 16,1 1 0-16,-2 0 0 0,1 13 1 16,1 10 1-16,0 11 0 0,0 4-1 15,1 2-1-15,4 2 0 0,1 0 0 16,-2-2 0-16,7-1 2 0,-3-3 0 0,-1-2 2 16,3-6-2-16,-6-8 0 15,2-5 0-15,-3-4-3 0,-3-7 3 16,3 1 2-16,-3-5 0 0,0 0 6 15,0 0 5-15,0 2-3 0,3 0 1 0,-3-2-2 16,0 1-7-16,1-1 4 0,-1-1-2 16,-1-13-2-16,-5-6 2 0,-1-8-2 15,-1 3 3-15,-3-4-2 0,5-3 1 16,-1-3-2-16,1-5 1 0,1 0 1 16,3-3-1-16,1 1-2 0,1 4 2 0,0 4-5 15,1 4 5-15,2 6-1 0,7 2-1 16,-4 9-1-16,1 0-1 0,-1 6-1 15,2 1 1-15,0 0 1 16,-1 3 1-16,6 0 0 0,-3 1-1 0,0 2-2 16,3 0 0-16,3 0-2 0,-2 5 3 15,1 0 3-15,-1-1 0 0,-2 0 1 16,0 0-1-16,-4 0-2 0,1-1 1 16,-5-1-1-16,1-1 0 0,1 2 0 15,-5 0-1-15,3 4 3 0,0 6-1 0,-4 1 2 16,-1 8-2-16,-9 0-1 0,-6-1 1 15,0 0-2-15,0 0-2 0,-4-1 2 16,4-3-3-16,-1-4-9 0,5-2-13 16,2 0-33-16,4-5-68 0,5-2-143 15</inkml:trace>
  <inkml:trace contextRef="#ctx0" brushRef="#br0" timeOffset="313463.8081">6650 16047 301 0,'0'0'63'0,"0"0"-13"16,0 0-14-16,0 0-7 0,0 0-6 15,0 0-6-15,-9-77-4 0,12 54-3 16,3 2 1-16,3 2-3 0,1 0 5 16,0-1-5-16,0-1 0 0,3-3-4 15,2-4-1-15,0-1 0 0,0-3 0 16,1-1 1-16,-2 0-1 0,1-1-1 16,-5-2 0-16,0 1 1 0,-1 0-3 15,-2 2 2-15,-3 3 0 0,-2 8 0 16,-2 2 0-16,0 8 1 0,0-1 1 0,0 1-2 15,0 5-1-15,-2 3-1 0,2 4-2 16,-1-2-4-16,1 2-5 0,-2 0 2 16,-2 0 1-16,-3 2 5 0,-2 10 4 15,-1 5-1-15,3 2-2 0,1 3-2 16,2-7 1-16,2 3-2 0,2 2 2 0,0 0 2 16,0 4 1-16,0-8 0 0,3 0 0 15,2 0 0-15,-1-5 2 16,0 4-1-16,2-6 3 0,0 0-2 15,-2 1-1-15,2-3 1 0,-3 2-1 0,5-1-1 16,-3 1 0-16,-1-3-1 0,2 2-1 16,0-2-1-16,1-1 0 0,-1 2 1 15,-2 0 0-15,3-1 1 0,-1 1 0 16,1 0 0-16,-1-1 1 0,0 1 0 16,0 0 0-16,-2-1-2 0,3 0 2 0,-7-2-2 15,4 0 1-15,-2-1 1 0,-1-1-3 16,1 1 2-16,1 2-2 0,-3-5 3 15,0 0 0-15,0 0 1 16,1 2 1-16,-1-2 0 0,0 0 2 0,2 1 0 16,-2-1 1-16,0 0 0 0,0 0-2 15,0 0 1-15,-5-1 1 0,-2-7 2 16,0 2-1-16,1 1 3 0,2-4-1 16,-1 0 1-16,1 2-1 0,4-6-4 15,0-5-4-15,3-3 0 0,9-8-4 0,8 2 2 16,3 0-1-16,4-1 2 0,2 4-1 15,-1 4 1-15,-1 5 1 0,1 6-1 16,-4 8 0-16,-1 1-1 0,-4 7 0 16,-3 11-2-16,-1 5 1 0,-4 4 1 15,-4 5 2-15,-1 1-1 0,-1 4 3 16,-2 0-1-16,-3-3 2 0,0 2 3 16,0-5-6-16,0-10 4 0,0-7-6 15,0-6-2-15,0-8 1 0,0 0 0 16,0 0 2-16,0 1 2 0,0 1-1 0,0-2-3 15,0 0-4-15,0 0-14 0,0-14-3 16,0-7-29-16,0-5-52 0,0 0-106 16</inkml:trace>
  <inkml:trace contextRef="#ctx0" brushRef="#br0" timeOffset="313656.6444">7184 15416 473 0,'0'0'59'0,"0"0"-16"16,0 0-15-16,0 0-7 0,0 0-8 15,0 0-4-15,0 0-5 0,0 0-5 16,0 0-2-16,-18-9-6 0,17 9-6 16,1 0-7-16,0 0-60 0,0 1-96 0,0 5-105 15</inkml:trace>
  <inkml:trace contextRef="#ctx0" brushRef="#br0" timeOffset="314174.7726">7471 15590 398 0,'0'0'16'0,"0"0"6"0,0 0 0 16,0 0-2-16,0 0-6 0,-26 79-6 15,22-64-3-15,-3 2 1 0,6-2-3 0,-2-4 1 16,0 4 2-16,0-3-2 16,1-9-1-16,2 2-1 0,0-5 2 15,-1 0 2-15,1 0 4 0,0 1 4 16,-2 1 0-16,2-1 1 0,0 1-1 0,-1 2-3 15,1-4 0-15,0 1-4 0,0-1-1 16,0 1 0-16,0-1 1 0,0 0 1 16,0 2 0-16,0-2-3 0,0 0-2 15,0 0-1-15,0-11-3 0,3-4 1 16,1 1 2-16,1 0-1 0,-1-2 0 0,6-1 0 16,-1-4-2-16,-5 7 1 0,5 2-1 15,-4 3 1-15,-3 4-2 16,1 2-1-16,-2-2-1 0,2 3-1 15,0-1-1-15,4-2 1 0,5 5 2 0,1 0 1 16,7 2 0-16,-4 4 1 0,3 4-1 16,-3 2 1-16,1 0-1 0,-1 4 0 15,-2-1-4-15,-2 1 1 0,-1 0-1 16,-5 2 0-16,-3 3 0 0,-3-1-3 16,0 3-4-16,-7-1-1 0,-6 2-6 0,1-2-11 15,2-3-22-15,0-3-35 0,6-7-30 16,2-5-112-16</inkml:trace>
  <inkml:trace contextRef="#ctx0" brushRef="#br0" timeOffset="314799.5883">8031 15542 557 0,'0'0'44'0,"0"0"-5"16,0 0-9-16,0 0-11 0,0 0-11 16,0 0-3-16,-46-81-1 0,43 74 2 15,0 2-2-15,2 2 0 0,1-3-2 16,0 0-4-16,0-6 2 0,1-2-1 0,5 7-1 15,5-4 1-15,-5 7 0 0,4 1-1 16,2-1 1-16,-1 4 0 0,4 0-1 16,1 5-1-16,1 5 1 0,-2 4 0 15,-5 3 0-15,-4 1 0 0,-1 5-1 16,-5 3 1-16,0 1 0 0,-3 2 0 0,-5-2-1 16,-1-1 2-16,2-3-2 15,1-7 2-15,-4-2 0 0,7-5 0 16,0-4 1-16,2-1 1 0,1-4-1 15,-2 0 0-15,2 0 2 0,0 0-1 0,-1 0 1 16,1 2 0-16,0-1-2 0,0-1 0 16,0 0-1-16,0 0-1 0,0 0 0 15,0-1 0-15,4-7-1 0,5-1 1 16,-2 3 1-16,3-3 0 0,3 3 2 16,-1 3 0-16,4 0-2 0,1 3 0 0,-1 0 0 15,4 2-2-15,-4 3 0 0,0 6 1 16,-6 1-4-16,0 3 3 0,-4-3-1 15,-5 3-1-15,-1 5 0 16,0-5 0-16,-7 9 0 0,-3-6 1 0,-3-3 2 16,-3 0 0-16,0-2 1 0,-2-2 0 15,3-5 0-15,-1 0 2 0,7-1 0 16,2-4 2-16,-3-1-1 0,4 0-2 16,-4 0 0-16,0-4-8 0,3-5-5 15,1 1-18-15,6-4-22 0,0-7-27 0,9-4-40 16,7-6-29-16</inkml:trace>
  <inkml:trace contextRef="#ctx0" brushRef="#br0" timeOffset="315203.16">8459 15461 425 0,'0'0'70'16,"0"0"-14"-16,0 0-16 0,0 0-9 0,0 0-7 15,0 0-6-15,0 0-6 0,0 0-5 16,0 0-3-16,0 0-3 0,-26-51 0 16,17 51 0-16,-5 9-3 0,-1 6 1 15,3 3-2-15,0 5 3 0,-1 4-1 16,1 4 1-16,2 1-1 0,-1 0-1 0,2-2-1 16,5-2 2-16,-1-2-2 15,4-7 1-15,1-1 0 0,0-2 0 16,4 0 0-16,-1-1 1 0,7-1-2 15,2-5 2-15,-5-3-3 0,8 1 2 0,2-4 3 16,-1-3 0-16,7 0 1 0,-3-9-2 16,2-3 2-16,-5 1-2 0,0-10 4 15,-2 1-1-15,-1-1 1 0,-5-3 0 16,0 0 0-16,-5-4 0 0,-1 1 1 16,-3 0-2-16,0-1 0 0,-7 3 0 0,-2 0-2 15,-5 3 0-15,1 3-2 0,-6 3-1 16,9 5-1-16,-5 3-7 0,5 5-8 15,0 3-26-15,-6 2-59 16,6 6-85-16,-2 2-104 0</inkml:trace>
  <inkml:trace contextRef="#ctx0" brushRef="#br0" timeOffset="316119.4691">8491 14751 150 0,'0'0'43'0,"0"0"4"15,0 0 0-15,0 0-3 0,0 0-3 16,0 0-3-16,0 0 0 0,0 0-3 16,0 0-3-16,-13-9-7 0,12 9-7 15,-1-2-4-15,1 1-1 0,-1 1-4 0,1-2-5 16,-1 2-1-16,1-1-2 0,-1 1-2 16,1 0 0-16,-1 0-1 15,1 0 0-15,-2 0 0 0,0 1-2 16,-2 10 3-16,2 6 3 0,3 2 1 0,0 6-2 15,0-7 0-15,0-1-1 0,1-1-1 16,6-1 0-16,2 4-1 0,0-4 1 16,-2-6 1-16,4 0 1 0,-3-3 2 15,-1-1-1-15,6-1 2 0,-9-2-2 16,2-1 2-16,-2-1 0 0,2 0 0 0,4-1 2 16,3-9 0-16,-4-3-1 0,2-4-1 15,-5 2 1-15,-3-2 0 0,-3 1 2 16,0-3 0-16,-6-2 0 15,-5 2-4-15,1 2 0 0,-5 0-2 0,2 5 1 16,-3 0 0-16,5 6-2 0,-2 0 0 16,4 1-4-16,-4 3-5 0,3 1-9 15,1 2-18-15,2 7-75 0,6 6-142 16</inkml:trace>
  <inkml:trace contextRef="#ctx0" brushRef="#br0" timeOffset="343381.1138">3063 5718 1 0,'0'0'0'0,"0"0"2"0,0 0-2 0,0 0 0 16,0 0 0-16,0 0 1 0,0 0-1 15,0 0 0-15,0 0 0 0,79 37-3 16,-70-32 2-16,2 1 1 0</inkml:trace>
  <inkml:trace contextRef="#ctx0" brushRef="#br0" timeOffset="347165.0619">5548 4142 78 0,'0'0'13'0,"0"0"-4"0,0 0-3 16,0 0-1-16,0 0-4 0,0 0-3 16,0 0-4-16,0 0-4 0,0 0-3 0,0 0-4 15,-4-7-3-15,4 6-21 0</inkml:trace>
  <inkml:trace contextRef="#ctx0" brushRef="#br0" timeOffset="347824.4954">6604 4388 150 0,'0'0'17'0,"0"0"-9"16,0 0-7-16,0 0-3 0,0 0-3 16,0 0-1-16,0 0 1 0,0 0 1 0,0 0-1 15,0 0 1-15,11 3 1 0,-11-3 0 16,2 0 0-16,-2 0-1 0,0 0 2 15,1 0 1-15,-1 0 0 16,0 1 1-16,2-1 0 0,-2 0 0 0,0 0-2 16,0 0 2-16,1 0 0 0,-1 0 0 15,0 0 0-15,0 0-1 0,0 0 1 16,0 0 0-16,0 0 1 0,2 0 1 16,-2 0-2-16,0 0 1 0,0 0 0 15,0 0 2-15,0 0 3 0,0 0 2 0,1 0-3 16,-1 0 1-16,0 0-2 0,0 0-5 15,0 0-8-15,0 0-30 0,0 2-45 16</inkml:trace>
  <inkml:trace contextRef="#ctx0" brushRef="#br0" timeOffset="350059.5514">4017 4534 22 0,'0'0'6'0,"0"0"-6"0,-100-49 1 16,71 31 0-16,0 0 2 0,3 0 0 15,4-2 2-15,1 0-1 0,1 0 2 16,2-1-1-16,-2-2 0 0,5 1-3 16,0-1 1-16,-3 0-2 0,4 1 0 15,-1 3 1-15,1 3 0 0,4 3-2 0,1 3 1 16,2 4-2-16,4 2-2 0,0 1 0 15,3 3-4-15,0-2-2 0,0 2 1 16,0 0 2-16,-1-1 6 0,1 1 6 16,-2-1 7-16,2 1 4 0,-1-1-1 15,-1 1 1-15,1 0-2 0,-1-2 4 16,1 2 2-16,-1-2 0 0,-2 0 1 16,-3 0-1-16,6-1 0 0,-2 1 1 15,3 2-1-15,-2-2-1 0,2 2-2 16,-1 0-8-16,-1-1-2 0,1 1-4 0,-1-2-7 15,1 2-1-15,-2-1-4 0,3 1-3 16,0-1 4-16,-3 1 4 0,3 0 1 16,0 0 5-16,0 0 0 0,0 0 0 15,0 0-1-15,12 0 0 0,2 5-2 16,5 4-2-16,1-1-4 0,2 3-7 16,-2 1-3-16,5 4-2 0,1 0-2 15,1 5 0-15,2 2-2 0,3 2-2 16,1 5-6-16,5 2 3 0,4 1-9 15,1 2-19-15</inkml:trace>
  <inkml:trace contextRef="#ctx0" brushRef="#br0" timeOffset="353116.0117">5829 5007 13 0,'0'0'13'0,"0"0"0"0,0 0-2 16,0 0-4-16,0 0-1 0,0 0-3 15,0 0-1-15,0 0-2 16,0 0 0-16,0 0-2 0,1-54-2 15,-1 54-3-15,2-1 0 0,-2-1 2 0,1 0 3 16,-1 1-3-16,2-1-1 0,0 0-4 16,0 1 0-16,2-4 6 0,-1 3 4 15,0-2-1-15,1 2-4 0</inkml:trace>
  <inkml:trace contextRef="#ctx0" brushRef="#br0" timeOffset="356419.5319">5800 5070 6 0,'0'0'20'16,"0"0"7"-16,0 0 2 0,0 0-7 15,0 0-6-15,0 0-4 0,0 0-6 16,0 0 1-16,-6-88 0 0,6 83 4 16,0-6 0-16,0 5 7 0,0-6 5 15,0 1 6-15,0 6 2 0,0 2-1 0,0-3-5 16,3 1-5-16,-3 0-4 0,0 1-2 15,3-1 2-15,-3 1-1 16,3-1-1-16,-2 1 0 0,-1 4-3 16,0-2-2-16,0 2-1 0,3-2-3 0,-3 1-1 15,3-4-4-15,0-1 1 0,1-1-1 16,2 0 1-16,0 1 0 0,0 0 1 16,-2 4 0-16,3-3 2 0,-4 2 0 15,0 0 3-15,0 1 2 0,-3 2 0 16,0-2 3-16,0 2-2 0,1 0-1 0,-1-1 1 15,2 1-3-15,-2-1-1 0,1 1-3 16,-1-1-1-16,2 1 1 0,-2-2 0 16,0 2-1-16,1 0 0 0,-1 0-2 15,0-2 0-15,2 2-2 0,-2 0 2 16,0 0 0-16,1 0-1 0,-1 0 0 16,0 0-2-16,0-1 2 0,0 1 0 15,0 0 1-15,0 0 2 0,0 0 0 16,0 0-2-16,0-2 1 0,0 2 1 15,0 0 1-15,0 0 0 0,0 0 3 0,0 0 2 16,0 0 4-16,0 0 2 0,0 0 1 16,0 0-3-16,0 0-1 0,0 0-4 15,0-1-1-15,0 1-1 0,0 0-3 16,0 0 0-16,0 0-1 0,0 0-2 16,0 0 0-16,0 0-1 0,0 0 0 15,0 0-1-15,0 0 0 0,0 0-1 0,0 0 2 16,0 4 0-16,0 10 3 15,-3 4-2-15,-1 5 1 0,-1-1-1 16,1-3 1-16,-2 2 0 0,2 0 0 0,-3 1 1 16,-2-2-1-16,6-5 0 0,-3 0 0 15,3-6-2-15,0 0 0 0,-2 2 1 16,2-2 0-16,0 0 0 0,0-5-2 16,2 5 3-16,1-4-4 0,-2-1 2 15,2 2 0-15,-1 1-1 0,1-1 2 0,0 6 1 16,-2 2 1-16,1-2 0 0,-1 0 0 15,1-1 5-15,-2 1-5 0,0-8 5 16,3 2-4-16,0-6-7 16,0 0 10-16,0 0-1 0,0 2 0 0,0-2-1 15,0 0-1-15,0 0-7 0,0-2 6 16,0-4 0-16,0-8-1 0,0-2 2 16,3-2-2-16,1-4 0 0,-1 1 0 15,2-1 0-15,-1 2-2 0,2-2 3 16,1 0-3-16,-1-1 0 0,-2 0-1 0,5 1-2 15,-3 2 1-15,2-1 1 0,-2 2 0 16,1 5 3-16,-1 1-2 16,-3 5 2-16,4 0 0 0,-1-1 1 15,-3 5 0-15,1-4 4 0,-1 6-5 0,0-2 4 16,0 1-2-16,-3 3-1 0,0-1 1 16,0 1-2-16,0 0 1 0,3-1 0 15,-1 1-1-15,0-2 1 0,-2 2-2 16,1 0 0-16,-1-2-2 0,0 2 1 15,2 0 0-15,-2 0 2 0,0 0 0 0,0 0 0 16,0 0 1-16,0 0-2 0,0 2 3 16,-2 10-1-16,-3 3 0 0,-1 4 1 15,3-1-1-15,-3 3-2 0,2 0 2 16,-2 0-2-16,-1 4 1 0,1-2 1 16,-1 4-1-16,-2-2-1 0,5 1 0 15,-3-2-3-15,1-1 4 0,0-2 1 16,0 2 1-16,0-1 4 0,-2-2-4 15,5-4 3-15,-3-1-5 0,2 0 0 16,1-4 1-16,-3 4-2 0,3-6 1 0,3-4 1 16,-4 3-1-16,3-4 0 0,-1 0 0 15,1 1-2-15,1-5 3 0,-2 0-2 16,2 0 1-16,0 2 1 0,-1-1-1 16,1 1 0-16,-2-1 2 0,2 0 0 15,0 1 0-15,0-1 1 0,0-1-2 0,0 0 0 16,0 0-1-16,0 0-1 15,0 0 0-15,0-4 3 0,0-5-2 16,3 0 2-16,-1 4-2 0,-1 2-2 16,1-2 4-16,-1 3-2 0,-1-3 0 0,4 2 0 15,-1-2 0-15,-3 2 0 0,3-1 0 16,1-4 0-16,-2 5 0 0,2-6-7 16,2-3 7-16,0 4-5 0,2-5 5 15,1 1 0-15,0 1 0 0,1-1-2 16,-3 0 2-16,3 4 1 0,-1-2-1 0,7-4 2 15,-3 0-2-15,6-1 0 0,-2 1-1 16,0-1 0-16,-1 0 0 0,0 0 0 16,-3 0-1-16,3-1 1 15,0 3 0-15,-3-2-1 0,-4 4 1 0,2 0 0 16,-5 5 1-16,0-1 1 0,1-1-1 16,-4 5 1-16,1 0-1 0,-4 3 0 15,0-1 1-15,0 1-2 0,0 0 1 16,3-3 0-16,-3 3-1 0,0-1-1 15,0 1 1-15,3-1-1 0,-3 1 0 0,1-1-1 16,1 1 2-16,-2-2-2 0,1 2 2 16,-1-2-1-16,2 2 1 0,-2-1 0 15,0 1 0-15,1 0 0 0,-1-1 1 16,0 1 0-16,2 0 0 0,-2 0 0 16,0 0 0-16,0 0 0 0,0-2 0 15,0 2 1-15,1 0 0 0,-1 0-2 16,0 0 2-16,0 0-1 0,0 0 0 15,0 0 1-15,0-1-1 0,0 1 0 16,0 0 1-16,0 0-1 0,0 0 0 0,0 0 0 16,0 0 0-16,0 0 1 0,0 0 0 15,0 0-1-15,0 0 1 0,0-2-1 16,0 2 0-16,0 0 1 0,0 0-1 16,0 0 2-16,0 0 1 0,0 0-3 15,0 0 0-15,0 0-2 0,0 0 1 0,0 0 1 16,0 0 0-16,0 0 0 0,-7 0-2 15,1 0 2-15,-8 0-1 16,-5 0 2-16,3 0 2 0,-3 0 0 16,2 0-1-16,4-2 0 0,-6-1 0 0,0 0-1 15,6 0 1-15,-4-1-2 0,7 3 1 16,-3-4 1-16,3 1-1 0,1 0 1 16,0-1-1-16,5 2 0 0,1 2-1 15,3 1 0-15,-4-3-1 0,1 0 1 16,0 0-1-16,0 2-1 0,3 1 0 0,-3-2-1 15,3 2 1-15,0 0 0 16,0 0 1-16,-3 0 1 0,3-2 0 16,0 2 1-16,-1 0 0 0,-1-2-1 15,-3-2 1-15,2 1 0 0,-3-5 0 0,0 2-1 16,3 4 0-16,-4-5 1 0,4 4 0 16,-1 1 1-16,1-2-1 0,3 4-1 15,-3-1-1-15,3 1-2 0,0 0-2 16,0-2-3-16,0 2-1 0,0-1 3 15,0 1 2-15,0 0 3 0,0 0 2 0,14 0 0 16,2 0-1-16,3 1-1 0,-3 2 1 16,-2 2-3-16,1-3 0 0,-4 2-4 15,4 1 3-15,1-1 2 0,-9-1 2 16,9 2 0-16,-6-3 1 0,-1 2-2 16,0-2 0-16,-5 0 0 0,4 1-1 15,-3-1 0-15,-2 0 2 0,4 1 0 16,-4-2-1-16,1 0 1 0,2 3 0 15,-6-4 0-15,0 0 0 0,0 0 0 16,1 1-1-16,1-1 1 0,-1 1-1 0,1-1 1 16,-2 1-1-16,1-1 0 0,-1 0 0 15,0 2 1-15,-3-2 1 0,-11 0-1 16,2 0 2-16,-6-2 0 0,-3 0 0 16,5-1 0-16,-7-1 0 0,7 1 0 15,-1-3 0-15,8 3 2 0,-1-1 1 0,-1 1-2 16,6 1-2-16,-5-3 0 0,7 3 0 15,0-1-1-15,0 2-2 0,3 1-2 16,-2-2-2-16,2 2-1 16,-2 0 0-16,2 0 3 0,0 0 1 0,0 0 2 15,0 0 2-15,9 2-1 0,4 4 1 16,4 1-1-16,2 0 1 0,1 0-1 16,2 0 0-16,-2 2 1 0,2-1-1 15,-1 2 0-15,-3-3-2 0,2 0 1 16,-1 2 0-16,-3 1-2 0,-6-4 1 0,3 1-1 15,-6-2-1-15,-4-3 1 0,0 2 0 16,-3-4 0-16,0 0 0 16,0 0 2-16,3 1 2 0,-3-1-1 0,0 0 0 15,3 2-1-15,-3-2 1 0,0 0 0 16,-3 0 0-16,0 0 0 0,-1 0 0 16,-1 0 0-16,1-3-2 0,-2 1-8 15,3 0-28-15,-1 1-46 0,4 1-46 16,-1-1-46-16</inkml:trace>
  <inkml:trace contextRef="#ctx0" brushRef="#br0" timeOffset="358018.615">5214 5197 50 0,'0'0'13'0,"0"0"-7"16,0 0-2-16,0 0-2 0,0 0-1 15,0 0-1-15,0 0 0 0,0 0-1 16,0 0 0-16,-23-8-3 0,20 7-3 16,2 1-1-16,-2 0-3 0,3 0 3 15,-3 0 0-15,3 0 4 0,-3 0 4 16,3 0 1-16,-1 0 4 0,-1 0 0 0,2 0 7 15,-1 0 4-15,1 0 9 16,-2 0 12-16,2 0 7 0,-1-2 3 16,1 2 5-16,-2 0-6 0,2-1-3 0,-1 1-4 15,1-1-6-15,-2 1-9 0,2-2 1 16,-1 2-2-16,1-1-4 0,-2 1-3 16,2-2-4-16,-1 2-2 0,1-2-3 15,-4 2-2-15,4-1-2 0,0 1-1 16,0-2-1-16,0 2-1 0,0-1-1 0,0 1 2 15,0 0 2-15,5-2-1 0,1 2 2 16,6 0-3-16,8-1 1 0,0 1-1 16,7 0 0-16,-3 0 0 0,2 0-1 15,-3 0 0-15,0 0 0 0,-1 1 0 16,0 2-1-16,-2 4 0 0,-3 0 0 16,2 1 5-16,-3 0-2 0,3 0 0 15,-9 0-3-15,6-2-2 0,-3 2 1 16,-4-4 1-16,5 4 0 0,-7-2 1 15,1-2 0-15,0 3-1 0,-5-4 2 0,4 1-1 16,-4-1 0-16,0-2 0 0,0 3 1 16,-3-4-1-16,0 0 2 0,0 0 1 15,3 1-2-15,-3-1 0 0,3 0-2 16,-1 2-6-16,-2-2-14 0,0 0-40 16,2 0-49-16,-2 1-68 0</inkml:trace>
  <inkml:trace contextRef="#ctx0" brushRef="#br0" timeOffset="359895.8221">5200 5203 215 0,'0'0'49'0,"0"0"-5"0,0 0-8 16,0 0-6-16,0 0-2 0,0 0-1 15,0 0-7-15,0 0 2 0,0 0-3 16,-16-44-3-16,16 44-4 16,-3-2-1-16,3 2-3 0,0 0-1 0,-3-1 0 15,3 1 0-15,-1-2 4 0,-1 2-2 16,1-1 0-16,-1 1-1 0,1-1-3 16,-1 1 1-16,1-2-1 0,-1 2-3 15,2-1 0-15,-1 1-2 0,1 0-3 16,0 0 2-16,0 0 1 0,0 0 1 0,0 0 0 15,4 0 1-15,5 4 0 0,8 2-1 16,-1-1 1-16,3 2 0 0,0-2-1 16,3 1 1-16,-2-2 0 0,-3 1-2 15,2 0 0-15,-2-1 0 0,-4 0 6 16,-1 1-6-16,4 3 4 0,-9-4-4 16,9 4-2-16,-9-3 1 0,-1 0 0 15,3 2 1-15,-6-4-1 0,5 2 2 16,-5-1-1-16,0-1 0 0,0 0 0 15,-3-3 0-15,0 0 0 0,0 0 0 0,1 2 0 16,1-1 2-16,-1-1-1 0,1 1 1 16,-1-1-2-16,1 2 0 0,-2-2 1 15,1 1-1-15,-1-1 1 0,2 0-1 16,-2 2 0-16,1-2-1 0,-1 0-1 16,0 1 0-16,0-1 1 0,4 2 0 0,-4-2 0 15,0 2 1-15,0-2 0 0,3 0-1 16,-2 1 1-16,1-1 0 15,-1 2 0-15,-1-2 0 0,2 1 0 16,-2-1 0-16,1 0 0 0,-1 2 0 0,2-2 0 16,-2 0 1-16,1 1 0 0,-1-1 0 15,0 0-1-15,2 0 0 0,-2 1 1 16,0-1 0-16,1 0 0 0,-1 0-1 16,0 0 1-16,2 0 0 0,-2 0-1 15,0 0 0-15,1 0 0 0,-1 2 0 0,0-2 0 16,0 0 0-16,0 0-1 15,0 0 1-15,0 0 0 0,0 0-1 0,0 0 1 16,0 0 0-16,0 0 1 16,0 0 1-16,0 0 1 0,0 0-1 0,0 0 0 15,0 0 0-15,0 0-2 0,0 0 1 16,0-2 0-16,-3 0 0 0,0-1 0 16,-1-5-1-16,2 5 1 0,-1-1-1 15,2 1 1-15,-2-4-2 0,-1 3-4 16,3-1 5-16,-2-6-5 0,1 7 4 0,1-1 1 15,-1 1 0-15,1-2-1 0,1 0 1 16,-2-1 0-16,2 3 0 0,0-2 0 16,0 0 0-16,0 0 0 0,0 1-1 15,-1-1 1-15,1-1 0 0,0 2 0 16,-2-7 0-16,2 7 0 0,-1-1 0 16,-2-4-1-16,3 4 1 0,-3-7 1 15,0-5-1-15,-1 3 1 0,0 0-1 16,-1-2 0-16,1 2 0 0,-2-2 0 15,3 2 0-15,-3 0 2 0,2 6-2 0,0 2 1 16,1-2-2-16,0 6 2 0,2-2-2 16,-1 1 2-16,2 4-2 0,-1-1 0 15,1 1 0-15,0-1-2 0,-2 1 2 16,2-2-1-16,-1 2 1 0,1-2 0 16,0 2 0-16,0-1 1 0,0 1 0 0,-2-1 0 15,2 1-1-15,0-3-2 16,0 3 3-16,0 0 0 0,0-1 0 15,0 1 2-15,0 0-2 0,0 0 1 16,-1-1 1-16,1 1 0 0,0 0 0 0,0 0 1 16,0-1-2-16,0 1 1 0,0 0-1 15,0-2-2-15,-2 0 2 0,2 1 1 16,0 0-1-16,0-1-1 0,0 1 1 16,0-1-1-16,-1 0 0 0,1 0 1 15,0 1-1-15,0-1 1 0,-2 1 0 0,2 0 0 16,0-1 0-16,0 0 0 0,-1 2-1 15,1-1 0-15,0 1 0 16,0-1 1-16,0 1-1 0,-4-1 1 16,4 1 0-16,0-2-2 0,0 2 1 0,0-2-1 15,0 2 0-15,0 0 1 0,0 0-3 16,0 0 1-16,-3 0-1 0,3 0 1 16,-4 7 0-16,-4 9 2 0,-2 6 1 15,-1 3-1-15,-4 4 0 0,1-1-2 16,-4 1 2-16,0 2-1 0,-4-2 1 0,3-2 0 15,2-1 0-15,2-2 3 0,1-3-4 16,5-6 4-16,2-1-3 16,2-5-2-16,0-6 2 0,5 2-1 0,0-5 1 15,-3 0 1-15,3 0 0 0,0 1 1 16,0-1-1-16,0 0-3 0,0 0 0 16,0 0-3-16,3-10 0 0,8-4-6 15,-2-3 3-15,4 1-5 0,-4 0 2 16,1 3 1-16,1-1-1 0,-2 1-2 15,4 1-1-15,0-2 0 0,-3-2 2 0,2 1 5 16,-1-1-1-16,1-3 1 0,-2 1 1 16,3-1 3-16,-3-1 1 0,0-2 2 15,0 2 2-15,-2 6 1 0,-4-2 1 16,2 7 4-16,-6 3 1 0,7-2 0 16,-6 4 2-16,1-1 0 0,1 3-2 0,-3 2-4 15,0-2-1-15,0 2-2 16,0 0-4-16,1-2 1 0,-1 2-2 15,0 0 0-15,0 0 1 0,0 0 2 16,0 0 2-16,-3 11 1 0,-4 7 0 0,-6 3-2 16,3 2 1-16,-4-1-1 0,2 1 0 15,-4 2-1-15,0-1 1 0,-1 1-2 16,-2-1 2-16,-1 0-1 0,4-1 1 16,-3-2 5-16,10-6-5 0,-2-1 3 15,8-6-4-15,0-4 0 0,2 1 0 0,1-5 2 16,-2 0-1-16,2 0 1 15,0 0 2-15,0 1-2 0,0-1 1 0,3-2-6 16,11-8 4-16,-2-2-4 16,3 0 4-16,0 0 0 0,-1-1-1 0,0 2 2 15,-4-1 0-15,4-1-1 0,-5 1 1 16,1-2-1-16,0-1 0 0,-4 5 0 16,3-3-1-16,-5 4 1 0,-1 0 0 15,2 0 2-15,-3 4-1 0,1 3 3 16,-3 2-2-16,0-2 0 0,0 2 0 0,0-1 1 15,0-1-1-15,0 1 0 0,0-2 0 16,3 2-3-16,-3 0-2 16,0-1 0-16,0 1-2 0,0 1 1 0,0 0-2 15,-3 0-1-15,-5 3-2 0,-1 9 1 16,-3 3-8-16,2 5-16 0,3 3-35 16,4 2-58-16,0 4-115 0</inkml:trace>
  <inkml:trace contextRef="#ctx0" brushRef="#br0" timeOffset="360117.4397">5214 5157 69 0,'0'0'-57'0</inkml:trace>
  <inkml:trace contextRef="#ctx0" brushRef="#br0" timeOffset="363790.298">11233 9397 167 0,'0'0'58'0,"0"0"-6"0,0 0-14 15,0 0-9-15,0 0-7 0,0 0-6 0,0 0-4 16,0 0-6-16,0 0-2 0,0 0-2 15,0-7-1-15,0 7 2 0,1 0-2 16,-1 0 1-16,3 0-1 16,3 0-1-16,0 0 0 0,5 0 0 0,2 4 1 15,-1 2-1-15,1 0 1 0,-2 1 0 16,2 0-1-16,0 2 0 0,6 2 2 16,-3-1 0-16,1 1-2 0,1 0 3 15,2-2-2-15,0 2 1 0,1-3 0 16,2 2-2-16,0-3 1 0,1 2 1 0,0-1-1 15,-1 0 0-15,0-1 1 0,-2 1-2 16,1-1 0-16,0-1 0 0,1 0 2 16,0 2 1-16,5-2 1 0,1 0-2 15,1 2-1-15,2-2 0 0,-2 1-1 16,-1 1 0-16,0 1 0 0,-3 1 0 0,-2 2 0 16,2-1 1-16,-2 3-1 15,0 1 0-15,1 0-1 0,1 0 0 16,0 1-1-16,-3-1 1 0,2 1-2 15,-2-3 1-15,1 1 3 0,1-3 0 0,-2 2 0 16,0 0 2-16,2-2 0 0,-1 1-2 16,-2-1 1-16,1-4-2 0,-1 1 1 15,-3-2-1-15,-3-3 2 0,1 0-1 16,-1 0 0-16,-4-1 0 0,6 0 0 16,-9-1 2-16,4 0-3 0,0 4 0 0,-2-2 0 15,1 1 0-15,4 2-2 16,0 1 2-16,4 1 0 0,-1 0 0 15,1 0 0-15,-2-1 0 0,0 1 0 16,1-1 2-16,-1 0-2 0,0 0 0 0,1 2 0 16,0-2 0-16,-2 3 0 0,2-2 0 15,-6-2 1-15,0-1 2 0,1 2-2 16,-2-1 0-16,8 2 2 0,-8-3-1 16,1 1 1-16,-2-2-1 0,-2-1 0 15,0 2-1-15,-2-4 0 0,3 2-1 0,-5-2 0 16,-1 1 1-16,0-1-1 0,1-1 0 15,0 1 1-15,0 1-1 0,-1 0 0 16,-4-2 2-16,0 0-2 16,0 0 0-16,1 0 0 0,1 2 1 0,4-2-2 15,0 1 2-15,-1-1-1 0,1 2-1 16,-3-1 1-16,1 0 0 0,1 1-2 16,2 3 2-16,-4-2 0 0,1-2-1 15,0 2 1-15,-1-1 0 0,0 0 0 16,0 2 0-16,0-1 0 0,-3-3-1 0,0 0-1 15,0 0 1-15,3 2 0 0,-2-2 2 16,1 1-1-16,-2-1 0 0,1 2 1 16,-1-2 2-16,2 0 3 15,-2 1 0-15,0-1-1 0,1 0-3 0,-1 0-1 16,0 0 2-16,0 0-2 0,0 0-1 16,0 0 2-16,0-4-5 0,-1-1 2 15,-2 0 1-15,1 2-1 0,2 3 1 16,-4-4 0-16,3 1-1 0,-2 0-1 15,-3-3-1-15,3 3 0 0,-7-4 3 0,-2-1 0 16,5 3-2-16,-7-4 2 0,-1 0-1 16,4 1 2-16,-5-3 1 0,0 1 0 15,6 0-1-15,-2 1 1 0,1-1-1 16,0-1 0-16,-2-3 0 0,3 6 2 16,0-4 0-16,0-1-1 0,0 1 0 0,-3-5 1 15,0 2-1-15,1 2-2 0,2 2 5 16,2 0-2-16,2 4 7 15,0-2 0-15,0 1 1 0,3 5-4 16,2 0-3-16,1 3-1 0,-2-2-3 0,2 2-2 16,0 0-2-16,-1-1 1 0,1 1 0 15,-2 0 2-15,2 0 1 0,0 0 0 16,0 9 1-16,3 3 4 0,3 5-4 16,4-3 5-16,3-1-5 0,-1 0 0 15,0 0 0-15,2-1-1 0,0 0 0 0,2-1 0 16,-1-2-2-16,-1 1 1 0,4 1 0 15,0 0 0-15,1-1 0 0,-3 1 1 16,6 0 1-16,-3-1-2 16,-1 1 1-16,1 0-1 0,-3-3-1 0,-6 1 2 15,3-4-1-15,-4 0 1 0,-2 1-1 16,3-1-1-16,-7-3-2 0,1 2 0 16,-1-3-1-16,0 1 1 0,0 2 3 15,0-1-2-15,-3-3 3 0,0 0 0 16,0 0 1-16,2 2 1 0,-2-2 1 0,1 0 3 15,-1 1 0-15,0-1 1 0,0 0 2 16,0 1-3-16,0-1 0 0,4 0-3 16,-4 0-2-16,0 0 3 0,0 0-3 15,0 0 2-15,-4-2 0 0,0-2 0 16,1 2 1-16,-6-4-2 0,3 4 0 16,-4-2-1-16,1 1 0 0,-2 1 0 15,-1 0-1-15,-1 0 0 0,-7 2 0 16,1 0 0-16,-7 0 1 0,6 2 0 15,-2 3-1-15,2-1 0 0,-2 3-1 0,1-2 1 16,0 0 1-16,-3 1-1 0,1-2 0 16,-2-1 0-16,9-1-1 0,-4-2 1 15,2 0 0-15,6 0 1 0,-9 0-1 16,10 0 0-16,-2 0 1 0,-9-1-1 16,12 0-1-16,-9-2 0 0,9 1-1 15,4 0 1-15,-1 2-2 0,7 0 1 16,-1-1 0-16,1 1-2 0,-6 0 0 15,-2 0 0-15,1 0-2 0,4 0-3 16,3 0 3-16,-1 0 1 0,1 0 1 0,0 0 3 16,3 0-1-16,10 0-1 0,5-4-1 15,3 2-2-15,-1-3 1 0,-1-1 0 16,-3 1-2-16,-3 1 1 0,1-3 0 16,-2 0 2-16,4 0 2 0,0-2 1 15,-3 0 0-15,-3 1-3 0,3-2 1 0,-3 0 0 16,3-5-1-16,-3 6 2 0,-1-2 2 15,-2-1 0-15,-1 4 0 16,2-5 0-16,0-1 2 0,-1-1-2 16,2-3 1-16,-1 6-4 0,-2-2 3 0,0-1 0 15,-2 6 5-15,4-5 0 0,-3 5 1 16,-4 4 0-16,4-2 1 0,-2 5-1 16,-2-3 0-16,2 1 0 0,-3 4-3 15,0-1 0-15,0 1-1 0,0 0-4 16,2-2 4-16,-2 2-2 0,0 0 1 0,-9 3 0 15,-2 6 0-15,-1-1-1 0,2 1 0 16,4-1 5-16,-1-1-5 16,-2 7 4-16,3-6-3 0,-3 7-1 15,1-2 1-15,-1 1 0 0,-1 4 1 0,-1-2-1 16,2 1 1-16,0-2-2 0,3-2 1 16,-1 2-1-16,3-1 0 0,-1-4-1 15,1 5 1-15,1-5-1 0,2-6 0 16,-2 7 0-16,1-7-1 0,1 0 0 15,1 3 1-15,0-7 0 0,-3 0-2 0,3 0 2 16,0 2 0-16,0-1 1 0,-1 0-1 16,1-1-2-16,0 0 1 0,0 0-3 15,0 0 2-15,0-1 0 0,0-11 0 16,4 2-1-16,0-6 1 0,1 0 2 16,0 0 1-16,1-6 0 0,2 4 0 15,-3-1 0-15,2-1 0 0,-1 1 2 16,2 0 1-16,-4 4 0 0,1 2 3 15,-2 6-3-15,-1 2 6 0,1 0-2 16,-3 5 0-16,0-2-1 0,0 2-1 0,1-1-2 16,-1-1 0-16,2 2-2 0,-2 0 0 15,1 0 6-15,2 6-5 0,0 3 5 16,-3 8-3-16,0 1-2 0,0 2 1 16,-3 4-1-16,-4-2-1 0,1-2 0 15,-2-2 0-15,0 0-1 0,2-6 0 0,-1 2 0 16,4-4-1-16,0 0 0 0,-2-1 0 15,2-3-2-15,0 1 1 0,1-2 0 16,1-1 1-16,-1 1-1 16,2-5 1-16,-1 0 0 0,1 0 1 0,0 1-2 15,-3-1-1-15,3 0-2 0,0 1-4 16,-1-1 0-16,-4 0-4 0,-2 0-8 16,0-4-15-16,1 0-20 0,3 1-24 15,-1-6-15-15,2 2-9 0,1-6-17 16</inkml:trace>
  <inkml:trace contextRef="#ctx0" brushRef="#br0" timeOffset="363927.916">12768 10006 242 0,'0'0'45'0,"0"0"-18"16,0 0-8-16,0 0 3 0,0 0 2 16,0 0 2-16,0 0-4 0,0 0-13 15,0 0-7-15,0 0-9 0,-10 83-21 16,-3-55-140-16,-4-1-67 0</inkml:trace>
  <inkml:trace contextRef="#ctx0" brushRef="#br0" timeOffset="371779.0325">4309 15734 152 0,'0'0'43'16,"0"0"-3"-16,0 0-3 0,0 0-4 15,0 0-10-15,0 0-7 0,0 0-4 16,0 0-5-16,0 0-4 0,3 0-2 0,-3 0 3 16,0 0 0-16,0 0 1 0,0 0 2 15,0 0 2-15,1 0 5 0,5 0 5 16,0 0-2-16,8 0-1 0,4 0-6 16,-4 0-3-16,8 0-3 0,-3 0 0 15,1 0-7-15,0 0-3 0,-4 0-1 0,4 0 1 16,-1 0 3-16,6 0 3 0,1 2 1 15,-2 1-1-15,2 0 0 16,3 0-1-16,-4-3-1 0,-8 2 1 16,5-2 1-16,-5 0-6 0,-4 0 5 0,-3 0-2 15,-4 0 0-15,-6 0 4 0,0 0 0 16,0 0-1-16,2 0-5 0,-1 0-7 16,-1 0-21-16,3 0-31 0,-3 0-24 15,0 0-39-15</inkml:trace>
  <inkml:trace contextRef="#ctx0" brushRef="#br0" timeOffset="372155.7133">4539 15558 324 0,'0'0'65'16,"0"0"-5"-16,0 0-2 0,0 0-11 16,0 0-11-16,0 0-15 0,0 0-7 15,0 0-4-15,0 0-7 0,0 0-4 16,-25-47-2-16,25 46 0 0,0 1-1 16,-4 1 2-16,4 13 2 0,0 9-2 15,0 6 2-15,0 1-3 0,4 2 3 16,-1-2-2-16,0 1 0 0,0-2 1 15,1 1 1-15,-1 0 1 0,-1 3 1 16,-1 0 4-16,-1 0-5 0,0 1 2 0,0-6-4 16,0-6-3-16,-1-5 2 0,-1-4-3 15,1-9 1-15,1 2-1 0,0-6-3 16,0 5 1-16,0 0-4 0,0-1-5 16,0 4-16-16,3-4-55 0,4-1-74 15,6 0-105-15</inkml:trace>
  <inkml:trace contextRef="#ctx0" brushRef="#br0" timeOffset="372329.0285">4652 16039 383 0,'0'0'29'0,"0"0"-5"0,0 0-13 15,0 0-15-15,0 0-20 0,0 0-176 16</inkml:trace>
  <inkml:trace contextRef="#ctx0" brushRef="#br0" timeOffset="378426.916">995 4066 92 0,'0'0'20'0,"0"0"-3"15,0 0 2-15,0 0 2 0,0 0 3 16,0 0 5-16,0 0 3 0,0 0 0 16,0 0-2-16,-50-23-3 0,47 22-4 15,3 1 0-15,-1 0-2 0,1 0-2 0,-4-3 0 16,-2 0-2-16,3 1-2 0,-1-7-2 15,1 6 0-15,-6-3-3 16,2-1-2-16,1 0-3 0,-4-4-1 16,4 4 1-16,-2-5-1 0,3 6 6 0,-2-1-1 15,1 0 3-15,-1-2 0 0,0 3-1 16,1 3 1-16,3 0-6 0,3 3 3 16,0-1-3-16,0 1 0 0,-3 0 1 15,3-1-6-15,0 1-2 0,-1-2 0 16,1 2-2-16,-2 0 1 0,2 0-1 0,0 0 3 15,0 2 0-15,0 8 0 0,0 5-1 16,3 5 0-16,3-3-1 16,3-1 2-16,-1 1 0 0,1 1-1 15,1 1 1-15,3-1 0 0,0-1-1 0,0 1 1 16,-1-1 0-16,-5-5 0 0,3 2 0 16,-3-2 0-16,-1-2 0 0,0 2 0 15,-2-5 1-15,1 0-2 0,0 0 1 16,-5-5 0-16,3 3-3 0,-3-5 2 15,0 0 1-15,0 0-1 0,3 2 1 0,-3 0 1 16,3-1 1-16,-3 0 0 0,0 1 2 16,3-2 1-16,-3 2-1 0,1-2 3 15,-1 0 1-15,2 0 0 16,-2 0-2-16,0-2-2 0,0-8-3 0,-6-7 0 16,0-3 1-16,-4 2-1 0,0-1 1 0,3 1-1 15,-5 0 0-15,2-2 0 16,0 2 0-16,0 1 0 0,-2-1 1 15,2 2-1-15,-3 0 0 0,3 1-1 16,1 3 0-16,1 1 1 0,2 4-1 0,3 2 1 16,3 2 1-16,-3-1-2 0,0 1 0 15,0 0-2-15,2 0 2 0,1 3 2 16,-2-2-8-16,2 2 6 0,0-2-4 16,-1 1 6-16,-1 0-2 0,1 0 1 15,1-1-1-15,-3 0-1 0,3 2 1 0,0-1 1 16,0 1 0-16,-4-2-1 0,4 2 0 15,0-2 0-15,0 2 0 0,0-1 0 16,0 1 0-16,0-2 0 0,0 2-1 16,0-1 0-16,-3 1 0 0,3 0-1 15,0 0 1-15,0-2-1 0,0 2 1 16,0 0 1-16,-3 0-1 0,3 0 2 16,0 0-2-16,0 0 1 0,0-1-1 15,0 1 2-15,0 0-2 0,0 0 2 16,0 0-1-16,0 0 0 0,0 0 1 0,0 0-1 15,0 0-1-15,0 0 1 0,0 0 0 16,0 0-1-16,0-1 1 0,0 1-1 16,0 0-1-16,0 0 0 15,0 0-1-15,0 0 1 0,0 0 1 0,0 0 0 16,0 0 5-16,0 0-3 0,3 0 3 16,10 0-2-16,-3 2-2 0,6 4 0 15,-3-1 0-15,-6-1-2 0,6 1 0 16,2 1 0-16,-1 0 1 0,-1 0 0 15,3-1 2-15,-3-2 0 0,-1 0-1 0,5-2 1 16,-7 1-1-16,3-2 0 0,-1 1 0 16,-2-1-1-16,3 0 1 0,-3 0 0 15,3 0 0-15,-3 0 0 0,0-1 0 16,0-3 1-16,0 1 1 0,-5 0 0 16,1 1 0-16,-5 0-1 0,2-2 1 0,0 1-1 15,1 1 1-15,-4 2 0 16,0-1-2-16,0 1 0 0,3 0 0 15,-3 0-1-15,0-2 0 0,1 2 1 16,-1 0 0-16,2 0 0 0,-2 0 0 0,0 0-1 16,1 0 1-16,-1 0 0 0,0 0-1 15,0 0 2-15,0 0-2 0,0 0-2 16,0 0 1-16,0 0 1 0,0-1-2 16,0 1 3-16,2 0-1 0,-2 0-1 15,0 0 0-15,0 0 0 0,0 0-1 0,0 0 2 16,0 0-1-16,0 0 2 0,0 0-1 15,1 0 2-15,-1 0-1 0,0-2 2 16,0 2-2-16,0 0 0 16,0 0 0-16,2 0 3 0,-2 0-1 0,0 0 0 15,0 0 0-15,0 0-1 0,0 0 2 16,0 0-1-16,0 0-1 0,0 0 2 16,0 0-3-16,0 0 0 0,0 0 1 15,-2 0-1-15,-2 0 0 0,-2 0 0 16,-1 6-1-16,4-3 1 0,-4 3-1 0,-2 1 2 15,1-2-2-15,-3 6 1 0,1 1-1 16,-4 3 1-16,1 2-1 0,-3 2 2 16,1 0-2-16,-2 3 1 15,4-3 0-15,1 2-1 0,-2-1 1 0,5 0-1 16,3-6 1-16,-2-2 0 0,-1-1 0 16,6-2 0-16,-3-2 0 0,2 0 0 15,0-2 0-15,1 1-1 0,0 1-1 16,0-3 0-16,-1 3-1 0,2-2-2 15,1-2 1-15,-2 2-1 0,3-5 1 0,0 0-1 16,0 0-1-16,0 1-4 0,-3-1-5 16,3 0-3-16,0 0 2 0,0-7 2 15,3-11 7-15,7-1 2 0,3-4 0 16,0-1 1-16,4-1 1 0,-2 2 0 16,2-2 2-16,1 1 0 0,-4-1 2 0,1 3 0 15,-5 1 1-15,-3 4-1 16,-3 0 3-16,-2 5-1 0,-2 0 4 15,1 0 0-15,-1 6-4 0,0-4 6 16,0 6-5-16,0 0 4 0,-1-1-2 0,1 5-2 16,-2-2-1-16,2 2-1 0,-1 0-1 15,-1-1-1-15,-4 1 3 0,-2 0-1 16,-4 5 1-16,-2 3-4 0,4 5-1 16,1 2-1-16,3 2 2 0,-4 2 1 15,3 2 0-15,-3 2 0 0,-3 4 0 0,1-2 0 16,-2 1-1-16,2-2 1 0,2-3-2 15,3-5 1-15,0 0-1 16,4-5 0-16,1-7-1 0,1 3-1 0,1-7-3 16,-3 0 2-16,3 0-2 0,0 1-6 15,0-1 0-15,0 0-5 0,0-7-3 16,6-7 1-16,1-6-4 0,3-1-2 16,-1-1-3-16,1 3-2 0,0-1 3 15,-4 8 5-15,1-2 3 0,-4 6 6 16,-3 4 4-16,6-4 4 0,-5 3 2 0,2 0 2 15,-2 2 0-15,-1 3 2 0,0-2-2 16,0 2 4-16,0-1 1 0,0-1-1 16,0 0 6-16,0 1 0 15,0 0 2-15,0 0 2 0,0-1-5 0,0 0-2 16,0 2-3-16,0-1-3 0,0 1-5 16,0 0-1-16,-1 0 0 0,-2 0-5 15,-1 6 2-15,1 7-13 0,-3 3-23 16,3 0-31-16,2 2-55 0</inkml:trace>
  <inkml:trace contextRef="#ctx0" brushRef="#br0" timeOffset="379954.5841">679 3936 220 0,'0'0'54'0,"0"0"-7"15,0 0-11-15,0 0-20 0,0 0-10 16,0 0-3-16,0 0-4 16,0 0-5-16,0 0-10 0,0 0-7 0,-21-31-1 15,21 31 9-15,0 0 6 0,0 0 13 16,0 0-1-16,1 4 2 0,6 4-2 16,5 6 1-16,-5 1 3 0,3 1-5 15,-3-1 3-15,2 1-2 0,-3-5-1 16,0 1 2-16,-2-3-1 0,0 0 1 0,-1 0 2 15,-1-4-3-15,2 4 2 0,-4-4-3 16,3-1 1-16,-3 1-1 0,0-5 3 16,0 0-5-16,0 0 0 15,3 4 1-15,0 1-2 0,-2-1 2 0,5 4 0 16,-5-4 0-16,2 4 0 0,3 0 0 16,-3 1 1-16,0 0-1 0,0 0 1 15,0 0-1-15,1 0-1 0,0 2 2 16,-4-6 2-16,3-1-2 0,-3-4 0 15,0 0 1-15,0 0 1 0,3 2 2 0,-3-1 2 16,0 1 2-16,0 0 2 0,3-1-1 16,-3 0-3-16,0-1-2 0,1 1-2 15,-1-1-1-15,0 2 0 0,0-2-3 16,0 2 1-16,0-2 1 0,2 1-1 16,-2-1 3-16,0 1 3 0,0-1 6 15,0 0 7-15,0 2 5 0,1-2 3 0,-1 0 0 16,2 0-5-16,-2 0-9 15,0 0-3-15,0-3-7 0,0-9-1 16,0-5 0-16,-3-3-1 0,-3 2 0 0,0-1-1 16,-1 0 1-16,0 0-1 0,-2-1 2 15,-1-1-2-15,0 0-1 0,1-1 0 16,-2 0-4-16,-1 0 4 0,3 2-3 16,-2 1 2-16,5 5 1 0,0 1-1 15,2 3 1-15,4 6 0 0,-3-1 0 0,3 0 0 16,-3 1 0-16,3 0 0 15,-3-1 0-15,3 5 0 0,0-2 0 16,0 2 0-16,0 0 0 0,0-1 1 0,0 1-1 16,0-2-1-16,0 2 0 0,0-1-2 15,0 1-1-15,-1-1-1 0,1 1 0 16,0 0-1-16,0 0 5 0,0 0-1 16,0 0 1-16,0 0 2 0,0 0-2 15,0 0 1-15,1 2 0 0,2 3 0 16,3 1 0-16,0-3-1 0,1 3 0 0,0 0 1 15,3-1-1-15,-4 1 1 0,3-3 0 16,5 3 0-16,-5-3 1 0,5 3-1 16,-5-3 1-16,0-1-1 15,5 2 5-15,-2-2-6 0,1 1-2 0,0-2 1 16,-3-1-3-16,10 0 6 0,-1 0 0 16,1 0 0-16,-1 0-1 0,-9 0 0 15,2-1 1-15,2 1-2 0,-8 0 1 16,6 0-1-16,-7 0 1 0,1 0-1 15,1 0 0-15,-7 0 1 0,0 0 0 0,0 0 1 16,2 0 5-16,-1 0-3 0,1 0 1 16,-1 0-1-16,1 0 1 0,-1 0-1 15,-1 0 5-15,3 0-5 0,-3 0 0 16,4 0-2-16,-4 0-4 0,3 0 4 16,-3 0-6-16,0 0 5 0,3 0 1 15,-3 0-1-15,0 0 5 0,1 0-4 16,-1 0 3-16,2 0-3 0,-2 0-5 15,0 0 5-15,1 0-4 0,-1 0 5 16,0 3 5-16,-7 5-6 0,-6 2 4 0,-3 4-5 16,-1 2 1-16,1-2 0 0,-3 4 0 15,2-3 0-15,4 2-2 0,-2-2 2 16,4 0-2-16,-1 1 1 0,1-3-1 16,2-4 0-16,2 3 0 0,1-4 1 15,0 0 0-15,-1-1 0 0,4-3-1 0,2 0 0 16,1-4-1-16,-2 0 1 0,2 0-3 15,0 0 3-15,-1 2-1 0,1-2 0 16,0 0 1-16,0 1-2 16,0-1 1-16,0 0 1 0,0 0-1 0,0 0 0 15,0-6-3-15,4-4-1 0,6 0-3 16,-4 2-2-16,1-4-5 0,-1 7-6 16,0-1-9-16,1-1-3 0,-3 0-9 15,2 1-1-15,0-2 3 0,0 2 6 16,-3 1 7-16,1 2 8 0,-3 1 8 0,2-2 5 15,0 1 6-15,0 0 2 0,-3 3 3 16,0-1-1-16,0 1 4 0,0 0-1 16,3 0 1-16,-3 0 1 15,0 0 0-15,0 0 3 0,-3 0 0 0,-3 7-1 16,2 2-3-16,-5 2-2 0,2-3 0 16,4 0-3-16,-3 0 2 0,2 2-3 15,-3 2-1-15,1-3 1 0,0 3-1 16,5-3-1-16,-1 1 0 0,1 1-3 15,-1-7-5-15,2 7-7 0,0-6-12 0,2-1-49 16,11-4-131-16</inkml:trace>
  <inkml:trace contextRef="#ctx0" brushRef="#br0" timeOffset="384059.0021">798 3500 237 0,'0'0'49'0,"0"0"-5"0,0 0-8 16,0 0-11-16,0 0-6 0,0 0-6 15,0 0-5-15,0 0-6 0,0 0-3 16,-12 0-4-16,12 0-6 0,0 0 2 16,0 0 2-16,-4 5 5 0,4-1 3 15,-1 10 2-15,-1 4-2 0,2-6 1 16,0 9-2-16,0-2 0 0,0-7 0 15,0 6 0-15,0-7 0 0,0-7 0 0,0 7 1 16,2-5-2-16,-2-2 1 0,1 3 1 16,-1-7-1-16,0 0 1 0,0 0-1 15,0 1 0-15,0 0 1 0,0 1 1 16,0-1-1-16,4 1 1 0,-4 0-1 16,0-1 1-16,0 1-1 0,0-1-1 0,0 1 3 15,0-1-1-15,0 1 3 16,0-2 2-16,3 1 5 0,-3-1 7 15,0 2 5-15,0-2 6 0,0 1-1 16,0-1-2-16,3 0-4 0,-3 2-1 0,0-2-5 16,0 0-4-16,0 0-6 0,0-3-3 15,0-11 1-15,0-6 1 0,0-5-2 16,0 3 0-16,-6-2-2 0,-1-1-3 16,1 0 1-16,-1-1-1 0,1 0 1 15,3-1 0-15,-2-1-1 0,-1 1 0 0,3-2 0 16,3 3-3-16,-3-1-3 0,0 2 4 15,2 8-6-15,-2-1 7 0,3 7 0 16,0 0 0-16,0 1-1 16,0 4-1-16,0 1-1 0,0 1 0 0,0-1-1 15,1 0 1-15,2 0 1 0,0 2 1 16,3-2 1-16,1 0-2 0,-1 4-1 16,1-1 2-16,5 2 0 0,2 0 3 15,5 6 0-15,-2 1 1 0,-5 0-1 16,2 4-1-16,-2 1 1 0,-6-2-1 0,1 3 7 15,-3 4-6-15,-1 0 7 0,-3 8-4 16,0 0-3-16,-3 0 4 0,-8 0-4 16,-4 0-1-16,1-1 0 0,-1-2 0 15,-2-2 2-15,2 0 2 0,0 0-1 16,0-2-1-16,2-6 0 0,6-5-1 16,4-3 1-16,3-4 1 0,0 0 0 15,0 0 0-15,0 0-1 0,-3 0-1 16,3 1-1-16,-3 1-4 0,3 0 0 15,-1-2-2-15,1 1 3 0,0 0 0 0,0 6 4 16,0-3 1-16,0 2-1 0,0 2 0 16,0-3 0-16,4 2 1 0,2-1-1 15,4-1 3-15,3-1-2 0,4-1-1 16,4 2 1-16,-1-2-2 0,-1 0 0 16,1 2 1-16,0-1-4 0,-1 2-3 0,-3 0-3 15,-6 1-15-15,0-2-14 16,-4 3-25-16,-2-1-26 0,2 1-13 15,0 1-25-15</inkml:trace>
  <inkml:trace contextRef="#ctx0" brushRef="#br0" timeOffset="386647.6755">974 3574 82 0,'0'0'26'15,"0"0"-1"-15,0 0 0 0,0 0 1 16,0 0 4-16,0 0 2 0,0 0 3 0,0 0 1 16,-10-13-2-16,10 11-4 0,0 0-5 15,0 1-2-15,0 0-2 0,0 1-3 16,0-2 0-16,0 2-3 0,0-2-5 16,0 2-4-16,0-1 0 0,0 1-1 15,0-1-3-15,0 1 0 0,0-3 1 0,0 3-2 16,0 0 0-16,0 0-2 0,0 0-3 15,0 0-2-15,0 0-4 16,0 0 1-16,-1 0 4 0,-2 15 5 16,-3 6 5-16,3 11 0 0,0 0-1 0,-1 3-4 15,-3-3 1-15,1-2 0 0,3-3 0 16,-1-9 3-16,2-6-3 0,1 1 0 16,1-7 0-16,0 0-1 0,0 0 2 15,0-6 1-15,0 0 3 0,0 0 1 16,0 1 3-16,0 1 1 0,0-1 5 0,0 1 2 15,0 0 2-15,0-2-1 0,0 0-5 16,0 0-6-16,1 0-2 16,1-4-4-16,-1-6-1 0,2-5 0 0,0 3-1 15,0-8 1-15,-3 2-1 0,4-2 0 16,0-4 0-16,-1-2 0 0,2 0 0 16,-1-1-1-16,2-4 1 0,0 1 1 15,-1 0-2-15,-2 2 1 0,3 9 0 16,-3-2 0-16,-3 10 0 0,3-1 2 15,-2 0-2-15,-1 6 0 0,2 1 1 0,-2 5-2 16,0-2 0-16,0 2-1 0,0-2-1 16,1 1 1-16,-1-1-2 0,0 1 0 15,0 1 1-15,0-1-1 0,0 1 0 16,0-2 2-16,0 2-1 0,0 0 0 16,0 0 2-16,0 0 1 0,0 13 0 15,2 3 1-15,2 8 0 0,6 1-2 16,-1 0 2-16,-2 1-2 0,4 2 2 15,-3 2 0-15,-1-1 0 0,5-2-1 16,-1-1 0-16,1-5 0 0,-5-4 0 0,0-4-1 16,2 1 0-16,-3-6 0 0,1 5-1 15,0-5-2-15,-3 0-3 0,1-1-9 16,-4-4-18-16,2 2-33 0,-3 2-41 16,0 6-42-16,0-3-87 0</inkml:trace>
  <inkml:trace contextRef="#ctx0" brushRef="#br0" timeOffset="386908.4991">851 3787 448 0,'0'0'54'0,"0"0"-17"0,0 0-12 0,0 0-10 15,0 0-6-15,0 0-5 0,0 0-1 16,0 0-2-16,0 0-2 0,0 0-3 16,0-11-1-16,0 11 1 0,0-4 2 15,12-2 3-15,5-3 0 0,5-3-1 16,1-2-2-16,6 1-5 0,3 0-8 16,1-2-15-16,5 1-49 0,5-3-58 15,-1 4-121-15</inkml:trace>
  <inkml:trace contextRef="#ctx0" brushRef="#br0" timeOffset="391587.5769">1298 3685 130 0,'0'0'32'0,"0"0"0"0,0 0-7 0,0 0-2 16,0 0-3-16,0 0-3 0,0 0-1 16,0 0-1-16,0 0 2 0,-3-19 1 15,3 11 0-15,0 1-2 0,0 4 1 16,0 3-2-16,0-2 1 0,0 2 0 15,0-2 0-15,0 1 1 0,0-1-1 0,0 0-1 16,0 1-2-16,0 0-1 0,-1-1-4 16,1 1-2-16,-3-1 1 0,3 1-3 15,0-2 1-15,0 3 1 0,0-2-1 16,0-4 0-16,0 0 0 0,-3 1 3 16,3 1-1-16,0 4 1 0,0-2-2 0,0 2 0 15,0-2 0-15,-3 1-2 0,3 1 1 16,-3-1-4-16,3 1-1 15,-1-3-2-15,1 3-3 0,-2 0-1 16,0 0 2-16,-1 0 2 0,-6 9 1 0,2 7 6 16,-12 6-1-16,3 2 1 0,-1 0-1 15,2-1-3-15,5 1-2 0,3-2 1 16,1-6 0-16,3 0-1 0,3-6-1 16,-3-5 2-16,3 1-2 0,0-6 2 15,-1 4 0-15,1 1 0 0,-2 0 0 0,2 0 0 16,0-5 0-16,-1 0 0 0,1 0 0 15,0 2 1-15,0-1-2 0,0 1 1 16,0 0 0-16,0-1 0 16,0-1 0-16,0 2 0 0,0-2 2 0,0 1 2 15,0-1 1-15,0 0 1 0,0 2 1 16,0-2 2-16,0 0-2 0,0 0-2 16,0-5-2-16,3-5-3 0,1-6 2 15,2 0-6-15,6-4 2 0,2 0-1 16,-2 2 0-16,-1 1 3 0,-4 4 1 0,-4-4 0 15,-1 0 1-15,-2-1-1 0,1-1 0 16,-1 3 0-16,3 4 0 16,-3 0-1-16,3 0 2 0,-3 6-2 0,0 1 0 15,0-2 0-15,0 2 0 0,0-2 4 16,-3-1 0-16,-3 5 0 0,0 0 0 16,2-1-8-16,4 0 1 0,0 1 0 15,3-2-1-15,1 2 8 0,-4 3-2 16,0-1-2-16,0 1-1 0,0 0-2 15,0 0-1-15,0 0 3 0,0 0-3 0,0 0-6 16,0 0 2-16,3 0 3 0,3 4 3 16,3 7 3-16,-1 2-2 0,1 4 1 15,6 0 1-15,-1-1-1 0,-1 1 0 16,3-1-1-16,-6-2-2 0,3-1 2 16,-3-1-1-16,2 0 2 0,-1 1 0 0,2-3 1 15,-2-1-1-15,0 0 0 16,1 0-1-16,-5-3-1 0,4 3-2 15,-5-2-5-15,3-1-14 0,-1 1-26 16,-5-4-43-16,3 6-33 0,-3-3-67 0</inkml:trace>
  <inkml:trace contextRef="#ctx0" brushRef="#br0" timeOffset="391841.575">996 3860 431 0,'0'0'46'0,"0"0"-13"16,0 0-13-16,0 0-10 0,0 0-7 15,0 0 0-15,0 0-2 0,0 0 0 16,0 0 3-16,0 0-3 0,119-60-1 0,-72 44-14 15,11-1 1-15,3-1-1 0,-6 1-6 16,3 2 1-16,-6 0-67 0,-3 1-126 16</inkml:trace>
  <inkml:trace contextRef="#ctx0" brushRef="#br0" timeOffset="397107.2166">10025 15572 412 0,'0'0'55'0,"0"0"-9"15,0 0-12-15,0 0-8 0,0 0-5 0,0 0-3 16,0 0-2-16,0 0-2 0,0 0-5 16,4-12 0-16,-4 10-3 0,2 2-2 15,-2-1 0-15,0 1-2 0,0-2-1 16,0 2-1-16,1-1-1 0,-1-1-1 16,5-2-1-16,5-4 3 0,6-2 2 0,6-2 1 15,5-2 0-15,2 2-2 0,4 0-2 16,-1 1-1-16,-3 0 0 15,-3 4 0-15,0 1-2 0,0-1-2 16,-10 5-3-16,1 0-5 0,-8 2-14 0,2 0-25 16,-2 0-27-16,-6 2-44 0,0 7-41 15</inkml:trace>
  <inkml:trace contextRef="#ctx0" brushRef="#br0" timeOffset="397320.0506">10063 15745 495 0,'0'0'51'15,"0"0"-11"-15,0 0-13 0,0 0-8 16,0 0-6-16,0 0-3 0,0 0-2 16,0 0-4-16,78-21 0 0,-49 6-3 15,0-2-1-15,3 0-1 0,-2 1-1 16,6 1-4-16,0 1-5 0,3 3-16 0,-7 1-45 15,1 3-73-15,-2 3-144 0</inkml:trace>
  <inkml:trace contextRef="#ctx0" brushRef="#br0" timeOffset="398315.5269">12035 15351 301 0,'0'0'79'0,"0"0"-10"0,0 0-12 16,0 0-16-16,0 0-12 0,0 0-6 15,0 0-8-15,0 0-7 0,0 0-2 16,-14-54-3-16,14 54-5 0,0 0 0 16,-3-1-4-16,3 1-1 0,0 0 1 15,0 0 2-15,0 0 3 0,0 12 2 16,0 5-1-16,0 5 0 0,0 1 0 16,0 1 2-16,3 1-2 0,-3-1 1 15,0-1-1-15,0-5-3 0,1 0 3 16,1 0-1-16,-1-5 0 0,3 5 1 0,-2-7-1 15,-1-7 0-15,1 2 1 0,-2-6 1 16,0 0 0-16,0 0 4 0,1 2 2 16,-1-1 0-16,2-1 0 15,-2 0 0-15,0 0-3 0,0-13-1 0,0-6 1 16,0-6-1-16,0 0 2 0,-2 1-1 16,-1 0-1-16,0-3 0 0,-1-1-1 15,1-1 0-15,-1 2 2 0,3 0 0 16,-2 1 0-16,-2 0-2 0,2 2-5 15,0 5 4-15,2 0-5 0,-1 5 5 0,2 0 0 16,0-1 0-16,0 2 0 0,0 1-1 16,0-1 0-16,0 3-1 0,2-1 0 15,5-3 0-15,1 2 0 0,4-3-1 16,0 3 1-16,7 1 0 0,-3 0-2 16,-6 6 1-16,7 0-1 0,-8 3 0 15,5-2 3-15,4 2-1 0,-1 2-1 16,6 0 0-16,-4 6 1 0,-2 2 0 15,-5 3-2-15,2 2 2 0,-5 2 0 16,-2 4 1-16,-4 0 0 0,-1 3 1 0,-2-1-2 16,-6 3 2-16,-6 1 4 0,-5 1-4 15,-1-1 4-15,-3 0-5 0,-4-3-1 16,2-2 1-16,0-3-2 0,0-2 4 16,0-5-2-16,3 0 0 0,5-6 3 15,6 0-2-15,-2-2 0 0,7 0 1 0,-2-2-2 16,1 1 0-16,5-1 1 15,-1 0-1-15,1 0 1 0,-2 0-2 16,1 0-1-16,-1 0 0 0,1 0-1 16,-2 0 2-16,3 6 1 0,0 5 0 0,6 2-2 15,6 4 4-15,3-2-4 0,4-3 2 16,4 2-1-16,2-1 1 0,4 0-3 16,0 1 1-16,1 1-3 0,6 0 1 15,-1 1-5-15,4 0-9 0,3-2-19 16,-3-2-23-16,-3-2-39 0,2 0-16 0,-5-5-21 15,2 0-33-15</inkml:trace>
  <inkml:trace contextRef="#ctx0" brushRef="#br0" timeOffset="398608.6519">12702 15478 269 0,'0'0'71'15,"0"0"-19"-15,0 0-19 0,0 0-8 16,0 0-8-16,0 0-2 0,0 0 0 16,0 0-8-16,0 0-2 0,0 0-2 15,11-45-1-15,-11 43 1 0,0 2-1 16,0-2 1-16,2 1 0 0,-2-1-2 15,0 1-1-15,0-1-2 0,0 1-6 16,0-1-6-16,0 1-12 0,0 1-2 0,0-1-17 16,0 1-28-16,0 0-33 0,0 0-39 15</inkml:trace>
  <inkml:trace contextRef="#ctx0" brushRef="#br0" timeOffset="398791.0955">12702 15478 280 0</inkml:trace>
  <inkml:trace contextRef="#ctx0" brushRef="#br0" timeOffset="399190.9693">12702 15478 280 0,'55'-27'76'0,"-55"22"-5"0,0-1-22 0,0-5-14 0,0 5-9 0,0 1-4 0,0 0 0 16,0 5-3-16,0-2-4 0,0 2-5 16,0-1-3-16,0-1-5 15,0 1-4-15,0-1-3 0,0 1 2 0,0 1 0 16,0 0 2-16,-3 7 1 0,-3 10-1 0,-1 7 0 16,-3 5 2-16,3 1-2 15,-4 6 1-15,0 0-1 0,1 0 1 16,0 0-2-16,-2-2 3 0,2-4-3 15,1-4 2-15,3-9 0 0,2-6-1 0,3-7 2 16,1-4 3-16,-2 0 1 0,2 0 0 16,0 0 2-16,0-15-3 0,7-8 0 15,4-7 0-15,-1-5 2 0,3-2-1 16,-5 0 2-16,3-1-4 0,-3-1 0 16,1 4-2-16,0 2 1 0,-2 1-1 15,0 5 1-15,-1 1-2 0,-3 8 2 16,1 0-2-16,-2 7 1 0,-1 4-1 15,-1 3 0-15,0 4-1 0,0-1-1 16,0 1-3-16,3-2 1 0,-3 2 0 0,4 0 3 16,3 7-1-16,1 11 1 0,0 5 1 15,1 4-2-15,1 5 2 0,-1 1-2 16,0 4 0-16,0-1-1 0,2 2 0 16,-4-1 0-16,4-2 0 0,-2-4-3 15,0-3-1-15,-2-3-2 0,0-2-5 0,-1-5-11 16,-2-3-26-16,-1-8-41 0,2 2-34 15,-2-3-54-15</inkml:trace>
  <inkml:trace contextRef="#ctx0" brushRef="#br0" timeOffset="399420.2476">12551 15800 406 0,'0'0'51'0,"0"0"-16"16,0 0-14-16,0 0-11 0,0 0-3 16,0 0-1-16,0 0-2 15,90-85-2-15,-64 74-2 0,2-1 0 0,1 1-1 16,0-1-3-16,2 2-4 0,1-2-6 0,0 1-8 16,4 2-3-16,0-2-20 15,3-1-29-15,0 0-20 0,-1-2-23 16,-2-1 14-16</inkml:trace>
  <inkml:trace contextRef="#ctx0" brushRef="#br0" timeOffset="399876.0058">13223 15469 241 0,'0'0'89'0,"0"0"-5"0,0 0-11 0,0 0-18 16,0 0-15-16,0 0-7 0,0 0-9 16,0 0-8-16,0 0-6 0,0 0-6 0,-22-24-3 15,20 24-2-15,-3 0 0 0,-3 6 0 16,0 11 1-16,-7 7 2 15,2 4-3-15,1 3 1 0,0 0-2 16,1-1 0-16,3-3-1 0,-1-1 2 0,3-4-2 16,2-5 1-16,1-6-1 0,2 0 2 15,1-6-1-15,-2 0 1 0,2 1 0 16,0-6 2-16,-1 0 3 0,1 0 1 16,0 0-1-16,0 0 1 0,1-12-3 15,5-8 0-15,4-9 0 0,2-1 0 0,-4-3 1 16,1-2-2-16,1 2 1 0,-1-1-1 15,-2 2 2-15,0 3-1 0,0 0 0 16,1 2-1-16,-4 1 0 16,3 8 0-16,-1 1 1 0,-3 8-1 0,0 5 1 15,0-1-2-15,-3 5-1 0,0-1-1 16,0 1-2-16,4 0 2 0,2 6 1 16,3 8 3-16,2 8-2 0,-1 3 1 15,-1 3-3-15,1 3 2 0,-4 0-2 16,-2 3 0-16,-1-1 0 0,0 1-1 0,3-1 0 15,-2-3 0-15,2-2-2 0,0-5-2 16,-2-8-3-16,2-2-3 0,-2-5-10 16,-2-5-10-16,1 1-8 15,-3-4-7-15,0 0-11 0,0 0-23 0,1 0-16 16,-1 0-35-16</inkml:trace>
  <inkml:trace contextRef="#ctx0" brushRef="#br0" timeOffset="400068.6859">13000 15654 342 0,'0'0'41'15,"0"0"-3"-15,0 0-1 0,0 0-4 16,0 0-7-16,0 0-8 0,0 0-12 16,85-7-2-16,-59 5-2 0,3-1-2 0,1 0-2 15,2 0-2-15,1-1-6 16,2-1-5-16,0 0-11 0,0 2-31 15,-2-3-49-15,0 2-76 0</inkml:trace>
  <inkml:trace contextRef="#ctx0" brushRef="#br0" timeOffset="400249.3903">13655 15511 511 0,'0'0'50'16,"0"0"-19"-16,0 0-16 0,0 0-15 0,0 0-16 15,0 0-31-15,0 0-121 0,0 0-111 16</inkml:trace>
  <inkml:trace contextRef="#ctx0" brushRef="#br0" timeOffset="405515.0755">16047 15219 264 0,'0'0'51'0,"0"0"-3"16,0 0-4-16,0 0 5 0,0 0-7 15,0 0-7-15,0 0-7 0,0 0-10 16,0 0-3-16,-14 0-5 0,13 0-3 15,0 0-4-15,1 0-2 0,0 0 0 0,1 0 0 16,15-4 1-16,9 0 0 0,8-3-7 16,3 0 4-16,3-1-6 0,0 1 2 15,2 1-2-15,-2 1-3 0,0 4-8 16,-5 1-18-16,-10 0-41 0,-3 0-52 16,-6 5-104-16</inkml:trace>
  <inkml:trace contextRef="#ctx0" brushRef="#br0" timeOffset="405721.3148">16073 15449 451 0,'0'0'63'16,"0"0"-21"-16,0 0-20 0,0 0-9 15,0 0-8-15,0 0 0 0,0 0-2 0,0 0-1 16,0 0 0-16,53 12-2 0,-23-12 0 15,1 0-1-15,2 0-3 0,8-3-2 16,2-6-6-16,8 3-22 16,1-1-74-16,1 0-155 0</inkml:trace>
  <inkml:trace contextRef="#ctx0" brushRef="#br0" timeOffset="409255.9137">18162 14993 363 0,'0'0'45'0,"0"0"-3"0,0 0-10 16,0 0 0-16,0 0-7 0,0 0-12 16,0 0-8-16,0 0-5 0,0 0-4 15,-14-37-2-15,11 38 3 0,-1 15 3 16,-2 6 3-16,-3 10-2 0,2 0 2 16,3 2-4-16,1-4 2 0,1 1 4 15,2-3-3-15,0-1 1 0,0-2-3 16,0-2-2-16,0-3 2 0,3-4 0 15,2-1 0-15,-4-4-3 0,2-7 2 0,1 5-1 16,-3-4 1-16,1-1 3 0,-1 1 1 16,-1-5 4-16,0 0 6 0,0 0 5 15,2 0-3-15,-1 0-2 0,1-12-7 16,-1-8 0-16,1-6-2 0,-2-1 0 16,0-3-2-16,0-4-4 0,0-1 2 0,0 0-4 15,-3-3 6-15,0 3 0 16,-2-4-2-16,0 3 2 0,1-1 0 15,-1 4 0-15,2 3-1 0,0 8 0 16,2 1-2-16,1 3 0 0,0 4 0 0,0-4-2 16,1 2 1-16,8 4 0 0,5-3-1 15,0 5 2-15,-2 2-1 0,4 3 0 16,2 5 2-16,-2 0-4 0,7 0 0 16,-6 10 1-16,0 2 0 0,-3 4 2 15,-3 4 0-15,-2 2-1 0,-6 2 1 0,-2 0 1 16,-1 0-1-16,-3 1 1 0,-6 0 1 15,-5 0-2-15,0-1 2 0,-5-2-1 16,0-3 0-16,-3 0 0 16,1-5-1-16,-1-1 2 0,0-1-2 0,1-3-3 15,7-2-5-15,5-5-14 0,6 1-41 16,3-3-73-16,-2 0-140 0</inkml:trace>
  <inkml:trace contextRef="#ctx0" brushRef="#br0" timeOffset="410516.906">18775 15004 123 0,'0'0'40'0,"0"0"4"0,0 0 3 15,0 0 1-15,0 0 0 0,0 0-2 16,0 0-5-16,0 0-7 0,0-78-7 16,0 73-7-16,0 5-8 0,0-2-3 15,0 2-2-15,0 0 0 0,-11 5-3 16,-2 7 0-16,-7 6-1 0,2 1 2 16,-4 5-2-16,-2 0 1 0,-2 5-2 15,-1 2 0-15,0 1 6 0,-2 5-6 16,0 1 2-16,1 1-2 0,-3 4-4 15,1-1 2-15,1 0 0 0,1-2-2 0,3-1-1 16,3-6 1-16,6-7 0 0,6-8-1 16,3-9 0-16,5-5 1 0,2-4-1 15,-1 0 0-15,1 0 0 0,0 2-4 16,1-2-10-16,12 0-27 0,3 0-60 16,7-5-78-16</inkml:trace>
  <inkml:trace contextRef="#ctx0" brushRef="#br0" timeOffset="411135.2509">18788 15405 265 0,'0'0'42'0,"0"0"-13"16,0 0-13-16,0 0-4 0,0 0 4 16,0 0 0-16,0 0 0 0,0 0 1 15,0 0 0-15,0 0 0 0,0-41 2 16,0 40-1-16,0-1-5 0,0 0-2 0,0 1-2 15,0 0 1-15,0-1-1 0,0 1 1 16,0-1 2-16,0 1-1 0,0-6-2 16,2 1-4-16,2-3-3 0,2-4-1 15,0 5-1-15,4-4 1 0,-4 5 2 16,3 0-2-16,-1 1 0 0,-1 0 0 16,2 1-3-16,-6 2 3 0,7 0-1 15,-4 2 0-15,4 1 0 0,1-1-2 16,1 1 2-16,3 0-3 0,-1 5 2 15,1 4 1-15,-4 2-1 0,-2 4 2 0,-5 2 0 16,-4 3-2-16,0 3 0 0,-3 3 1 16,-6 1 0-16,-5 3 0 0,-2 0 0 15,-3 2 0-15,0-1-1 0,1-4 0 16,-1-4 0-16,4-4 1 0,5-6-1 16,2-1 0-16,2-5 2 0,3-4-1 0,1 2 0 15,-1-2-1-15,2 0 0 16,-2 0 1-16,2 1-1 0,1-4 1 15,0 0 0-15,0 0 1 0,0 5 0 16,5 1 0-16,3 0 0 0,7-1 0 0,5-5 0 16,6 0-2-16,7 0-2 0,3-8-2 15,4 1-8-15,2-4-11 0,3 0-33 16,4 1-40-16,0-2-42 0,1-1-75 16</inkml:trace>
  <inkml:trace contextRef="#ctx0" brushRef="#br0" timeOffset="429051.118">5376 16951 104 0,'0'0'35'0,"0"0"3"16,0 0 0-16,0 0-2 0,0 0-2 16,0 0-5-16,0 0-3 0,0 0-7 0,0 0 0 15,0 0-7-15,0-29-2 16,0 29-5-16,0-2-5 0,-4 2-1 0,4 0 0 15,0 0 1-15,0 0 2 16,0 3-1-16,-3 12 0 0,3 5 4 0,0 4 2 16,0-1-1-16,0 0-1 0,3 0-4 15,1-4-2-15,0 1 4 0,1 3-2 16,-1-3 3-16,-1-7-2 0,0 3 0 16,0-6-1-16,1-1 2 0,0 2-2 15,-2-6-1-15,-1 0 1 0,-1-5 1 0,0 0 0 16,0 0 2-16,2 0 2 15,-2 2 4-15,1-1 7 0,-1 2 4 16,0-3-1-16,2 0-4 0,-2 2-7 16,0-2-5-16,0 0-1 0,0 0-1 0,0-2 1 15,0-4-1-15,-2-6 0 0,-2-3-2 16,0-2 2-16,-2-1-1 0,6 0 1 16,-3-5 0-16,3-1 1 0,0-8-2 15,0-2 3-15,0 1-2 0,0 3 1 16,0-4-2-16,0 6 1 0,0 1-1 0,0 4 0 15,0 4-1-15,0 1 1 0,0 0 1 16,0 6-1-16,-3-7 0 0,2 7-1 16,-1 0-1-16,1-1 2 0,-1 0-1 15,1 1 1-15,1 6-2 0,0 3-2 16,0 3-4-16,0-7-2 0,0 2-1 16,0-1-3-16,0-2 2 0,3 5 3 15,4-1-1-15,2 0 3 0,2 4-1 16,7 0 0-16,-1 0 1 0,4 5 2 15,-7 0 0-15,-3 4 2 0,-1 2-1 0,-4-4 0 16,1 2 2-16,-2 2 0 0,-4-8 2 16,-1 8 2-16,0 0 1 0,0 3 2 15,-3 2 0-15,-4-1-1 0,-3-5-2 16,-6 3 0-16,1 2-2 0,-3 2-1 16,0-5 0-16,1 3-1 0,2 0-3 0,0-3-6 15,0 3-15-15,2-4-55 16,4-1-72-16,2-3-95 0</inkml:trace>
  <inkml:trace contextRef="#ctx0" brushRef="#br0" timeOffset="431188.0616">6799 16961 193 0,'0'0'55'15,"0"0"-3"-15,0 0-12 0,0 0-7 16,-3-82-3-16,0 70-4 0,2-5-7 0,-3 7-4 15,2 4 0-15,2 1-3 0,-3 0-1 16,2 3-3-16,-1-5-4 0,1 4-2 16,1 3-4-16,-2-1 0 0,-5 1-2 15,-2 0 0-15,-5 11-1 0,-5 2 2 16,5 8 1-16,-1 4 2 0,-1 2-2 16,3 3 0-16,-1-2-3 0,7-1-1 15,1-9-2-15,3 4 4 0,3-4 0 16,0 1 4-16,1 1 0 0,8-2-2 15,0-4-1-15,5 0 1 0,-1-5-7 0,3-3-7 16,3-2 2-16,4-1 3 0,0-3 5 16,6 0 6-16,1-6-9 0,1-1-3 15,-2-3-1-15,1-3 4 0,-4-1 8 16,2-1 2-16,-2-3 2 0,-2 1 2 16,-4 2 4-16,-5-3 6 0,-5 9 1 0,-4 1 3 15,-3-2 4-15,-2 5-3 16,1 0 1-16,-1 1-3 0,-1 4-5 15,0-3-3-15,0-2-6 0,-6-1-1 16,-1 0-2-16,-3 6-1 0,-6 0-3 0,-3 2 0 16,-4 6 1-16,4 6-2 0,2 2-1 15,4-1 0-15,0 3-4 0,7-4-5 16,2 1 2-16,2 2 2 0,2 1 3 16,0 3 7-16,0-3 0 0,3-4 0 15,5 0-4-15,-1-4-1 0,0-1-5 0,3-1 4 16,-4-4-2-16,4-1 3 0,0 0 3 15,-7-3 0-15,3 3 5 16,-6-3 3-16,4 0 4 0,1 0-1 16,3-6 1-16,2-1-1 0,-5-1-5 0,2-4 1 15,0-3-3-15,-4 3-2 0,1-3 0 16,-1 2 2-16,-3 3 0 0,0-2-1 16,0 1 3-16,0 2-1 0,-6-1-1 15,2 0 1-15,-6 3-3 0,3-7 2 16,1 6-2-16,-3-4 0 0,2 6 0 0,4 3 1 15,2-1-1-15,1-2-3 0,0-4-4 16,1-5 0-16,9-3-5 0,6 4 1 16,4 0 1-16,4 1-5 0,2-1 5 15,1 2 1-15,2 1 1 0,0 3 7 16,1 0 1-16,1 3 0 0,-1-2 0 16,-4 2-1-16,-3 2 0 0,-5 2 0 15,-6 1 1-15,0 0 0 0,-2 0-2 16,-5 0 1-16,2 0-1 0,-7 0 2 15,3 0 1-15,-2 3 4 0,2-2 2 0,1 7-1 16,-4 1 0-16,-4 4-1 0,-3 4-3 16,-5 0-1-16,-1-2-1 0,-1 3 0 15,1-1-1-15,1 1 1 0,2-4-4 16,3 0 1-16,1-5-3 0,3 1 1 16,0 3 0-16,2-11 2 0,1 11-1 15,0-4 3-15,1 3 2 0,5 4 3 16,4-3 3-16,3-4-1 0,-3-1 0 15,2-1-3-15,4-2 1 0,-9-2-1 16,10 4 2-16,-8-5-2 0,-5-1-1 0,4 4 2 16,-4-2-3-16,0-2 1 0,2 2-2 15,-6-3 1-15,0 0 4 0,0 0 2 16,0 5 2-16,-3 3 0 0,-10 2-3 16,-4 4-3-16,-5-4-4 0,-1 0 1 15,-1 0-7-15,0-2-5 0,0-1 3 0,1-2-27 16,5-2-2-16,8-1-35 0,3-2-71 15</inkml:trace>
  <inkml:trace contextRef="#ctx0" brushRef="#br0" timeOffset="431774.7605">7878 16837 417 0,'0'0'69'16,"0"0"-19"-16,0 0-19 0,0 0-10 15,0 0-5-15,0 0-3 0,0 0-5 16,0 0-4-16,0 0-4 0,0 0 0 15,-32-43-1-15,41 29 1 0,1 7 0 0,9-4-3 16,-6 5 2-16,4 5-3 0,3 1 1 16,-2 0 2-16,5 4-4 0,-5 4 2 15,-3-1-3-15,-3 7 1 0,-1 0 2 16,-4 6 0-16,-4 1 2 0,-1 1 0 16,-2 4 1-16,-3-3 1 0,-9 1-1 0,-1-1 1 15,-3 0-1-15,-4-3-1 16,0-2-1-16,-2-3 1 0,3-1 0 15,6-7 0-15,3-2 1 0,7-2 1 16,3-3 0-16,-1 0 2 0,1 0-1 0,0 0 0 16,-3 0-1-16,3 0-1 0,7-3 0 15,9-9-1-15,4-1 2 0,-1 3 0 16,3-1 0-16,-9 5 0 0,3 0-1 16,-6 3-3-16,0 2-2 0,3 1 1 15,-3 0 0-15,6 0 3 0,-3 4 1 0,1 2-2 16,-2 3 0-16,-5 2-1 0,-1-4 2 15,1 9 1-15,-5 0 0 16,-2-2 1-16,0 7-1 0,-12-6 0 16,-1 0 0-16,-4-4-1 0,-2 3-2 0,-1-6 1 15,-2 1-1-15,6-3-1 0,-1-2 0 16,8-1-6-16,3-3-13 0,-5 0-26 16,5 0-45-16,-3-5-49 0,2-10-95 15</inkml:trace>
  <inkml:trace contextRef="#ctx0" brushRef="#br0" timeOffset="432174.7038">8433 16768 397 0,'0'0'72'0,"0"0"-15"0,0 0-15 16,0 0-13-16,0 0-10 0,0 0-8 15,0 0-4-15,0 0-6 0,0 0 1 0,0 0-2 16,-76-24-1-16,58 39 1 0,1 3-2 16,2 7 1-16,4-3-3 0,2 6 3 15,5 1-2-15,1 1 5 0,1-1-4 16,2-2 2-16,0-1-1 0,5-3-1 16,2-3 1-16,2-2-1 0,-1-8-1 0,1 1-1 15,3-3 2-15,-4-4 1 16,7 2 1-16,-4-1 3 0,-1-5 1 15,1 0 1-15,0 0 1 0,2-7 0 16,2-3-1-16,3-7-2 0,-2-3 1 0,-4-1-1 16,-2-1 0-16,1-6-1 0,-3-2 1 15,-4-2-2-15,2 2 3 0,-6-1-4 16,3 10 4-16,-3 1-2 0,0 8 0 16,0 2 0-16,-6-2-4 0,2 4-2 15,-2 0-6-15,3 1-16 0,-7 2-45 0,6 2-67 16,-2 0-156-16</inkml:trace>
  <inkml:trace contextRef="#ctx0" brushRef="#br0" timeOffset="433059.2562">8748 16465 170 0,'0'0'58'16,"0"0"6"-16,0 0-8 0,0 0-6 16,0 0-9-16,0 0-7 0,0 0-6 15,0 0-10-15,0 0-6 0,-18-40-4 16,16 39-4-16,2 1-4 0,-1 0-2 16,-1 0-2-16,-2 0-2 0,-3 6 3 15,-2 8 1-15,-4 5 1 0,6 1 4 16,1 1-6-16,0-3 3 0,6-3-3 15,0 4-5-15,0-8 5 0,4 3-4 0,1-5 0 16,4-5 1-16,5 1 4 0,2-3 6 16,7-2 3-16,0 0-2 0,-1-10-1 15,1-1-1-15,0-7 0 16,-7 1-2-16,0-3 6 0,-7 7-2 0,-5-2 6 16,-1 5-2-16,-3 2 0 0,0-6-5 0,-3 6-2 15,-7-1-1-15,-7 5-6 16,-1 4-10-16,-8 0-25 0,-1 7-96 15,1 7-135-15</inkml:trace>
  <inkml:trace contextRef="#ctx0" brushRef="#br0" timeOffset="438112.9168">1557 7682 135 0,'0'0'21'16,"0"0"4"-16,0 0-3 0,0 0-3 16,0 0-3-16,0 0-1 0,-16-83 3 15,15 78 3-15,1 0 0 0,0 5-1 16,-2-1-9-16,2 1-4 0,0-2-6 15,-1 1-4-15,1-1-2 0,0 1 1 0,-2-1 1 16,2 2 3-16,-1-1 1 0,1 1-1 16,-2 0 2-16,2 0-1 0,-1 0 0 15,1 0 0-15,-3 1 1 0,0 5-1 16,-1 5 2-16,1 4-1 0,2 2 0 16,-4 5 3-16,1 1 0 0,-2-1 2 15,3 2-1-15,-1 2 0 0,-2-1 0 0,-1 0-3 16,1-2 2-16,3-7-2 15,0 1 4-15,0-5-3 0,2-1 3 16,-1 0-3-16,0-5-1 0,2-1 2 0,0-5-3 16,-2 5 3-16,2 1-5 0,-1-1 1 15,1 1 0-15,0-6-1 0,-3 0 2 16,3 0 1-16,0 1 9 0,0 1 9 16,0-2 12-16,0 0 2 0,0 2-6 15,0-2-11-15,0 0-9 0,0-4-6 0,-3-9-3 16,0-4 4-16,0-1-4 0,2-1 4 15,-1-2-1-15,2-3-2 16,0-6 0-16,0-2-1 0,0 1 0 16,0 1 0-16,0-1 1 0,3 4-2 0,0 3 3 15,0 6-2-15,3 2 1 0,-5 4 0 16,1 2 0-16,2-1-1 0,-4 7 0 16,1-1-2-16,-1 5-3 0,0-2-3 15,0 2-7-15,2-1 2 0,2-1 4 16,8 0 3-16,5-1 4 0,6 1-2 0,-1 2 1 15,4 0 0-15,-3 0 2 0,3 3 1 16,-10-1 0-16,1 0 1 0,-8 0-1 16,3-1-1-16,-1 1-1 15,-5 0 1-15,3 1-1 0,-3 3 1 0,-1 0-1 16,-5 4 1-16,0 7-2 0,0 3-3 16,-8 4 2-16,-7 2 2 0,-11 2 4 15,-1-1 2-15,-8 1 2 0,-4 0-1 16,-3 1 0-16,0-4 0 0,3-2-4 15,1-3 2-15,11-5 4 0,8-4-3 0,7-7 4 16,7-1-5-16,5-3 3 0,0 0-1 16,0 0-1-16,0 0-2 0,0 2 0 15,4-2 0-15,6 0-6 0,10-5 5 16,9-2-4-16,3 0 1 0,1 1 0 16,-1 4-8-16,1-1-1 0,-4 3 0 15,0 3 3-15,0 5 8 0,-1 6 7 16,2 2-2-16,-1 0 2 0,0 2-5 15,-3-1-2-15,0 1-1 0,-6-3 0 16,-1-1-1-16,-6-3-4 0,-3-2-3 0,-4-5-21 16,0 1-33-16,2 1-37 0,-5-5-18 15,0 2-103-15</inkml:trace>
  <inkml:trace contextRef="#ctx0" brushRef="#br0" timeOffset="438806.9133">1955 8022 297 0,'0'0'38'0,"0"0"-5"0,0 0-12 16,0 0-4-16,0 0-4 0,0 0 10 15,0 0 6-15,0 0 6 0,0 0-6 16,20-77-8-16,-20 77-8 0,0-2-6 15,0 1-3-15,0-1-3 0,0 2-1 0,0-1-9 16,0 1 0-16,0 0 2 0,0 0 3 16,-3 12 5-16,-6 4 7 0,-8 9-5 15,1 0 2-15,-1 1-2 0,1 2-2 16,-3-3-1-16,9 1 0 0,-3-5-2 16,7-6 1-16,2-5 0 0,2-6 1 0,2-4 0 15,-1 0 1-15,1 0 0 16,0 2 2-16,-2-1 4 0,2 1 3 15,0-1 5-15,0 1 1 0,0-2 2 16,0 0 0-16,-1 1-3 0,1-1-5 0,0 0-5 16,-3-3-3-16,3-10-1 0,0-7-1 15,0-6 2-15,0 0-5 0,3-1 3 16,4 1-1-16,-1 0 0 0,3 2 1 16,2 1 1-16,-2 2-1 0,0 2-4 15,2 0 3-15,-5 7-9 0,3 0 9 0,-3 5 1 16,-5 5-1-16,3-1-2 0,-4 3-2 15,0-2-4-15,0 2 2 16,6 0 1-16,1 4-1 0,5 6 10 16,2 5-4-16,-2 5 8 0,1 0-4 0,-3 0-3 15,-1 3 1-15,-1 2-1 0,-2 0 1 16,0 1-1-16,-2-1 0 0,-1-1 0 16,2-3-1-16,-4-6-1 0,2 2-1 15,1 0-5-15,-4-5-9 0,4 6-31 16,-1-1-49-16,-1-5-41 0,-2 5-77 0</inkml:trace>
  <inkml:trace contextRef="#ctx0" brushRef="#br0" timeOffset="439013.4857">1774 8213 486 0,'0'0'45'0,"0"0"-18"16,0 0-11-16,0 0-15 0,0 0-4 16,0 0 2-16,0 0 3 0,87-53-3 15,-44 47-4-15,2 3-9 0,0 2-6 16,-5 1-13-16,-2 0-53 0,-5 0-101 16</inkml:trace>
  <inkml:trace contextRef="#ctx0" brushRef="#br0" timeOffset="439807.9676">2244 8071 301 0,'0'0'91'0,"0"0"-13"15,0 0-24-15,0 0-11 0,0 0-14 0,0 0-6 16,0 0-5-16,0 0-8 0,0 0-4 15,-3-40-3-15,3 40-5 16,0-2-3-16,0 2-3 0,0 0-1 16,0 0 4-16,0 3 2 0,0 11 3 0,0 9 3 15,4 4-3-15,1 2 0 0,-2 0 0 16,-2 0 0-16,2-2-2 0,-3-7 0 16,0 0 0-16,3 0-2 0,-3-7 0 15,3 7-3-15,-3-8-9 0,0 2-28 16,0-3-49-16,0 0-44 0,-3 3-85 0</inkml:trace>
  <inkml:trace contextRef="#ctx0" brushRef="#br0" timeOffset="440033.6735">2089 8474 282 0,'0'0'64'0,"0"0"4"0,0 0-15 0,0 0-17 16,0 0-11-16,0 0-6 0,0 0-3 16,0 0-1-16,0 0-6 0,38-3-5 15,-8-6-3-15,2 1-1 0,-3 3-5 16,1-2-2-16,-1 2-2 0,-3-1-6 16,3-1-16-16,1 3-45 0,-4-1-50 15,-4 2-96-15</inkml:trace>
  <inkml:trace contextRef="#ctx0" brushRef="#br0" timeOffset="440491.0285">2322 8021 565 0,'0'0'29'16,"0"0"-5"-16,0 0-3 0,0 0-5 0,0 0-6 15,0 0-5-15,0 0-4 0,0 0-4 16,0 0-4-16,0 0-3 0,-7-24-3 16,7 24-1-16,0-1 4 0,1 1 6 15,12 0 6-15,8 0 2 0,2 5-1 16,-6-2-3-16,-4 2-2 0,-4 0 1 0,-5-3-1 15,3 4 1-15,-4-3 1 0,0 0 1 16,0 0 0-16,-3-3 1 0,0 0 0 16,0 0 2-16,0 1 1 0,1 1 1 15,-1 0 1-15,0-2 1 0,0 3 1 16,0-2 2-16,0 1-2 0,0-2 0 16,0 0-2-16,0 1-1 0,0-1-3 15,0 0 0-15,0 0-3 0,2-1 2 16,1-12-2-16,1-3-3 0,3-7 3 15,3 2-1-15,2-2-3 0,4-1-3 0,-3 1-3 16,7-1-3-16,-2 0 3 0,3 2-4 16,2 2 0-16,-1 4-15 0,0 6-34 15,-5 6-61-15,-1 4-151 0</inkml:trace>
  <inkml:trace contextRef="#ctx0" brushRef="#br0" timeOffset="440698.2455">2799 8001 144 0</inkml:trace>
  <inkml:trace contextRef="#ctx0" brushRef="#br0" timeOffset="442728.3214">10154 16900 233 0,'0'0'65'0,"0"0"-5"0,0 0-15 16,0 0-10-16,0 0-7 0,0 0-13 16,0 0-6-16,0 0-4 0,0 0-5 15,0 0-2-15,-13-9 0 0,13 6 3 0,0 2 2 16,10-2 0-16,6-2 2 0,10-1-3 15,1 2-1-15,4-4-2 16,1 3-4-16,-1-2-8 0,-2 1-11 16,-3 1-36-16,-4 2-50 0,-6 2-70 0</inkml:trace>
  <inkml:trace contextRef="#ctx0" brushRef="#br0" timeOffset="442932.2477">10089 17155 238 0,'0'0'56'16,"0"0"-14"-16,0 0-18 0,0 0-6 16,0 0-6-16,0 0 0 0,0 0-4 15,0 0-12-15,0 0-3 0,92 17-5 16,-51-21-20-16,4-9-25 0,5 3-67 15</inkml:trace>
  <inkml:trace contextRef="#ctx0" brushRef="#br0" timeOffset="444734.5628">12540 16556 183 0,'0'0'46'0,"0"0"5"0,0 0-5 15,0 0-14-15,0 0-8 0,0 0-10 0,0 0-10 16,0 0 2-16,0 0-8 0,-10-34 4 16,4 39-2-16,-1 9-1 0,1 6 2 15,3 0-2-15,2 3 2 0,1 0-2 16,0 1 0-16,0-1-3 0,0 0 1 16,0-2 2-16,0 1-3 0,3-1 3 15,-2-8-1-15,2 4 2 0,0-3 1 16,2-4-2-16,-2 1 3 0,0-3-1 15,-1-4-3-15,-1-1 2 0,2 1-1 16,-3-4 1-16,0 0 2 0,0 0 4 0,2 4 5 16,-2-4 12-16,1 1 8 0,-1-1-5 15,0 2-3-15,2-2-12 0,-2-2-9 16,0-10 2-16,0-2-2 0,-3-4 3 16,-2-1-1-16,2 2 0 0,0-1-1 15,0-1 3-15,-2 3 0 0,2 4-2 0,3-7 1 16,-3 3-3-16,3 3-2 15,-1-4 2-15,1-1-1 0,0-2 1 0,0-2-1 16,0-2-5-16,0 5 5 16,0 1-4-16,0 6 4 0,0 0 1 0,0 0-1 15,0 1 0-15,0-2-1 0,1 2 0 16,1-1 0-16,-2 6 0 0,1-4 2 16,-1 5-2-16,3-1 0 0,-3 1 0 15,0 5-1-15,0-2 1 0,0 2-1 16,5-4-2-16,-3-1 1 0,-1-1-2 0,5 0 1 15,-3 3 0-15,6-3 1 0,-1 2-1 16,3-1 3-16,0 2 0 16,1 1-2-16,-1-2 2 0,0 2-1 15,1 1 1-15,-7 0-1 0,5-1 1 0,-3 2 0 16,0-2 0-16,2 1 0 0,-2 1 1 16,-2 0-1-16,2 0 0 0,-7 0-1 15,0-2-1-15,0 2 2 0,1 0-1 16,1 0 1-16,-1 0 0 0,1 0 0 15,-1 0 0-15,-1 0 0 0,3 0-1 0,-2 0 1 16,5 0-2-16,-1 0 0 0,3 5-2 16,5 2-2-16,-4 4 2 0,2-2-2 15,-3 3 2-15,-4 3 2 0,-1 3 2 16,0 4 0-16,-3 3 4 0,-6-2-4 16,-6 5 2-16,-5-1-7 0,-3-4 2 0,0 0 0 15,-5-2 1-15,-2-2 3 16,-1-3-2-16,2-4 2 0,3-4-1 15,6-2 2-15,-2-5-1 0,10-1 1 16,-3 0-1-16,1 0 1 0,5 0 0 0,-1-2 1 16,4 0-1-16,0-3-1 0,3-3-1 15,0 1-2-15,9 0 1 0,0-5 1 16,6 6-1-16,3 5 2 0,2 1-2 16,6 0-2-16,0 0 3 0,1 5-1 15,-3 2 0-15,-4 1 1 0,3 0-2 0,-1 2 2 16,-2 1 0-16,0-1-3 0,-1 1 0 15,1 1-1-15,-1 0-1 16,3-1 2-16,0 0-5 0,-1-3-9 16,2 0-8-16,-1-2-15 0,-5-1-31 0,5 1-19 15,-9-4-38-15</inkml:trace>
  <inkml:trace contextRef="#ctx0" brushRef="#br0" timeOffset="445590.9268">13209 16777 309 0,'0'0'61'0,"0"0"-10"0,0 0-10 0,0 0-13 15,0 0-6-15,0 0-6 0,0 0-4 16,0 0-4-16,0 0-1 0,-10-48-3 16,10 48-4-16,-1 0-3 0,-2-2 2 15,-1 2-1-15,-5 5 2 0,-1 7-1 16,-6 7-3-16,3 6 1 0,0 2 0 0,0 3 2 15,-1 2 0-15,2 2-1 0,2-5-1 16,-2-3 0-16,5-10 2 16,3 0 0-16,1-6 2 0,1-7-1 15,1 2 1-15,1-5 3 0,-2 0 0 0,2 0 1 16,0 0 1-16,0-7-4 0,5-8 1 16,2-6 0-16,3-1 1 0,0-6-2 15,0 1 2-15,-1-2-2 0,1 2 0 16,-3 1 1-16,1 6 0 0,-4 1-1 15,-1 5 0-15,2 3 1 0,-3 1 0 0,1-1-1 16,-3 6-1-16,1 1 1 0,-1 4-2 16,0-2 1-16,0 2-1 0,0-1-1 15,2-1-3-15,-2 0 1 0,1 1 1 16,-1 0-1-16,2 1 2 0,5 0 0 16,4 0-1-16,1 9 2 0,8 4-1 0,-5 2 0 15,-1 5 0-15,-2 3-1 0,-2 1-3 16,4 2-1-16,-5 2-1 15,0-1 2-15,-1 0-4 0,0-3-7 16,-1-1-26-16,-1-2-36 0,-2-4-41 0,-1-8-50 16</inkml:trace>
  <inkml:trace contextRef="#ctx0" brushRef="#br0" timeOffset="445800.4552">13033 17008 317 0,'0'0'38'16,"0"0"-21"-16,0 0-10 0,0 0-6 16,0 0-2-16,0 0-5 0,0 0-3 15,82-15-6-15,-53 15-10 0,3 0-20 16,-3 0-28-16,7-3-42 0</inkml:trace>
  <inkml:trace contextRef="#ctx0" brushRef="#br0" timeOffset="446163.0963">13574 16865 514 0,'0'0'50'0,"0"0"-16"16,0 0-9-16,0 0-9 0,0 0-6 0,0 0 1 15,0 0-2-15,0 0-4 0,0 0 1 16,0 0-4-16,-25-48-2 15,25 46 0-15,0 2-2 0,0 0 1 16,0 0 0-16,0 0 1 0,0 2-1 0,0 11 0 16,0 9-1-16,3 5 0 0,0 5-1 15,2-5 0-15,-4 4-3 0,3 1 0 16,2-5 0-16,-3 0-9 0,1-2-15 16,1-4-12-16,-4-6-35 0,6 2-31 15,-4-8-34-15,1-5-57 0</inkml:trace>
  <inkml:trace contextRef="#ctx0" brushRef="#br0" timeOffset="446373.0372">13446 17178 352 0,'0'0'65'16,"0"0"-26"-16,0 0-20 0,0 0-14 0,0 0-4 15,0 0 0-15,0 0-3 0,0 0-1 16,0 0 2-16,0 0-2 0,70 5-1 16,-52-7-9-16,5-1-11 0,-2 0-6 15,1 0-19-15,0-1-25 0,2-4-36 16</inkml:trace>
  <inkml:trace contextRef="#ctx0" brushRef="#br0" timeOffset="447078.998">13749 16727 176 0,'0'0'45'0,"0"0"-9"0,0 0-5 15,0 0 3-15,0 0-8 0,0 0-2 16,0 0-7-16,0 0-7 0,0 0-6 16,-4-34-2-16,4 34-1 0,0-2-2 15,0 2 2-15,0 0 0 0,1-1 2 16,1 1 2-16,-1 0 2 0,-1 0 4 0,10-2 1 15,-4 2 0-15,0-2-2 0,-2 2 0 16,-4 0-4-16,0-1-2 0,0 1-2 16,3 0-2-16,-2 0 1 0,6 0-1 15,-1 0 0-15,0 0 2 0,4 3-3 16,-4 3 0-16,-2 1 1 0,-1 1 0 0,-3 1 0 16,0 2 0-16,3 1 0 15,-3-1-1-15,0 4 0 0,0-7 1 16,0 5-1-16,0-7 1 0,0 2 0 15,0-5 0-15,0 3 0 0,0-2-1 0,0 3 1 16,0-7 2-16,0 0 5 0,0 0 7 16,0 1 3-16,0-1 5 0,0 0-2 15,0 1-5-15,0-1-4 0,0 0-5 16,-3-1 0-16,2-4-1 0,-1 1-2 16,1-8-1-16,1-2 0 0,1-2-2 15,6-8 0-15,4 3 1 0,0 1-3 16,5 1 1-16,1 1-2 0,1 0-3 15,2 4-4-15,0 1-13 0,4 5-28 16,0 2-88-16,-5 2-134 0</inkml:trace>
  <inkml:trace contextRef="#ctx0" brushRef="#br0" timeOffset="447695.0753">14469 16711 195 0,'0'0'74'0,"0"0"-3"15,0 0-11-15,0 0-11 0,0 0-8 16,0 0-9-16,0 0-8 0,0 0-7 0,0 0-4 16,-30 1-7-16,28-1-3 0,1 0-1 15,1-1-3-15,0 1 2 0,1-4 0 16,12 2 0-16,10-3 0 0,8-1-1 16,-1 0 0-16,6-1 1 0,-1 0-2 15,1 0-1-15,0 2-7 0,-1-5-1 0,-2 6-8 16,-4 0-13-16,-7 3-19 0,-2-2-30 15,-8 3-33-15,-5 0-20 16</inkml:trace>
  <inkml:trace contextRef="#ctx0" brushRef="#br0" timeOffset="447908.2148">14576 16547 315 0,'0'0'72'0,"0"0"-29"0,0 0-18 16,0 0-10-16,0 0-3 0,0 0 4 16,0 0-1-16,0 0-8 0,0 0-1 15,23 60-7-15,-13-38 2 0,0 0-3 16,-1 4 1-16,0 3-4 0,1 5-3 16,-4-2-7-16,-1 3-13 0,0 1-60 15,-1-3-86-15</inkml:trace>
  <inkml:trace contextRef="#ctx0" brushRef="#br0" timeOffset="449116.7467">15587 16490 528 0,'0'0'42'0,"0"0"-8"16,0 0-10-16,0 0-9 0,0 0-7 15,0 0-3-15,0 0-5 0,0 0 1 0,0 0-2 16,0 0-1-16,-47-33 0 15,36 45-1-15,2 5 5 0,5 4-5 16,1 3 6-16,1 1-7 0,2 0 1 16,0-2 1-16,0 0-1 0,3-3 1 0,0-5-1 15,2-3 1-15,-2-1-3 0,0-2 3 16,1 2 1-16,-4-7 1 0,3 2 0 16,-3-6-1-16,0 0 2 0,0 0 0 15,0 2 1-15,1-1 3 0,-1 1-2 16,0-2-1-16,0 2 0 0,0-2 0 0,0 0 0 15,-5-5 1-15,-4-6-1 0,0-4 0 16,1-2 1-16,3 5-1 0,2-6 0 16,2-2 1-16,1-2 0 15,0-5-1-15,0 1-7 0,0 1 6 0,0 0-5 16,0 9 4-16,1-2 3 0,2 1-3 16,-1 3 1-16,3-5-2 0,-2 4 1 15,0 5 0-15,1-8 0 0,1 4 0 16,-2 6 0-16,3-5 0 0,-2 4 0 15,3 1-2-15,-1 3 2 0,0-2-1 0,1 1 0 16,1 0 0-16,4-3 0 0,-3 5-1 16,5-3 2-16,-4 6-3 0,2 1 1 15,5 0-1-15,-2 0-1 0,5 3 3 16,-3 5-1-16,-2 2 2 0,-6-4-2 16,0 3 0-16,-1 3 0 0,-4-4-1 0,-1 7 2 15,-3 4 1-15,-4 2 0 16,-10 5 0-16,-4-2 0 0,-5-1 0 15,-2-3 5-15,2-2-4 0,-2-3 5 16,4-3-5-16,0 0-1 0,6-6 1 0,3 1 1 16,2-2-1-16,6-3 0 0,1 1 2 15,3-3-1-15,0 0-1 0,0 0 0 16,0 0-3-16,-2 0 0 0,2 0 0 16,-1 0 0-16,1 2 1 0,0-2 0 15,0 1 0-15,0 4 0 0,1-3 0 0,7 6 0 16,1-1 1-16,3 1-1 15,5-1 0-15,-1 1-1 0,3 0 2 0,3-1-1 16,1 0 0-16,4 0-2 16,-2 2-6-16,1-2 1 0,-3 4 0 0,3-1-2 15,-1 0-2-15,1 1-12 0,-2 0-17 16,2-3-14-16,-1 1-8 0,1-6-17 16,0 4 3-16,0-7 1 0,0 0 14 15,-1 0 21-15,-8 0 16 0,2 0 15 16,-2 0 5-16,-5 0 8 0,-1-5 7 0,-2 2 10 15,-4 3 9-15,0-4 8 0,2-1 7 16,-4 2 3-16,0 0-1 0,2-5 3 16,-4 4-8-16,1 0-1 15,-1 1-5-15,2-2-7 0,-2 0-5 0,2 2-9 16,0-1-2-16,-2 1-2 0,2-2-4 16,-1 2 2-16,1-2-3 0,-3 5 2 15,1-5 0-15,2 3 2 0,-1-3 1 16,0 3-2-16,-2 2-2 0,0 0-1 15,0 0 2-15,0-8 0 0,0 2 1 0,0 1 2 16,-2-4 0-16,-1 6-1 0,-6-2-3 16,-1 0-2-16,-2 5-3 0,-4 0-2 15,-4 5-1-15,-6 5 1 0,3 2 0 16,4 4-1-16,0 2 2 0,3 2-3 16,-1 2 1-16,8-2-2 0,1 5 0 15,2-1 0-15,5 4 2 0,1-6-2 16,0 4 1-16,8-3 1 0,5-2-1 15,2-3-1-15,5-1 0 0,1-3-3 16,1-3 1-16,3-6-5 0,-2-2-2 0,0-3-5 16,-4 0-7-16,1 0-20 0,-7-4-24 15,0-3-48-15,-3-3-108 0</inkml:trace>
  <inkml:trace contextRef="#ctx0" brushRef="#br0" timeOffset="451667.7756">18330 16691 259 0,'0'0'57'0,"0"0"-6"0,0 0-5 16,0 0-6-16,0 0-6 0,0 0-6 15,0 0-7-15,0 0-3 0,0 0-5 16,0 0-6-16,-56-37-5 0,56 34-4 0,7-4 0 16,9-2 2-16,11-2-1 0,8 0 1 15,6 2-1-15,0 2-4 0,1 0-1 16,-1 1-6-16,-2 5-5 0,-5 1-7 16,-2 0-12-16,-6 0-18 0,-4 3-11 15,-6 1-20-15,-4 1-1 0,-4-1-18 0</inkml:trace>
  <inkml:trace contextRef="#ctx0" brushRef="#br0" timeOffset="451860.5278">18355 16854 199 0,'0'0'43'0,"0"0"-5"15,0 0-3-15,0 0-8 0,0 0-5 16,0 0-7-16,0 0-6 0,0 0-6 0,91 11 0 15,-60-11-5-15,3-6 0 0,1-1-2 16,2-1-1-16,2 1-4 0,0 0-10 16,0 1-14-16,-1 0-26 15,-2-1-34-15,-4 1-53 0</inkml:trace>
  <inkml:trace contextRef="#ctx0" brushRef="#br0" timeOffset="452196.3417">18638 16436 345 0,'0'0'60'0,"0"0"-14"16,0 0-17-16,0 0-14 0,0 0-7 15,0 0-4-15,0 0 0 0,0 0-3 16,0 0 1-16,33 23 0 0,-7-5 6 0,0 2-2 16,3 1 4-16,0 2-5 0,1 1 0 15,-1 1-2-15,0-2-2 0,-3 4 0 16,-2-2-1-16,-4 1 1 0,-6 3 0 16,-2 3 0-16,-8 4-2 0,-4 5-1 15,-9 3-2-15,-12 6 1 0,-10 5-3 0,-8 3 0 16,-8-4-10-16,-1 4-23 0,-3-2-72 15,5-6-137-15</inkml:trace>
  <inkml:trace contextRef="#ctx0" brushRef="#br0" timeOffset="453272.4033">20346 16390 324 0,'0'0'47'0,"0"0"-6"0,0 0-10 0,0 0-11 16,0 0-11-16,0 0-5 0,0 0-2 16,0 0 1-16,0 0 2 0,-52 14 0 15,40 2 1-15,1 1 1 0,2 3 0 16,2 2 1-16,-2 1-2 0,3 2 0 15,3-1-4-15,0-6 1 0,2 1-2 0,1 0 1 16,0-1-2-16,4 5-1 0,4-4 0 16,0-3 0-16,-2-2 1 0,1-5-1 15,-2-2 1-15,1 2-3 16,0-2 2-16,-3-4 1 0,0 0 1 0,-3-3 3 16,0 0 1-16,0 0 6 0,2 0 1 15,-1 0 3-15,1 0-5 0,1-11-4 16,-2-6-2-16,1-7 0 0,-2 0 2 15,0 0 0-15,-5-7-3 0,-1 2-3 16,-1-1 4-16,-1-5-5 0,0-1 4 0,2 2 0 16,2-2-1-16,0 4 2 0,2 0-3 15,2 2 2-15,0 3-3 0,0 0 1 16,2 9 0-16,-1 2-1 0,2 5-1 16,0 1-1-16,1 0-1 0,4 5-2 15,-1-2 2-15,6 6 1 0,4 1 0 0,4 1-1 16,3 8-1-16,-2 4 1 0,-2 0 1 15,2 2 0-15,-2 1 1 0,-3 0-2 16,1-1 2-16,-4 0 0 16,-3-2 1-16,-5-1-1 0,-1-3 0 0,-5 2-1 15,-3 7 0-15,-11-2-2 0,-7 7 1 16,-6-4-7-16,-5 2-5 0,-3 1-20 16,-1-2-60-16,0 0-91 0</inkml:trace>
  <inkml:trace contextRef="#ctx0" brushRef="#br0" timeOffset="454820.064">21208 16228 337 0,'0'0'73'0,"0"0"-16"0,0 0-10 15,0 0-18-15,0 0-9 0,0 0-4 16,0 0-7-16,0 0-5 0,0 0-4 0,0 0-2 16,-13-26 0-16,13 26 2 0,1 6 0 15,9 6 0-15,5 5 0 0,0 0-2 16,4-1 2-16,2 2-1 0,0-1-1 16,0-2 2-16,-3 2-1 0,0-3-1 15,-2 1 0-15,-2-1 1 0,0-1 0 0,-5-6 0 16,0 2 1-16,-2-3-1 15,-4-3 0-15,1-1 0 0,-4-2 1 16,0 0 3-16,0 0 1 0,2 0 0 16,-1 0 0-16,-1 0-2 0,0-16 0 0,0-2 2 15,0-13-1-15,0 3 0 0,0-3-1 16,-1-2 3-16,1-4-3 0,0-1 0 16,0 1-1-16,0-2-1 0,3 3 0 15,4 4 0-15,0 3-3 0,2 5 0 16,-3 8-7-16,1 2-6 0,-1 8-14 0,-3 3-48 15,2 0-52-15,-5 3-144 0</inkml:trace>
  <inkml:trace contextRef="#ctx0" brushRef="#br0" timeOffset="455378.9731">21752 16106 379 0,'0'0'46'0,"0"0"-11"0,0 0-9 0,0 0-12 15,0 0-4-15,0 0-5 16,-2-81 0-16,8 73 0 0,1 0-2 15,0 3-2-15,-2 3-1 0,-1 0-3 16,5 1 1-16,-4 1-2 0,4 0 3 0,4 6 0 16,-2 3 1-16,-2 2-2 0,-1 1 0 15,-2 3 0-15,-3-5 0 0,-1 10 1 16,-2-2 1-16,0 4 0 0,-2 3 0 16,-4 0-3-16,3-11 3 0,0 1-1 15,0-7 0-15,1-3 1 0,2 1-1 0,0-6 0 16,0 0 2-16,0 0-1 15,0 2 0-15,0-1 1 0,0 1 0 16,0-1 3-16,0 1-3 0,0-1 1 16,0-1 0-16,5 0-2 0,5 0 1 0,1 0 0 15,5-4 0-15,3-1 0 0,3 1-1 16,4-1-1-16,-3 3 1 0,0 2 1 16,-1 0-1-16,-5 0 1 0,2 5 0 15,-7 0 1-15,0 1-2 0,-1 3 0 16,-6-5 1-16,3 9 0 0,-6-1 0 0,-2 3 0 15,-7 5 1-15,-9-2-4 0,-8 0 2 16,-5 0-1-16,-3-2 0 0,-1-3 0 16,-2-1 0-16,2-4-4 15,4-2 1-15,6-1-3 0,4-4-4 0,7 1-15 16,7-2-54-16,-4 0-85 0</inkml:trace>
  <inkml:trace contextRef="#ctx0" brushRef="#br0" timeOffset="455731.4568">21131 16768 481 0,'0'0'54'0,"0"0"-19"0,0 0-11 16,0 0-8-16,0 0-8 0,0 0-3 16,0 0 1-16,0 0-2 0,0 0-1 15,93-75 0-15,-41 61-2 0,4-2 0 0,6 3 2 16,0-1-3-16,2 3 1 0,-2 1-2 15,-3 2-1-15,-1 3-4 16,-4 2-5-16,-4-1-8 0,-1 3-19 0,-2-1-24 16,-5 2-46-16,-2 0-25 0,-6 0-60 15</inkml:trace>
  <inkml:trace contextRef="#ctx0" brushRef="#br0" timeOffset="456090.9223">21683 16891 484 0,'0'0'49'0,"0"0"-12"0,0 0-11 0,0 0-10 16,0 0-6-16,0 0-3 15,0 0-3-15,0 0-1 0,0 0-4 16,31-32 0-16,-19 32 2 0,3 0-2 15,-6 0 1-15,5 2 0 0,-3 7-1 0,-6-2-1 16,0 7 0-16,-5 3 1 0,0 2 0 16,-10 9-2-16,-9-1 2 0,-3 0 0 15,-7 2 1-15,-3 1-2 0,0-3 2 16,2-3-1-16,4-3 1 0,9-7-1 16,4 0 1-16,7-10-1 0,3-1 0 15,-1 2 1-15,4-5-2 0,0 0 1 16,0 1 0-16,11 1 3 0,12-2-1 15,12 0-1-15,6-6-4 0,8-3-8 16,0-5-10-16,2 2-33 0,-3 3-61 0,-4-4-92 16</inkml:trace>
  <inkml:trace contextRef="#ctx0" brushRef="#br0" timeOffset="457031.038">23038 16418 284 0,'0'0'68'0,"0"0"-12"16,0 0-14-16,0 0-5 0,0 0-10 15,0 0-4-15,0 0-4 0,0 0-4 0,0 0-4 16,-45-16-4-16,45 15-2 0,0-3-4 16,15-3 1-16,11-5-1 0,9 0-1 15,3 0 0-15,5 1 0 16,-1 1-1-16,1 0-2 0,0 2-5 0,0 1-7 16,-6 4-17-16,-9 2-56 0,-8 1-65 0,-9 4-122 15</inkml:trace>
  <inkml:trace contextRef="#ctx0" brushRef="#br0" timeOffset="457240.0536">22970 16580 436 0,'0'0'47'0,"0"0"-10"0,0 0-11 16,0 0-8-16,0 0-5 0,0 0-4 15,0 0-4-15,0 0-4 16,93-38 1-16,-60 29-4 0,6 0 0 16,5 3-5-16,2-2-6 0,4 2-13 0,-2 1-38 15,3 0-64-15,-6 1-144 0</inkml:trace>
  <inkml:trace contextRef="#ctx0" brushRef="#br0" timeOffset="459720.9528">24169 16054 312 0,'0'0'59'0,"0"0"-18"16,0 0-15-16,0 0-15 0,0 0-8 16,0 0-2-16,0 0-1 0,0 0 2 0,0 0-2 15,-16 8 0-15,12 18-2 0,1 2 1 16,2 2 1-16,-1 0-2 0,2 0-2 16,0-2 1-16,0-2-1 0,3-5 2 15,2-6 1-15,-1-1 1 0,0-6-2 16,0-1 2-16,1 2 2 0,-4-6 1 0,2 2 1 15,-3-5 2-15,0 0 1 0,0 0-1 16,4 0-5-16,1 0 3 0,1-6 0 16,-1 1 0-16,-3-1 1 0,1-4-3 15,-3 3 2-15,0-8-2 0,0-6 0 16,0 0 3-16,-2-7 2 0,-1 3-3 16,1-1 1-16,-1-2-2 0,0 3-1 15,1-3-1-15,-1 1 1 0,0 1 1 16,1 2 0-16,0 1-2 0,2 0 1 15,0 2-2-15,0 1 1 0,4 0-1 0,2 4 2 16,2-1-2-16,-1 5-5 0,1 1 3 16,3 3-6-16,-3 1 4 0,-1 4 1 15,2 0-3-15,1 3 5 0,0 0-3 16,3 6 3-16,0 3-5 0,-4 2 1 16,0 1 1-16,-2 0 1 0,0 1 1 0,-4-5 1 15,1 6-2-15,-2-3 3 16,-2 0 3-16,0 6-2 0,-5-1 3 15,-4 2-3-15,0-1-1 0,-3-2 1 16,5-5-1-16,-3 1 0 0,4-5 0 0,-1 1 1 16,1 0 1-16,-4-3-1 0,3 3-1 15,-1-2 0-15,1 2 0 0,-1-2 0 16,2 2 0-16,1 1-3 0,2-1 3 16,2-2 0-16,0-1 0 0,1 2 3 15,0 4-3-15,2 1 0 0,9 5 0 0,4-6-3 16,3-1 0-16,5-3 1 0,2 0-1 15,3-1-3-15,1 0-8 16,0-1-11-16,-1 2-20 0,-8 0-40 16,2 0-41-16</inkml:trace>
  <inkml:trace contextRef="#ctx0" brushRef="#br0" timeOffset="460279.2102">24579 16276 225 0,'0'0'62'0,"0"0"-11"0,0 0-9 16,0 0-8-16,0 0-8 0,0 0-3 15,0 0-7-15,0 0-7 0,0 0-6 16,-3-36-4-16,-2 36 0 0,-1 5 2 16,-3 6-2-16,-3 8 1 0,1 2 0 0,-1 1-3 15,0-2 1-15,1 0 0 16,2-6-1-16,3 0 2 0,2-7-2 15,1-2-1-15,1-1 1 0,2-4 0 16,-1 0 1-16,1 0 5 0,0 2 4 0,0-1 2 16,0-1 0-16,0 0 1 0,1-1-5 15,7-10 0-15,2-2-1 0,1-2-1 16,-2-2 1-16,0 0-1 0,-3-1 2 16,2 1 0-16,-2-3-2 0,0 2 0 15,0-2-1-15,-1 0-1 0,4 1 1 0,-2 1 0 16,3 1 0-16,-1 7-2 0,-5 3 1 15,3 4-2-15,-2 0-2 0,2 3 2 16,6 0-1-16,-6 10 1 0,4 5-1 16,-7 6-1-16,0 3-2 0,-3 3 1 15,-1 4-3-15,0-2-2 0,0 1-1 16,0 0-7-16,0-2-12 0,0-2-29 16,0-4-25-16,3-4-28 0,2-2-50 15</inkml:trace>
  <inkml:trace contextRef="#ctx0" brushRef="#br0" timeOffset="460468.132">24392 16468 340 0,'0'0'38'0,"0"0"-13"16,0 0-11-16,0 0-6 0,100-63-6 15,-68 56-6-15,2 2-5 0,4-1-6 0,1 2-10 16,-1 1-18-16,-4 0-36 0,0 3-56 16</inkml:trace>
  <inkml:trace contextRef="#ctx0" brushRef="#br0" timeOffset="460740.3683">25002 16273 437 0,'0'0'56'0,"0"0"-12"16,0 0-19-16,0 0-7 0,0 0-8 15,0 0-6-15,0 0-2 0,0 0-2 0,0 0 0 16,0 0-1-16,-59 64-2 0,57-38 0 15,2 1-4-15,0-2 1 16,2 0 6-16,4 0-8 0,1-3 3 16,1 1-10-16,1-3-20 0,-1-2-16 0,-1-5-39 15,0-2-21-15,-3-2-37 0</inkml:trace>
  <inkml:trace contextRef="#ctx0" brushRef="#br0" timeOffset="460933.3593">24761 16662 370 0,'0'0'60'0,"0"0"-24"0,0 0-15 15,0 0-4-15,0 0-5 0,0 0-4 16,0 0-6-16,0 0-3 0,0 0-2 16,83-17-2-16,-59 15 0 0,2-5-5 15,3 6-8-15,3-5-15 0,-1 1-20 16,1-1-36-16,6 0-17 0,-1-2-44 15</inkml:trace>
  <inkml:trace contextRef="#ctx0" brushRef="#br0" timeOffset="461356.3496">25076 16161 469 0,'0'0'45'0,"0"0"-17"0,0 0-12 16,0 0-7-16,0 0-4 0,0 0 0 15,0 0-1-15,0 0-3 0,78-77 3 0,-60 77-3 16,6 9-2-16,-4 2 0 0,-1 2-2 15,-2 2 2-15,-1 4 1 0,0-3-2 16,-4 3 1-16,-2-7-1 16,-4 1 1-16,-3-4 0 0,-3 5 1 0,0 0-1 15,-6-2 2-15,-6 3-2 0,-1-6 2 16,1-2-1-16,-3-2 1 0,4-5 1 16,-1 0-1-16,0 0 2 0,2 0-2 15,-5-9 2-15,8 3 0 0,-3-6-1 16,3-3-1-16,4-3-1 0,2-5-1 0,1 0-2 15,0 0-2-15,9 0-1 0,3 1-5 16,1 4-10-16,5 1-19 0,-2 5-28 16,4 2-25-16,-3 6-30 0,-1 2-44 15</inkml:trace>
  <inkml:trace contextRef="#ctx0" brushRef="#br0" timeOffset="461533.0672">25451 16194 179 0,'0'0'-16'0,"0"0"-33"15</inkml:trace>
  <inkml:trace contextRef="#ctx0" brushRef="#br0" timeOffset="461974.5838">25682 16044 463 0,'0'0'65'0,"0"0"-22"15,0 0-16-15,0 0-9 0,0 0-6 16,0 0-1-16,0 0-4 0,0 0-2 16,0 0-3-16,-17-12-1 0,28 7 0 15,9 1 0-15,12-4 0 0,4 2 0 16,0 1-2-16,3-2-1 0,1 1 0 15,0-1-3-15,-2 2-2 0,-2 1-3 0,-4 1-8 16,-4-1-16-16,-6 4-32 0,-4 0-53 16,-6 0-75-16</inkml:trace>
  <inkml:trace contextRef="#ctx0" brushRef="#br0" timeOffset="462251.229">26013 15873 446 0,'0'0'67'0,"0"0"-19"16,0 0-11-16,0 0-12 0,0 0-4 16,0 0-8-16,0 0-2 0,0 0-4 15,0 0-4-15,-35-55-1 0,33 53-2 0,2 2 0 16,0 0-1-16,0 0 0 15,0 13 1-15,0 7 4 0,2 7-3 0,0 4 3 16,0 5-7-16,-2 3-1 16,0 4-2-16,0 1-3 0,0-1-3 0,2 3-14 15,-1 0-19-15,-1-5-55 0,0-3-65 16,0-11-115-16</inkml:trace>
  <inkml:trace contextRef="#ctx0" brushRef="#br0" timeOffset="465112.7875">26720 15729 312 0,'0'0'67'0,"0"0"-13"16,0 0-12-16,0 0-7 0,0 0-10 16,0 0-3-16,0 0-5 0,0 0-3 15,0 0-6-15,-19-48-2 0,18 47-2 0,1 0-3 16,-2-1-1-16,2 0-1 0,-1 2-1 15,1 0 2-15,-2 0-2 16,2 2 1-16,0 10-1 0,0 5 1 16,0 4 1-16,0-1 0 0,5-1-2 0,-2 1 3 15,1-2 2-15,1 2-4 0,-2-1 6 16,0-5-5-16,0 3 0 0,-1 2 0 16,-1-7 0-16,-1 8 0 0,2-7-1 15,-2-1 1-15,0 2-1 0,0-8 1 16,0 0 0-16,0-6 0 0,0 0 2 0,0 0 2 15,0 1 0-15,0 1 0 0,0-1 0 16,0-1-2-16,0 0 0 0,0 0 1 16,0-10-2-16,0-8 3 15,0-5-1-15,0-1 2 0,0-1-5 0,0-1 4 16,1-2-6-16,-1-1 3 0,0-2 1 0,0 2-2 16,0 1 4-16,-1-6-3 15,-2 4 0-15,-2 1 0 0,0 0-1 16,-1 4 0-16,2 1 1 0,-2 4-2 15,2 4 1-15,-2 1-1 0,2 4 1 0,1 0-1 16,1-2 0-16,2 1-2 0,0-2-1 16,2 6 0-16,8-3 0 0,1 2-1 15,6 2 3-15,4 0 0 0,1 4 1 16,1 3 1-16,-3 0-2 0,2 6 2 16,-2 3-1-16,-3 5 1 0,-1 1-2 0,-6 3 1 15,-2 2 1-15,-3 3 0 0,-5-1 2 16,0 0-1-16,-7-1-1 15,-6 0 0-15,-4-3 0 0,-2 1 0 16,-4-3 0-16,0-2-2 0,-2 1-2 0,2-3-5 16,1 1-22-16,1-1-34 0,3-2-62 15,4-1-91-15</inkml:trace>
  <inkml:trace contextRef="#ctx0" brushRef="#br0" timeOffset="465567.7065">26372 16260 383 0,'0'0'59'16,"0"0"-15"-16,0 0-12 0,0 0-9 15,0 0-6-15,0 0-5 0,0 0-1 0,0 0-3 16,0 0-3-16,0 0-1 0,40-74-2 16,-15 69 0-16,9 0-1 0,7 1 0 15,5-1 1-15,8-1-2 0,2 1-2 16,0 1 1-16,-1-2 0 0,-1 1-1 16,-1 1 0-16,-1-2-1 0,-1 1-1 15,0-1-4-15,-2 2-2 0,-3-3-5 16,-1 3-15-16,-3-1-20 0,-3-1-37 15,0 3-27-15,-3 0-46 0</inkml:trace>
  <inkml:trace contextRef="#ctx0" brushRef="#br0" timeOffset="466750.8707">26450 16677 188 0,'0'0'54'0,"0"0"3"0,0 0-8 15,0 0-7-15,0 0-3 0,0 0-6 16,0 0-7-16,0 0-3 0,0 0-6 16,-32-29-5-16,30 26-4 0,2 3-1 15,-1-1-5-15,1 1-1 0,0-1-1 16,0 1 1-16,0 0-1 0,0-3-1 16,0 3 0-16,0-2-1 0,0 0 1 15,1 1 2-15,8-4-1 0,-2 2 2 16,-2 1-1-16,0 1-2 0,-5 1 3 15,0-1-2-15,0 1 0 0,2 0 2 0,-1 0-2 16,1 0 0-16,-1-1 0 0,1 1 0 16,-1 0 0-16,1 0 2 0,3-3-1 15,1 3-1-15,6-1 1 0,-2 0-2 16,-6-1 1-16,9 2 1 0,-7 0-1 16,6 0 2-16,5 0-2 0,-7 0 1 15,7 0 0-15,-8 3-1 0,0 1 0 16,0-1 0-16,-1 3 0 0,-2 1-1 15,-3 2 1-15,-2 6 0 0,-1 0-1 16,-3 5-1-16,-7 0 2 0,-7-1-1 0,-2 0 1 16,-1 0 0-16,-2-2-1 0,1-1 1 15,2 1 0-15,-2-3 1 0,4-2-1 16,-2 2 1-16,1-6-1 0,0 1 0 16,-1-2 0-16,6-1-1 0,0-1 0 15,5 0 1-15,3-4-2 0,2 0 2 0,3-1-3 16,0 0 1-16,0 5 3 15,9-2-2-15,10 2 1 0,7-2 1 16,5-2-3-16,6-1 1 0,2 0-2 16,3-1-1-16,1-2-3 0,-1-4-4 0,-3 3-5 15,-1 1-25-15,-4 3-35 0,-5 0-56 16,-1 0-114-16</inkml:trace>
  <inkml:trace contextRef="#ctx0" brushRef="#br0" timeOffset="467259.7067">26885 16741 480 0,'0'0'49'0,"0"0"-13"16,0 0-14-16,0 0-8 0,0 0-4 15,0 0-5-15,0 0 0 0,0 0-4 16,0 0-1-16,0 0 1 0,-13-50-2 16,13 50 2-16,3 0-2 0,7 0-1 0,0 0 1 15,3 7 0-15,-3 2 1 16,-2 2 0-16,0 0 0 0,-1 1-2 0,-2 2 1 15,-2-6 0-15,1 8 0 16,-1-1 0-16,-2-4 1 0,1-1-1 0,-1 1 2 16,1-5-1-16,0-1-1 0,0 1 1 15,-2-6-1-15,0 0 2 0,0 0 0 16,0 1 1-16,1 0 1 0,-1-1 1 16,0 4-2-16,2-4 2 0,-1-4-4 15,2-6 2-15,0-8 1 0,1-4-1 0,2 0 0 16,0-1 0-16,1 0 1 0,-1 1-1 15,1-2-2-15,2 2 3 16,-1-1-3-16,0 0 1 0,-1 1 0 16,-1-1 0-16,1 2-3 0,-3 5-6 0,-2 7 3 15,-1 5-10-15,-1 4-5 0,0-3-8 16,0 3-38-16,2 0-47 0,-1 0-38 16</inkml:trace>
  <inkml:trace contextRef="#ctx0" brushRef="#br0" timeOffset="467910.9026">27246 16638 389 0,'0'0'54'0,"0"0"-9"0,0 0-16 15,0 0-9-15,0 0-5 0,0 0-3 16,0 0-1-16,0 0-1 0,0 0-5 16,0 0 1-16,-15-21-3 0,15 15-1 0,0-4-1 15,4 3 0-15,3-1-1 0,3-3 1 16,-2 8-1-16,4-1-1 15,0 1 1-15,1 3-1 0,7 0 1 16,-6 0-2-16,4 0 1 0,-2 0-1 0,-7 2 0 16,2 3 1-16,-3-2-1 0,-1 3 0 15,-3 3 0-15,-2-7-1 0,-2 8-1 16,0 5 2-16,-8 3 1 0,-6 3-1 16,-2 0 2-16,-4-4-1 0,-2-2 0 15,2 0 1-15,4-7-1 0,3 0 1 0,4-4 0 16,5-3 2-16,1 2 1 15,3-3-1-15,0 0 0 0,0 0 1 16,0 0-3-16,0 0 0 0,3-5 2 16,7-5-2-16,-1 2 0 0,4 3 0 0,-3 2-1 15,-6 1 0-15,8 0 1 0,-6 2-3 16,5 0 2-16,-1 0 0 0,-1 0 0 16,1 2 1-16,-1 3-1 0,1 2 0 15,-2-1 1-15,3 4-1 0,-6-5-1 16,1 2 1-16,0 0-1 0,0 3 0 0,-4-2 2 15,-2 3-1-15,0 4 0 0,-1 1 1 16,-7-1 1-16,-3-2-1 16,-2-2 0-16,-4-2 0 0,-2-2-1 15,0 0 1-15,-2-3 2 0,-2-1-1 0,1 0-1 16,-1-1-1-16,6-1-4 0,0 1-3 16,7-1-6-16,3 1-28 0,1 0-42 15,6-2-72-15,0 0-104 0</inkml:trace>
  <inkml:trace contextRef="#ctx0" brushRef="#br0" timeOffset="468132.7312">27608 16899 540 0,'0'0'27'0,"0"0"-12"15,0 0-8-15,0 0-15 0,0 0-15 16,0 0-114-16,0 0-148 0</inkml:trace>
  <inkml:trace contextRef="#ctx0" brushRef="#br0" timeOffset="471560.0812">10154 17553 264 0,'0'0'70'0,"0"0"-4"0,0 0-18 16,0 0-6-16,0 0-10 0,0 0-9 15,0 0-6-15,0 0-5 0,0 0-4 16,1-78-3-16,-2 78-4 0,1-1 0 16,0 1-1-16,-2 0-3 0,1 0 3 0,-6 9 1 15,4 9-2-15,2 6 2 16,-1 4-2-16,2-1-4 0,0 1 4 15,0-2-2-15,2-1-1 0,-1-2 3 16,5-3-6-16,-2-5 3 0,-1 0 4 0,0-6-3 16,-2-3 6-16,2 2-2 0,-1-5 1 15,-1 1 2-15,-1 0 1 0,0-4 1 16,0 0 3-16,0 0 2 0,0 0 8 16,3 1 1-16,-3-1 2 0,0 0-3 15,0 0-10-15,0 0 4 0,0 0-5 0,0 0-2 16,0-3-1-16,-3-6-6 0,-4-6 0 15,1 2-2-15,-1-2 2 16,3-5 1-16,1 1-1 0,0-7-1 16,0-1-3-16,3-2 3 0,0 0-2 0,0 0 4 15,0-1-2-15,1 2 0 0,2 4-1 16,0 0 1-16,0 8-3 0,0-2 2 16,0 8 0-16,1 1-2 0,-1-3 3 15,-2 8-3-15,1 0-2 0,-1-2 0 16,2 1-11-16,0-2 9 0,4 0 1 0,3 5 5 15,-1-3 2-15,4 5 0 0,6 0 3 16,-3 0-3-16,1 2 10 0,-2 3-9 16,-1 1-3-16,-5-1 3 15,5 2 2-15,-7-3-3 0,1 3 0 0,-2 0 2 16,-5 5-4-16,3 6 4 0,-4 3 1 16,-8 10 0-16,-7-3 1 0,-2 3-2 15,-4-4 0-15,-3 1-1 0,-2-1 0 16,3-7-1-16,1-2 4 0,8-6-3 15,5-5 0-15,6-2 2 0,3-5-3 0,0 0 1 16,0 0 0-16,0 0-4 0,-2 0 1 16,2 0-5-16,0 0-2 0,0 0-2 15,9 2 7-15,9-2 3 0,6 1 1 16,5-1 3-16,3 0-1 0,0 2-2 16,-2 1 1-16,1-2-1 0,-4 5-4 0,-1-1-3 15,-3 2-12-15,-1 1-23 16,-2-1-24-16,-3-2-35 0,-1-2-26 15,-3-1-42-15</inkml:trace>
  <inkml:trace contextRef="#ctx0" brushRef="#br0" timeOffset="471990.7925">10683 17565 412 0,'0'0'58'0,"0"0"-5"15,0 0-12-15,0 0-17 0,0 0-10 16,0 0-9-16,0 0-12 16,0 0-1-16,0 0-1 0,0 0 6 0,-35-2 8 15,21 22-3-15,2 5 0 0,2-3-4 16,-1 1 0-16,2-3 0 0,0-1 1 16,-1-3 2-16,5-2 1 0,2-7-1 15,1-1 0-15,1-1-1 0,-1-2 2 16,1 1 3-16,1 1 0 0,0-5 5 0,-2 0-2 15,2 0-3-15,0 0-3 0,0-1-1 16,0-7 1-16,0-8 2 0,2-3 1 16,1 1-3-16,1-7 1 0,2 4-1 15,2 1 0-15,1 1 0 0,0-1-3 16,-3 5-1-16,2 3 1 0,-5 4 3 16,0 6-1-16,1-3-2 0,-4 5-6 15,0-1-3-15,0 1 4 0,6 0 1 16,2 1 6-16,3 11 1 0,2 3-1 15,0 3 0-15,-3 2-3 0,0 2 2 0,0-2-3 16,-2 3 1-16,-1 1-3 0,0-1-13 16,2-3-21-16,-2-4-25 0,-1-3-36 15,-2-6-29-15,-1-1-37 0</inkml:trace>
  <inkml:trace contextRef="#ctx0" brushRef="#br0" timeOffset="472191.9279">10550 17779 407 0,'0'0'61'15,"0"0"-11"-15,0 0-15 0,0 0-17 16,0 0-8-16,0 0-5 0,0 0-5 16,0 0-1-16,39-77-4 0,-14 71 1 15,2 0 2-15,1-2-8 0,1 3-1 0,1 5-19 16,-1 0-21-16,1 0-37 0,-2 0-31 15,-2-4-54-15</inkml:trace>
  <inkml:trace contextRef="#ctx0" brushRef="#br0" timeOffset="472457.4776">11100 17545 388 0,'0'0'78'0,"0"0"-13"0,0 0-14 16,0 0-13-16,0 0-15 0,0 0-8 16,0 0-10-16,0 0-5 0,0 0 1 15,-13-4-1-15,10 4 1 0,1 4-2 16,1 12-3-16,-2 2 1 0,1 3 2 16,1 5 1-16,1-7-1 0,0 1-4 15,0 0-1-15,0-5-4 0,0 2-4 16,0-5-9-16,1 0-15 0,1-1-18 15,-1-5-18-15,1 0-15 0,-2-6-6 0,0 2-5 16,-13-1-1-16</inkml:trace>
  <inkml:trace contextRef="#ctx0" brushRef="#br0" timeOffset="472610.7718">10993 17793 39 0,'0'0'48'0,"0"0"7"16,0 0 15-16,0 0 5 0,0 0-10 16,0 0-17-16,0 0-17 0,0 0-2 15,0 0-2-15,0 0-3 0,-8 12-4 16,8-12-6-16,0 0-3 0,0 1 3 15,2-1-3-15,11 0 2 0,6-1-6 16,0-2-4-16,1 0-7 0,-2 3-7 0,0 0-13 16,5 0-25-16,-8-2-48 0,5-4-45 15,0-3-96-15</inkml:trace>
  <inkml:trace contextRef="#ctx0" brushRef="#br0" timeOffset="473053.5697">11196 17392 616 0,'0'0'40'15,"0"0"-13"-15,0 0-12 0,0 0-4 16,0 0-19-16,0 0 13 0,0 0-16 0,0 0 11 15,6-77 0-15,7 66 0 0,0 6 0 16,2 1-1-16,2 4 12 16,1 0-15-16,5 7 15 0,-5 4-13 15,-3 3-2-15,1 0 3 0,-5 3 0 0,0 0-3 16,-4 1 2-16,0-2-1 0,-4-5 2 16,-2 0 1-16,-1 1 1 0,0 3 0 15,0-3-1-15,0-1 0 0,0-6-1 16,-1 1 6-16,1-6-2 0,-2 0 0 15,2 0 3-15,-1 0-5 0,-6 0 2 0,-2-2-1 16,0-5-1-16,-1-3 0 0,6 2-2 16,3-3 2-16,-1-5-1 0,2-2 1 15,2-1-2-15,3 3-2 0,7 0 1 16,-2 3-1-16,3 0 1 0,0 1 0 16,1 1-15-16,-5 4 9 0,4 2-17 0,-3 1-2 15,2 4-28-15,1 0-65 16,4 8-63-16,-2-1-90 0</inkml:trace>
  <inkml:trace contextRef="#ctx0" brushRef="#br0" timeOffset="473439.388">12300 17638 502 0,'0'0'59'0,"0"0"-11"0,0 0-14 16,0 0-10-16,0 0-11 0,0 0-6 16,0 0-3-16,0 0-2 15,0 0-2-15,0 0 1 0,20-58-2 0,0 51 2 16,2-1 0-16,4 4-3 0,2-2 0 16,-1 1-3-16,-1 3 1 0,4-1 0 15,-2 3 0-15,-2 0-5 0,-1 0-13 16,-2 3-31-16,-2 4-42 0,-6-4-62 15,-5 0-103-15</inkml:trace>
  <inkml:trace contextRef="#ctx0" brushRef="#br0" timeOffset="473633.0232">12342 17778 440 0,'0'0'71'0,"0"0"-10"0,0 0-16 15,0 0-15-15,0 0-9 0,0 0-11 16,0 0-2-16,0 0-4 0,0 0 1 0,0 0-1 16,29 4-5-16,1-2-2 0,2-2-3 15,3 0-11-15,5-2-26 0,3-6-72 16,7-2-107-16,3-5-50 0</inkml:trace>
  <inkml:trace contextRef="#ctx0" brushRef="#br0" timeOffset="480566.9639">14751 17536 54 0,'0'0'21'0,"0"0"3"16,0 0 1-16,0 0-5 0,0 0 2 15,0 0-2-15,0 0-1 0,0 0 4 16,0 0 1-16,3-1-4 0,-3 1-6 16,0 0-2-16,0 0-2 0,0 0-1 0,0 0 1 15,0 0-1-15,0 0-2 16,0 0 0-16,0 0 2 0,0 0 0 15,0 0 2-15,1 0 1 0,1 0 0 16,4 0-3-16,1 0 0 0,3 0 1 0,0 1 1 16,1 1 4-16,7 1-1 0,-7-3 3 15,8 0 1-15,0 0-4 0,4 0-5 16,5 0 0-16,1 0-2 0,0-6 0 16,3 4-3-16,2-4-1 0,2-1-1 15,0 3-2-15,1 1 2 0,-1-2 3 0,1 3-5 16,4-1 0-16,-4 1-1 0,1-1-1 15,0 0 5-15,2 1-2 0,-1 0 0 16,-1-1-2-16,1 1 1 16,0-3-1-16,-3 3 1 0,2-3 0 0,1 4-1 15,1-2 1-15,-1 3-2 0,0 0 2 16,3 0 0-16,-3-2-1 0,0 0 2 16,0 1 1-16,0-1-4 0,-3 0 4 15,-1-1-4-15,-2-1 2 0,-2 3 0 16,-2-1 0-16,-2 2 2 0,-1 0-2 0,1 0 1 15,0 0 0-15,-1 0 0 0,1 0 0 16,-1-3 0-16,0 2-1 0,0-3 1 16,2 4 1-16,-2-3 1 15,3-1 0-15,0-1-1 0,1 3 0 0,2-3-1 16,1 1 1-16,-1 0 0 0,-2 0 0 16,1 1 1-16,-1-3-2 0,1 1 1 15,-3 0-1-15,3 2-2 0,-4-1 1 16,1 1-1-16,-2 1 1 0,-2 2 1 15,2-2-2-15,-4 0 1 0,-3 0 0 0,-2 1-2 16,-4 1 3-16,0-4-1 0,6 0 0 16,-4 0 1-16,6-2-1 0,-7 1-1 15,0 1 0-15,-3-3-13 0,3-2 11 16,0 5-11-16,0-4 12 0,-5 4-1 16,1 1-1-16,1 3 1 0,-5-3-4 0,4 2 16 15,-4 1-15-15,6 0-4 16,-1-2-11-16,-6 2-36 0,6-2-23 15,1 2-27-15,-1-2-44 0</inkml:trace>
  <inkml:trace contextRef="#ctx0" brushRef="#br0" timeOffset="490366.8876">15451 17090 66 0,'0'0'31'0,"0"0"2"0,0 0-2 16,0 0 3-16,0 0-2 0,0 0 0 16,0 0-5-16,0 0-5 0,0 0-2 15,-22-22-3-15,22 20 3 0,-1 2 1 16,1-2-1-16,-2 2 1 0,2-1-3 16,-1 1-4-16,1 0-2 0,-2 0-3 15,2-3-2-15,-1 3-3 0,1-2 0 16,-2 2-2-16,2 0-2 0,0-2 0 15,-1 2 0-15,1 0 1 0,0 0-1 0,0 0 2 16,0 4-1-16,0 9-2 0,0 4 1 16,3 6 0-16,1 0-3 0,2-4 3 15,0 3-2-15,0-1 2 0,1 3 19 16,-1-3-18-16,-2 1 17 0,5-1-18 16,-2-8 0-16,-1 1 14 0,-5-5-15 0,2-4 16 15,1 3-17-15,-1-3 1 16,-1-4 4-16,1 5-1 0,-3-6 5 15,0 0-2-15,0 0 0 0,0 0 1 16,0 0-1-16,0-7-14 0,0-6 13 0,0-6-14 16,-2-2-4-16,-2-1 16 0,-1-3-15 15,1 2 13-15,-2 3 0 0,1 0 1 16,0 1-2-16,1-2 2 0,0 2 0 16,1-1-1-16,0-3 2 0,0 2-2 15,1 3 0-15,2-2-1 0,0 0 2 0,0 0-2 16,0 0 2-16,0 5 0 0,2 6 0 15,1 0-1-15,0 0 0 16,0-1-2-16,-2 0-1 0,5 3-2 16,-2-3 1-16,5 6 1 0,-2-2 2 0,5 4 1 15,6 1-1-15,0 1 0 0,5 0-1 16,-3 6 0-16,-1 3 2 0,0 5-2 16,-2-1 1-16,-4 3-1 0,-1 0-3 15,-2 2 5-15,-4-4-3 0,-2 4 2 16,-3-5 2-16,-1-3-3 0,0 8 1 0,-7-3 2 15,-7 4 0-15,-5-2 2 0,-7-2 0 16,-5 0-2-16,0 0-1 16,-1-3 0-16,0 0-3 0,2-1-3 0,2-3-19 15,8-6-69-15,4-2-165 0</inkml:trace>
  <inkml:trace contextRef="#ctx0" brushRef="#br0" timeOffset="494111.0021">15662 17640 132 0,'0'0'56'0,"0"0"7"0,0 0-8 16,0 0-11-16,0 0-7 0,0 0-3 0,0 0 1 15,0 0-8-15,0 0-7 0,-17-35-7 16,17 35-7-16,0 0-5 0,-2-2-1 16,2 2 0-16,0 0 1 15,0 0 5-15,0 2 0 0,0 8-1 0,2 2-1 16,2 3-2-16,2-2 4 0,1 1-2 16,0-3-3-16,-1 1 2 0,-2-2-2 15,1 0 0-15,-1 0 1 0,2-3-2 16,-2 4 3-16,0-4-3 0,1 1 1 15,-1-1-1-15,2 0-1 0,-4-4 3 0,-1 1-1 16,-1-4 3-16,0 0 0 0,0 0 3 16,4 0-1-16,-3 0 2 0,4 0-1 15,2-7-4-15,2-7-1 0,2-4 1 16,-3-2-2-16,-4-1 2 0,3-2-2 16,-1 0 0-16,1 0 1 0,-1 1-2 15,0-1 1-15,1 2 0 0,-2-2-4 0,1 1 3 16,-3 7-1-16,2 0 0 15,-2 8-1-15,0-6 0 0,0 3 1 16,-2 5-3-16,1 1-6 0,-2 4-11 0,0-2-24 16,0 2-28-16,8-2-29 0,2-1-37 15,8-1-79-15</inkml:trace>
  <inkml:trace contextRef="#ctx0" brushRef="#br0" timeOffset="494948.049">16162 17618 174 0,'0'0'67'0,"0"0"-3"0,0 0-13 16,0 0-16-16,0 0-9 0,0 0-4 15,0 0-6-15,0 0-1 0,0 0-4 0,0 0-2 16,-14 8 3-16,11-10-2 0,0-2 2 16,2-1-1-16,-1 2-4 0,1-3-2 15,-1 3 1-15,1-3-4 0,1 1-2 16,0 5 2-16,0-4-1 0,0-4-1 16,0 3 1-16,0-5-2 0,0 6 0 0,6-4 1 15,0 3-1-15,2-2 1 16,5-1-1-16,-6 5-1 0,8-2 3 15,-8 0-2-15,-1 5 0 0,4 0-4 16,-3 0 1-16,3 0 1 0,2 0 0 0,-1 0 4 16,0 0-2-16,-1 3 0 0,1-1 1 15,-2 2-4-15,5 2 2 0,-6 0 1 16,2 1-3-16,-4 1 3 0,-5 4 5 16,1 5-4-16,-2 1 1 0,-8 5 3 15,-3-2-2-15,-5 1 2 0,0-3-4 0,-1 1 0 16,0-1 1-16,6-6 0 15,2-2 1-15,3-4-2 0,2-3 1 16,4-2 1-16,0-2 2 0,0 0 0 16,0 0-1-16,0 0-1 0,0-2-2 0,0-9-1 15,10 0 0-15,1-6 0 0,1 6 1 16,-1 3 0-16,0 1-2 0,2 0 0 16,-4 4 0-16,5-4 3 0,-4 4-1 15,1 0 1-15,1 2-3 0,2 1 0 16,6 0 1-16,-4 0-1 0,7 0 3 0,-9 4-1 15,-1-1-1-15,-2 2 2 0,-2 0 0 16,5 2 0-16,-7-2-5 0,3 5 5 16,-6-2 1-16,-4 3 1 0,0 2 4 15,-4 2-3-15,-12 5-3 0,-4-2 4 16,-5 2 3-16,-4-4-2 0,-1-3 0 0,-4 2-5 16,3 0 2-16,-4 0-2 15,4-2 1-15,-1-1-1 0,3-5-2 16,1 1-3-16,2-1-5 0,7-2-10 15,2-2-43-15,0-3-104 0,3-4-88 0</inkml:trace>
  <inkml:trace contextRef="#ctx0" brushRef="#br0" timeOffset="542227.9876">4909 4882 64 0,'0'0'21'0,"0"0"-3"0,0 0-2 0,0 0 1 15,0 0-4-15,0 0-1 16,0 0-3-16,0 0 0 0,0 0-1 15,6-72 0-15,-5 68 2 0,2-4-2 16,-3 3 1-16,3 1 0 0,-3-1-2 0,0 5 0 16,0-4-1-16,3-1-3 0,-2 1 0 15,2-6-2-15,-1 6 1 0,2-5 0 16,-1 1 0-16,4-1-1 0,0-2 0 16,-1 4 0-16,0-4-1 0,5-1 2 15,-5 4 0-15,3-4 0 0,0 5 3 16,-2-1 5-16,0 1 9 0,-1-1 4 15,1 0 2-15,-4 6-2 0,2-6-4 0,-3 5-5 16,4-6-2-16,4-3-5 16,-1-1-3-16,7-4 0 0,-2 2-6 0,2 0 3 15,-3 2-5-15,0 2 4 0,-3 3 0 16,-2 2-2-16,-7 4 1 0,9-3-2 16,-6 3-1-16,5-3 4 0,0 1 1 15,2 1 0-15,4-2 3 0,-4 2-2 16,4-1-1-16,-6 1 0 0,-1-2-3 0,7 1 3 15,-5-2 4-15,10-2 0 0,-1-1 3 16,1-4-5-16,0 3 0 16,0 0-3-16,-6 0-1 0,-7 6-2 15,-1 3-1-15,-2-1 1 0,0 1 0 0,-1-1 1 16,3 0 2-16,-2 1 1 0,1-1-1 16,-1 1 0-16,0 1 0 0,-4 0-2 15,0-2 3-15,0 2-2 0,3 0-1 16,-3 0 2-16,3 0-3 0,-3 0 3 15,3 0 2-15,-2 0-1 0,1 0 0 0,-1 0 0 16,1 0-1-16,-1 0 1 0,1 0 0 16,-1 0 0-16,1 0 2 0,-1 0-1 15,1 0 1-15,6 0 0 0,2 0 2 16,-1-2-3-16,10 0 0 0,-3-1-4 16,-5 1 2-16,7-1 0 0,-1-1 0 15,-7 2 0-15,9-1-2 0,-9-1 0 16,3 4-1-16,-3-2 0 0,-3 0 1 15,4 2-1-15,-6 0-2 0,1 0 1 16,0 0-1-16,-2 0 3 0,-1 0 2 0,3 0 0 16,4 2 0-16,-6 0 0 0,-1-2 0 15,0 4 0-15,-3-4 3 0,0 0 1 16,0 0 2-16,3 2 1 0,-3-2 0 16,3 0 3-16,-3 1 2 0,0-1 0 15,3 0 2-15,-3 2-4 0,0-2-2 0,0 0-4 16,0 0-2-16,0 0-2 0,0 0-4 15,0 0 2-15,0 0-5 16,-3 0-1-16,3 0-7 0,-3 0-10 16,3 1-17-16,-3 4-33 0,-1 3-50 0</inkml:trace>
  <inkml:trace contextRef="#ctx0" brushRef="#br0" timeOffset="543234.2769">6164 4391 3 0,'0'0'17'16,"0"0"0"-16,0 0-4 0,0 0-6 15,0 0-1-15,0 0 0 0,0 0 1 16,0 0-1-16,0 0-1 0,0 0 1 16,0 15 1-16,-1-15 1 0,1 2 4 15,-2-2 1-15,2 1-2 0,0-1-1 0,0 0-4 16,0 2-1-16,0-2-3 0,0 0 0 15,0 1-2-15,-1-1-2 16,1 0-4-16,0 2-5 0,0-2-3 16,0 0-6-16,0 2-2 0,-3-2-4 0,3 1-28 15</inkml:trace>
  <inkml:trace contextRef="#ctx0" brushRef="#br0" timeOffset="579411.7616">2678 5632 6 0,'0'0'4'0,"0"0"4"16,0 0-3-16,0 0 1 0,0 0 0 15,-44-77 2-15,37 62 2 0,0 2 0 16,-3-5 7-16,0 2 3 0,1 5 6 0,3-1-4 16,-1 0-5-16,0-3-11 0,0-3-3 15,2 4 0-15,1-2 0 0,-2-1-1 16,3-1 2-16,0 1-1 0,-1-1 1 16,3-1-4-16,-1 1 3 0,1-2 0 15,1 2 1-15,0 6 4 0,0-3-6 0,0 1 3 16,0 1-3-16,0-1 3 15,0 0-2-15,0 2 0 0,1 0-1 0,1 2 0 16,-1-1-2-16,3 0 0 16,2 2 0-16,-2 0 0 0,1 0 2 0,2-5-2 15,-1 2 1-15,8-3 1 0,-2 1-2 16,1-2 1-16,0 4-2 0,1-1 2 16,-1-1-1-16,-1 2-1 0,2 1 2 15,-5 1-2-15,2 0 2 0,-3 5 0 16,-1-1-1-16,0-1 2 0,2 2 0 0,-2-1-1 15,-4 3 0-15,4-2 0 0,-2 3-1 16,-2 0 2-16,2 0-1 0,-5 2 0 16,3-3 3-16,0 1-1 15,6-2 1-15,-2 1 0 0,-1-3 1 0,4 1-3 16,-3 0 4-16,2 1-6 0,1 0 1 16,-3-1-1-16,3 2-1 0,-1 1-3 15,1 1-1-15,2 1 0 0,-2 0 0 16,7 0 5-16,0 0 4 0,4 5-1 15,0-3 2-15,-2 2-1 0,-3-3-3 0,1 2 0 16,-2 0 0-16,2-2 0 0,2 2-1 16,-3 1 0-16,-3 1-1 0,3-1 2 15,-3 0-1-15,1 2 0 0,-2 2 2 16,-3-3-2-16,2 2-2 0,2 2 4 16,-4 0-2-16,4 1 1 0,-4 0 1 15,-2 0-2-15,1 3 1 0,1 4 0 16,1 0-1-16,0 1 3 0,-1-1-3 15,-2 3 2-15,-1 0-1 0,0 0 2 16,1 1-1-16,-4 2 0 0,0 0 2 0,0 1-3 16,-2-8 2-16,1 3-3 0,-2-1 0 15,1-7 3-15,1 8-3 0,-2-6 3 16,1 1-3-16,-1-1 0 0,0-1 0 16,0 1 0-16,0 0 0 0,0-1 1 15,0-6-1-15,0 6 3 0,0-6-1 0,0 5 3 16,0 1-1-16,0-2 1 0,-1 4-1 15,-2-3-1-15,-2 4-1 16,-5 0-1-16,0 1 3 0,-3 5-2 16,-3-3 1-16,2 2-3 0,-2-3-2 0,1 0 2 15,-2 0 2-15,4-1-1 0,3-6 3 16,-3 1 2-16,7-5 3 0,2-3 3 16,-4 1 1-16,3-3 2 0,-7 3-5 15,5-1-1-15,-6-1-3 0,4 0-1 16,-4 0-3-16,2 0 0 0,-4-2-2 0,4 1 0 15,-4-1 0-15,3 0 0 0,4 0 0 16,-4 0 0-16,5 0-1 0,-6 0-2 16,0 0-5-16,2 0-2 15,-1 0 0-15,0 0 3 0,-2 0 1 0,8 0 1 16,3 2 2-16,-3-2-1 0,-2 0 0 16,2 0-3-16,3 2-10 0,3-2-24 15,-4 0-24-15,-1 0-36 0</inkml:trace>
  <inkml:trace contextRef="#ctx0" brushRef="#br0" timeOffset="593192.5807">10982 8747 11 0,'0'0'14'0,"0"0"-1"0,0 0-2 16,0 0-5-16,0 0-4 0,0 0-3 15,0 0 1-15,0 0-1 0,0 0 1 16,-1-1 1-16,-2 0-2 0,3-1-5 0,-4-4-6 15,4 1-13-15</inkml:trace>
  <inkml:trace contextRef="#ctx0" brushRef="#br0" timeOffset="595604.0575">27539 8029 300 0,'0'0'58'0,"0"0"-4"16,0 0-10-16,0 0-10 0,0 0-5 0,0 0-7 16,0 0-4-16,0 0-5 0,0 0-7 15,0 0-4-15,-28-55-5 0,27 55 1 16,1 0 0-16,-3 8 2 0,1 11 2 16,-1 6-3-16,2 5 0 0,0 0-2 15,1 6 2-15,0 0 0 0,0 2 4 0,0 1-2 16,0-2 2-16,0-2-2 15,0-2 2-15,0-5-1 0,0-8-1 16,0-4-1-16,0-5 0 0,0-6 0 16,0 6 1-16,0-7 1 0,0 0-1 0,0 3 0 15,0-7 2-15,0 0 1 0,0 0 2 16,0 0 2-16,1 1-1 0,-1-1 0 16,0-1-4-16,0-13 0 0,1-4-2 15,-1-7 2-15,0 1-2 0,0-1 3 16,0 2-1-16,0 0 2 0,0 0-1 0,0 0 0 15,-1 6 0-15,1-1-1 16,-1-2 1-16,1-1-1 0,0-6-3 16,0 3 0-16,4-2-2 0,5 2 1 15,2 1-2-15,2 3 2 0,3 1-1 0,-1 6 1 16,-3 3-2-16,0 3 1 0,-5 3-2 16,2 1 0-16,1 0 1 0,-1 3-1 15,7 0 1-15,-2 0 1 0,5 5-1 16,-4 5 1-16,-1 3-1 0,-3 6 1 15,-2 1 0-15,-3 5 0 0,0 0 1 0,-5 5-1 16,-1-1 2-16,0-2-1 0,-7 1 0 16,-2-3-1-16,2-3 1 0,-2-4 2 15,1-6-1-15,1 0 3 0,1-6-1 16,1-3 1-16,-2 3 2 0,1-4-1 16,2-1 2-16,1 1-1 0,3-2-3 15,-4 0 0-15,1 0-3 0,-2-3 0 16,2 1 0-16,3 2-1 0,-1-1 0 15,1 1-1-15,0-5-1 0,1-3 0 16,5 1 1-16,6 1 1 0,-1 3 1 0,1 3 0 16,7 0 0-16,-5 3-1 0,6 6 2 15,-6 0-1-15,-2 3 1 0,-3 2-1 16,-3-2-1-16,-1 2 1 16,-3 3 1-16,-2 1 0 0,0 3 1 0,-2-2-2 15,-6-2 0-15,-2-2 0 0,-4 0 1 16,-2-2 3-16,-5 1-5 0,0-2 2 15,-4-1-5-15,0-3-2 0,1 0-2 16,-1-1-4-16,9-5-5 0,-1 1-11 16,8-3-24-16,-5 0-40 0,2-1-63 0</inkml:trace>
  <inkml:trace contextRef="#ctx0" brushRef="#br0" timeOffset="596017.2286">28150 8150 424 0,'0'0'48'0,"0"0"-14"0,0 0-8 0,0 0-5 15,0 0-5-15,0 0-5 0,0 0 0 0,0 0-2 16,0 0-1-16,-14-67-1 16,7 60 0-16,4 5-2 0,-6-3 0 15,2 2-1-15,2 1-1 0,-7 1 1 16,1 1-1-16,-1 0 0 0,-5 3 0 0,3 6-2 16,2 2 2-16,-6 11-2 0,2 3 0 15,-1 7-1-15,0 4-1 0,0 2-2 16,4 0 1-16,3-2-2 0,3-2 0 15,7-4 0-15,0-3 2 0,10 0-1 16,4-5 1-16,8-3 2 0,2-2-5 0,3-3 2 16,2-4-10-16,1-4-7 0,0-6-3 15,1 0 1-15,-1-5-1 0,-1-6-15 16,-2-3-12-16,-5-4-34 16,-2 0-39-16,-4-2-106 0</inkml:trace>
  <inkml:trace contextRef="#ctx0" brushRef="#br0" timeOffset="596388.8935">28607 8272 363 0,'0'0'54'16,"0"0"-9"-16,0 0-18 0,0 0-11 15,0 0-6-15,0 0-1 0,0 0-2 0,0 0 0 16,0 0-2-16,0 0-3 0,48-19-3 16,-31 16-1-16,2 1-2 0,-1 2-1 15,2 0 1-15,7 0-2 16,-2 0-12-16,-3-1-34 0,1-1-67 0,-9 2-142 16</inkml:trace>
  <inkml:trace contextRef="#ctx0" brushRef="#br0" timeOffset="596596.1531">28571 8517 636 0,'0'0'32'15,"0"0"-7"-15,0 0-10 0,0 0-8 16,0 0-5-16,0 0-2 0,0 0-4 15,0 0 4-15,0 0-8 0,106-34 1 16,-71 22-12-16,1 2-28 0,0 2-72 16,-2 6-127-16</inkml:trace>
  <inkml:trace contextRef="#ctx0" brushRef="#br0" timeOffset="599506.8891">29614 8032 144 0,'0'0'50'16,"0"0"-3"-16,0 0-6 0,0 0-3 16,0 0-1-16,0 0-3 0,0 0-3 15,0 0-7-15,0 0-7 0,40-37-4 16,-38 37-2-16,-1 0 2 0,-1 0 2 15,0 2 3-15,0 14-1 0,-6 5-5 16,-4 6-4-16,-1 2-1 0,-3 0-3 16,-1 3 2-16,2 2-3 0,-3-1-1 15,3 2 0-15,0 0-2 0,3-2 0 0,-1-1-2 16,3-5 1-16,2-7 1 0,2-3-1 16,1-7 2-16,1-5 2 0,2 0 3 15,0-5 3-15,0 0-2 0,0-2-2 16,3-14-3-16,6-11 0 0,5-9 1 15,0 0 3-15,0-4-2 0,0 2 0 0,1 0-1 16,-4 0 0-16,1 3 0 0,-2 2 2 16,-1 3-1-16,-3 2 1 15,-1 9-3-15,-2 2 0 0,1 6 0 16,-2 7 0-16,-1-1-2 0,-1 5-4 0,0-2 0 16,0 2-1-16,5 0 2 0,2 8 2 15,3 9 2-15,5 5-2 0,-4 3 0 16,3 4 0-16,-2 2 0 0,-1 3 0 15,1 3 1-15,-1-1-3 0,-3 0 2 16,1-1-3-16,-3-3 1 0,-1-3-1 0,-2-11-2 16,2-1-4-16,-2-6-5 0,2-3-14 15,0 2-12-15,-3-7-26 0,1 1-24 16,-3-4-29-16,0 0-46 16</inkml:trace>
  <inkml:trace contextRef="#ctx0" brushRef="#br0" timeOffset="599704.5592">29534 8313 337 0,'0'0'57'0,"0"0"-6"15,0 0-12-15,0 0-9 0,0 0-11 16,0 0-5-16,0 0-4 0,0 0-2 16,0 0 0-16,0 0-3 0,8-4-3 15,28-2-1-15,4-2-1 0,5-2-1 16,1-1-1-16,1 0-2 0,-1 2-7 0,-1 2-13 15,-1 0-27-15,3 3-47 0,-3 3-63 16</inkml:trace>
  <inkml:trace contextRef="#ctx0" brushRef="#br0" timeOffset="600087.8002">30261 8118 429 0,'0'0'66'0,"0"0"-15"16,0 0-12-16,0 0-11 0,0 0-6 16,0 0-3-16,0 0-1 0,0 0-4 15,0 0-4-15,0 0-2 0,-15-61-2 16,12 58-2-16,-2 1-1 0,1 1-2 15,-7-1 0-15,-4 2-1 0,1 2 0 16,-5 8-1-16,2 4 0 0,2 6-1 0,2 3 1 16,3 2-1-16,4 6 2 0,2 1-2 15,2 1 2-15,2 0-4 0,0 1 2 16,6-2 0-16,4 0-2 16,3-5-1-16,3-2 1 0,4-5-2 0,5-3 0 15,1-5 3-15,6-6-10 0,4-2-3 16,0-4-4-16,0-4-8 0,0-4 3 15,-2-5-2-15,-4-1 0 0,-4-1 0 16,-3 2-12-16,-10 3-35 0,-5 3-88 16</inkml:trace>
  <inkml:trace contextRef="#ctx0" brushRef="#br0" timeOffset="604391.1397">31216 8371 293 0,'0'0'47'0,"0"0"-9"15,0 0-8-15,0 0 0 0,0 0-6 16,0 0-2-16,0 0-1 0,0 0-4 15,0 0-3-15,13-61-5 0,-9 41-3 0,2 0-3 16,3-2 4-16,1-2-6 0,0 0 6 16,3-2-6-16,-1 0 1 0,-1 2 3 15,1-1-4-15,-1 2 6 16,-1 1-3-16,-2 7 1 0,-4-2 7 0,-1 6-1 16,-2 4 1-16,1-2 0 0,-2 3-4 15,0-1-2-15,0 2-1 0,0 5-4 16,0-2-1-16,0 2-3 0,0-1 0 15,0-1-1-15,0 0-2 0,-2 2-1 16,1 0-2-16,-3 0 0 0,-2 4 3 0,-3 8 2 16,2-1 1-16,4 6 0 0,3 1-1 15,0 1-2-15,0-1 1 0,0-1-1 16,3 0 2-16,3-4 1 0,1 2 0 16,0-3 2-16,2-1-1 0,-3-4 2 15,4 4-1-15,-5-5 1 0,1-1-1 16,0 1 1-16,-3-3 1 0,2 3 0 15,-2-3 0-15,3 3 1 0,-1 2-1 16,-2-5 0-16,1 3 1 0,-1-3 0 16,0 0 0-16,0 6 0 0,-2-5 1 0,2 1-1 15,-3 4-1-15,0-4 0 0,0 5 1 16,-7 3 0-16,0-1-2 0,-5 0 2 16,2-3-1-16,0-2 0 0,1-2 0 15,-1 0 0-15,0-1 0 0,5-3-4 16,-5 1 7-16,5-2-5 0,-4 0 6 0,0 0-1 15,5-5-3-15,-1-3 0 0,4-4 0 16,1-8-1-16,0 0 0 16,7-7 4-16,2 4-4 0,3 2 4 15,1 3-4-15,-2 1-1 0,-1 4 1 0,0 5-2 16,-2 1 0-16,1 3 0 0,2-1 0 16,2 4 1-16,6 1 0 15,0 0 0-15,4 3 0 0,-2 6-1 0,-1 2-1 16,-2 2 1-16,-1 1 0 0,-2 1 2 15,-1 2 0-15,-4 1-1 0,-2-6 0 0,-2 3-1 16,-5 3 1-16,-1 1 1 0,0 4 0 16,0-3 0-16,-7-1-2 0,-1-1-2 15,2-6-8-15,-1 0-6 0,2-6-16 16,2-2-25-16,0 0-30 0,3-4-28 16,0 0-43-16</inkml:trace>
  <inkml:trace contextRef="#ctx0" brushRef="#br0" timeOffset="604556.0606">31587 8059 502 0,'0'0'53'0,"0"0"-16"16,0 0-11-16,0 0-6 0,0 0-8 16,0 0-5-16,0 0-7 0,0 0-7 15,0 0-7-15,0 0-6 0,-51-43-25 16,51 43-50-16,7 1-103 0,9 7-80 15</inkml:trace>
  <inkml:trace contextRef="#ctx0" brushRef="#br0" timeOffset="605025.5282">31722 8196 577 0,'0'0'33'0,"0"0"-11"0,0 0-10 16,0 0-6-16,0 0-5 16,0 0-2-16,0 0 1 0,0 0-2 15,0 0-1-15,0 0 0 0,51 76-2 0,-43-56 1 16,0 1-2-16,-2-5 1 0,-2-1-1 16,-2-3 1-16,-2-1-2 0,0 1 3 15,0-3 1-15,0 2 3 0,-8-4 1 16,2 1 1-16,-4-5 1 0,-1 1 2 15,-3-4 0-15,-3 0 1 0,7 0 0 0,-5-2 3 16,3-6-1-16,6 0 0 0,-2-7-2 16,4-2-2-16,4-4 0 15,0-8-3-15,6 0 1 0,6 0-2 16,3 2 1-16,1 1-1 0,3 4 0 0,1 3 0 16,-2 4-1-16,-1 4 0 0,-5 4 0 15,3 2 0-15,2 4 0 0,-6 1-1 16,8 0-1-16,-1 0 1 0,-3 6 4 15,7 4-5-15,-6 2 5 0,0 2-5 16,-3 3 0-16,0 1-1 0,-5 0 1 0,0 4 1 16,-2 1 0-16,-1-1 6 0,-5 3-7 15,0 0-2-15,-7 0-6 0,-2-3-12 16,-2-2-7-16,2-7-28 0,-1-2-34 16,4-5-49-16,2-3-128 0</inkml:trace>
  <inkml:trace contextRef="#ctx0" brushRef="#br0" timeOffset="605628.0785">32299 8131 481 0,'0'0'61'0,"0"0"-18"0,0 0-11 0,0 0-12 16,0 0-6-16,0 0-2 0,0 0-1 16,0 0-2-16,0 0-2 0,0 0-2 15,-40-45-2-15,40 43-2 0,-2 1 0 16,2-6 0-16,0 2-1 0,0-7 0 15,4-1 0-15,7 3-2 0,3-4 2 0,3 3-1 16,-3 4-1-16,1 4 1 0,0-1-1 16,-4 2 0-16,7 2 0 0,-1 0-1 15,-2 0-1-15,2 0-1 16,-4 6-1-16,-2 2 0 0,-2 5 1 0,1 4 0 16,-4-5 2-16,-3 5 1 0,-3 1 1 15,0 3 1-15,-6 5-1 0,-2-3 1 16,-3-4 1-16,1-5-1 0,2-2 1 15,3-5-1-15,2-3 0 0,-3 4 1 16,4-6 0-16,-1 1 0 0,-1 0 1 0,4-3-1 16,0 0 0-16,0 0-1 0,0 0 0 15,0 0 0-15,1 0 0 0,12 0 0 16,-3-3 0-16,6-1 0 16,-6 3 1-16,-6-1-1 0,2 2-1 0,0 0 1 15,0 0-1-15,2 0 2 0,3 0 0 16,-6 0-1-16,0 2 0 0,-4 0-1 15,2 1 0-15,0 7 1 0,0-2 2 16,-3 5 1-16,-2 3-3 0,-8 1 0 16,-4 4-3-16,-2-4-2 0,0-4-2 0,6-3-8 15,4-4-18-15,2-3-32 0,4-3-51 16,-7 1-68-16</inkml:trace>
  <inkml:trace contextRef="#ctx0" brushRef="#br0" timeOffset="606051.0226">32658 8081 495 0,'0'0'64'16,"0"0"-19"-16,0 0-11 0,0 0-12 15,0 0-3-15,0 0-5 0,0 0-5 16,0 0-2-16,0 0-5 0,0 0-1 15,-6-45-1-15,0 45-1 0,2 0 1 0,-5 3-1 16,-1 6-1-16,3 4 2 0,-2 4-9 16,5-3 9-16,1 2-8 0,-1 2 7 15,4 4-2-15,0 4 0 16,0-2-1-16,0-7 2 0,0 1 6 0,1 0-6 16,2-6 7-16,3 5-6 0,-2-7 0 15,2-2 1-15,1 0 0 0,-4-5 0 16,8-2 1-16,-2-1 0 0,4-1 1 15,5-7-1-15,-5-4 2 0,-2-3-1 16,-2-2 2-16,-3-2 0 0,-2-1-1 0,0 5 2 16,-4-3-1-16,0-1-1 0,0 3 1 15,0-8-2-15,-4 9 2 0,-2 2-1 16,-3 1-1-16,2 5-2 16,-4-3-3-16,3 5-2 0,4 4-5 0,1-1-5 15,-3 2-15-15,2 0-26 0,-3 0-43 16,-2 0-58-16,6 2-129 0</inkml:trace>
  <inkml:trace contextRef="#ctx0" brushRef="#br0" timeOffset="606531.3174">32788 7518 180 0,'0'0'45'0,"0"0"3"16,0 0 1-16,0 0 0 0,0 0 1 15,0 0-3-15,0 0-3 0,0 0-9 0,0 0-5 16,0 0-8-16,-61-78-8 0,58 77-6 16,3 1-5-16,-1-1-2 15,-3 1 1-15,-2 9-1 0,-3 6 0 0,2 8 1 16,2 1-4-16,3 2 1 0,2-1 1 16,0 1-3-16,8-3 0 0,-1-1-1 15,2-4-1-15,0-6 2 0,-1-2 2 16,0-2 0-16,1-5 2 0,0 1-1 15,3-4 2-15,5 0 0 0,-1-5 1 16,6-7 0-16,-7-4 2 0,-1-2 2 0,-7 0 1 16,-2-3 2-16,-5-1 1 0,0 1-2 15,-8 1 1-15,-5 2-1 0,-1 3-2 16,-3 4-4-16,-1 4-5 0,-2 2-6 16,-1 5-8-16,1 0-22 0,-1 6-59 15,0 5-199-15</inkml:trace>
  <inkml:trace contextRef="#ctx0" brushRef="#br0" timeOffset="607256.8876">28745 9399 336 0,'0'0'69'0,"0"0"-4"0,0 0-10 16,0 0-15-16,0 0-8 0,0 0-9 15,0 0-6-15,0 0-6 0,0 0-4 16,-29-4-2-16,29 4-1 0,0 0 0 0,0-1 0 15,13 1-2-15,3-1 0 16,8-2-1-16,2 0 0 0,3-2 0 16,0 1-1-16,3-2-2 0,-3 4-4 15,0 0-5-15,-9 1-12 0,-1 1-31 0,-2 3-37 16,-8 3-64-16,-2 8-127 0</inkml:trace>
  <inkml:trace contextRef="#ctx0" brushRef="#br0" timeOffset="607456.6102">28572 9706 572 0,'0'0'50'0,"0"0"-12"0,0 0-10 16,0 0-8-16,0 0-8 0,0 0-4 16,0 0-4-16,0 0-1 0,0 0-2 15,-1 5-1-15,28-5-1 0,13-5 0 16,2-2-1-16,5-2-1 0,3 0-5 15,2-1-8-15,2-1-18 0,6 2-34 16,2-2-88-16,2 3-147 0</inkml:trace>
  <inkml:trace contextRef="#ctx0" brushRef="#br0" timeOffset="609094.959">29887 9399 408 0,'0'0'48'0,"0"0"-16"0,0 0-8 15,0 0-4-15,0 0 0 0,0 0-2 0,0 0-3 16,0 0-5-16,0 0-3 0,-3-59-1 16,3 58-3-16,0 0-1 0,0 0 0 15,0-1-2-15,0-4 1 0,0-1-2 16,3 0 0-16,9-3 2 0,-5 5-3 15,9-1 3-15,-6 2-2 0,2 3 0 0,0 0 2 16,-1 0-2-16,0 1 0 0,2 0 1 16,-3 0 0-16,3 0-1 15,-3 0 1-15,1 0 0 0,1 0-1 16,-3 0 1-16,1 3-2 0,0 2 1 0,1 6-2 16,-6-5 2-16,1 10 1 0,-4 0 0 15,-2 4 2-15,-3 6 1 0,-7 1-1 16,-6 0-2-16,-2 1 1 0,0-3 0 15,0 0 1-15,2-4-1 0,2-3 0 16,2-5 2-16,5-3-2 0,1-2 1 0,3-6 1 16,2 1 0-16,1-3 2 0,-3 4-2 15,1 0 0-15,-2-1 0 0,3 1-1 16,1-4 0-16,0 0 0 0,0 7-1 16,0-2 1-16,0 5 0 0,0-1-1 15,4-1 0-15,0-2 0 0,5-2-1 16,6 1 2-16,-4-2-3 0,7-1-1 15,3-2-3-15,1 0-3 0,5-5-5 16,-1-1-17-16,-2-2-28 0,5 3-44 16,1-2-68-16,2 4-98 0</inkml:trace>
  <inkml:trace contextRef="#ctx0" brushRef="#br0" timeOffset="610368.5838">30633 9376 398 0,'0'0'62'0,"0"0"-6"0,0 0-20 16,0 0-12-16,0 0-8 0,0 0-7 15,0 0 1-15,0 0-2 0,0 0 0 0,0 0-1 16,45-75-2-16,-45 75-1 15,2-1-2-15,-1 0-1 0,1 1-1 16,-1-2-1-16,0 2 1 0,1 0 1 16,2 0 1-16,2 8-1 0,0 5 0 0,1 4 0 15,-1-2-1-15,2 2 0 0,-1-2-1 16,-1-4 1-16,0 2 0 0,3-1 0 16,-5-2 0-16,3 2 0 0,-2-3-1 15,-1-1 1-15,1-1-1 0,-4-4 1 16,2 2 2-16,-3-5-3 0,0 0 1 15,0 0 0-15,2 0-1 0,-2 3 3 16,2-2 0-16,-2 1 0 0,1-1 2 16,-1 1 1-16,2-1 2 0,-2-1 3 15,1 2-1-15,-1-2-2 0,2 0-2 0,-1-2-4 16,2-8 1-16,2-7 0 0,-1-5 1 16,2 2-2-16,-1-3 0 0,1-2 0 15,0 3 1-15,0-1-2 0,0 0 0 16,1 2 0-16,-2 1-1 0,1 2 1 15,-1 4-5-15,-1 0 3 0,-1 4-5 0,-1 5 1 16,0 0-5-16,-2 5-4 0,0-1-5 16,0 1-10-16,6 0-13 15,1 1-36-15,1 4-52 0,-1 7-60 16</inkml:trace>
  <inkml:trace contextRef="#ctx0" brushRef="#br0" timeOffset="611232.6">31064 9338 355 0,'0'0'64'15,"0"0"-12"-15,0 0-11 0,0 0-10 16,0 0-5-16,0 0-5 0,0 0-5 15,0 0-6-15,0 0-2 0,-4-44-3 0,4 32-2 16,0 8-1-16,1-7-2 0,3 1 1 16,1 3-1-16,1-1 0 15,0 1 1-15,-1 1-1 0,4-1-1 16,-2 3 1-16,2 0-1 0,-2 0 0 0,-1 1-1 16,3 1-1-16,-4 2 0 0,6 0 0 15,0 0 0-15,-2 1 0 0,1 8 1 16,0 2 0-16,-1 5 1 0,-3 2 0 15,-2 0 0-15,-1 1-1 0,-3 2-1 16,0 0 2-16,0 0 0 0,-2-2 1 0,-3-1 0 16,-3-2 0-16,-1 0 2 0,-2-2 1 15,2-5 0-15,0-1 0 0,2-3 0 16,2-3 0-16,2 1 0 0,3-3 2 16,0 0 0-16,0 0-1 0,0 0 0 15,-5 0-2-15,1 0-1 0,1-3 1 16,0 1-2-16,3-3 0 0,0-6 0 15,9-3 0-15,-2 0 0 0,5 6 0 16,-5 1 0-16,2 3 0 0,1-1 1 16,-6 3-1-16,8 0-1 0,-6 2 1 0,6 0-1 15,3 0 4-15,1 4-3 0,0 4 3 16,-2 2-3-16,-2 1-1 0,-3-2 4 16,-4 3-4-16,-1 4 0 0,-4 0 0 15,0 7-5-15,-11 0 5 0,-4-2 1 16,-5 0-4-16,-4-1 5 0,-4-3-4 15,1-4 4-15,-1-2-1 0,1-3 2 16,1-5-1-16,1-3 1 0,4 0-2 16,3-7-6-16,4-6-32 0,6-5-102 15,7-8-155-15</inkml:trace>
  <inkml:trace contextRef="#ctx0" brushRef="#br0" timeOffset="614468.4889">31852 9425 222 0,'0'0'39'0,"0"0"-6"15,0 0-5-15,0 0 0 0,0 0 0 0,0 0 1 16,0 0 0-16,0 0-3 15,54-87-7-15,-50 81 2 0,-2 2-3 16,1 0 0-16,-3-2-2 0,0 0-3 16,0 0-3-16,0-3-2 0,0 5-3 0,-6-4 0 15,0 1-2-15,-2 3 0 0,-1-1 0 16,-3 5-1-16,-8 0-1 0,1 0-1 16,-6 5 1-16,2 3 0 0,4 0 0 15,2 3-1-15,1 2 0 0,3 1-1 16,3 2 1-16,-1 1-2 0,3 1 1 0,1 2-3 15,3-6 2-15,2 2-2 0,1-5 0 16,1 1 0-16,1 3 2 0,6-3-1 16,1 1 3-16,2-6 0 15,6-3 0-15,-2-2 0 0,8-2 0 0,-1 0 0 16,0-6 0-16,-4-3 2 0,2 0 0 16,-5-2 0-16,2-1 0 0,-4-2 2 15,0 1-2-15,-3-1 3 0,-1 2 2 16,-2 0-1-16,-2-2 1 0,-1 3 6 15,2-4-6-15,-2 6 2 0,-3 4-2 0,2 1-2 16,-2 4 4-16,0-2-3 0,0 2-3 16,0-1-4-16,0 0-2 15,0 1 0-15,0-2 0 0,0 2 3 0,0 0 0 16,0 3-2-16,3 9 2 0,0 7 3 16,3 0-4-16,1-2 4 0,3-3-5 15,0-1-1-15,2-1 0 0,0-3-2 16,-3-1 7-16,3 0-7 0,2-3 4 15,-1-1-8-15,2 3-7 0,-1-2-16 16,-4-2-16-16,-4-2-31 0,6 3-38 0,-5-3-69 16</inkml:trace>
  <inkml:trace contextRef="#ctx0" brushRef="#br0" timeOffset="615053.1677">32577 9055 397 0,'0'0'70'0,"0"0"-12"0,0 0-19 15,0 0-8-15,0 0-15 0,0 0 2 16,0 0-7-16,0 0 0 0,0 0-2 15,1-37-4-15,-2 37-4 0,1-2 0 16,0 2-1-16,0 0 2 0,0 12 0 0,0 8 0 16,1 4 6-16,2 1-7 0,0-1 6 15,0 0-8-15,0 0 1 0,-3 2 8 16,1 0-11-16,-1 0 9 0,0-4-11 16,2-3-7-16,-2-1 2 0,1 0-7 15,1-5-14-15,-1 5-17 0,3-1-40 16,-1-2-57-16,-1 1-107 0</inkml:trace>
  <inkml:trace contextRef="#ctx0" brushRef="#br0" timeOffset="615296.7506">32400 9540 526 0,'0'0'52'0,"0"0"-5"0,0 0-12 16,0 0-14-16,0 0-9 0,0 0-9 15,0 0-2-15,0 0 0 0,0 0-2 0,0 0 0 16,48-26-1-16,-25 22-2 0,3 1 0 16,5 1-3-16,-1-1 3 0,2 3-8 15,3-2-17-15,2-1-37 0,-1 1-66 16,-3-1-110-16</inkml:trace>
  <inkml:trace contextRef="#ctx0" brushRef="#br0" timeOffset="615714.3466">32552 9821 624 0,'0'0'42'0,"0"0"-10"16,0 0-7-16,0 0-8 0,0 0-5 15,0 0-5-15,0 0-4 0,0 0-1 16,0 0-2-16,0 0-1 0,-30-47 1 16,39 36-2-16,3 4 7 0,3 0 0 15,5 1 0-15,-1 2 0 0,4 1-7 16,-1 3-1-16,1 0 0 0,-4 0 0 15,-2 3-1-15,-7 3 1 0,-1 5 0 16,-2 2 2-16,-6 4 1 0,-1 7-2 16,-2 2 4-16,-13 0 1 0,-2-1-2 0,-2 3 4 15,-2-4-4-15,3-1-1 0,-1-3 1 16,8-7-7-16,1-2 7 0,4-4-7 16,3-3 0-16,1 0 6 0,2-4 0 15,-1 0-1-15,1 0 1 0,0 0-1 16,0 0 0-16,13 0 6 0,9 0-3 0,5 0 0 15,5-8-13-15,1 1-7 0,2 0-13 16,1-5-25-16,3 5-58 16,-3-2-136-16</inkml:trace>
  <inkml:trace contextRef="#ctx0" brushRef="#br0" timeOffset="616337.5321">29170 10736 451 0,'0'0'68'0,"0"0"-17"15,0 0-17-15,0 0-14 0,0 0-8 0,0 0-7 16,0 0-1-16,0 0-1 0,0 0 1 16,0 0 0-16,21-13 0 0,2 7-1 15,4 1-1-15,6-2 0 0,0 2-1 16,3-2-1-16,2 3-3 0,0 1-4 15,-2 2-6-15,-2 1-9 0,-3 0-21 0,-5 4-30 16,-9 3-48-16,-5 5-64 0</inkml:trace>
  <inkml:trace contextRef="#ctx0" brushRef="#br0" timeOffset="616543.7658">29092 11073 524 0,'0'0'56'16,"0"0"-12"-16,0 0-13 0,0 0-13 0,0 0-10 16,0 0-5-16,0 0-2 0,0 0 0 15,0 0-2-15,101-27 1 0,-60 21-1 16,3-1-4-16,0 4-5 0,2 1-10 16,-3 0-25-16,-1 2-48 0,3 0-78 15,-3 0-116-15</inkml:trace>
  <inkml:trace contextRef="#ctx0" brushRef="#br0" timeOffset="617054.9899">30283 10823 667 0,'0'0'26'0,"0"0"-2"0,0 0-9 15,0 0-6-15,0 0-5 0,0 0-3 16,0 0-2-16,0 0 0 0,0 0 0 15,0 0 0-15,5-44-1 0,18 46 0 0,0 11 0 16,-3 3 1-16,-1 5-1 0,-2 4-1 16,-2-1 2-16,-2 4-2 0,-5-3 3 15,0 0-3-15,-2 0 2 0,-2-8 0 16,-3 0 2-16,1-6-1 0,-2-7-1 16,1 2 2-16,-1-6 0 0,0 0 2 15,0 0 2-15,0 2-1 0,1-2 0 16,-1 0-1-16,2 0-1 0,-1-12 0 15,2-8-1-15,0-5 1 0,0-2 0 16,0-3 0-16,2 3-1 0,-1-5 0 0,1 1-1 16,0 1 1-16,-1 0-1 0,2 5 0 15,0-1 0-15,1 2-1 0,-1 1-1 16,1 0-1-16,0 5 0 16,-1 5-2-16,4 0 0 0,-1 3-4 0,-2 5-5 15,9-4-7-15,-1 5-17 0,3 1-23 16,8 1-42-16,-1 2-67 0,0 0-106 15</inkml:trace>
  <inkml:trace contextRef="#ctx0" brushRef="#br0" timeOffset="617627.4605">30772 10791 565 0,'0'0'53'0,"0"0"-16"16,0 0-10-16,0 0-8 0,0 0-7 15,0 0-6-15,0 0-1 0,0 0-3 0,0 0 0 16,-7-81-1-16,11 74-1 0,2 1 0 16,0 0 0-16,2 1 0 0,0 0-1 15,-1 2 1-15,3 0-1 0,-6 2 0 16,6 1 1-16,2 0-2 0,5 0 1 15,3 6 0-15,-2 0 1 0,-1 4-2 0,-1-1 1 16,0 3 0-16,-1-1-1 0,-1 2 0 16,-5-3 2-16,-2 4-1 0,-4 1 1 15,-3 4 0-15,0 3 0 16,-4 3-1-16,-10-3 2 0,-1 2-1 0,-3-2 1 16,1-5-1-16,4-4 1 0,1-3-1 15,5-3 0-15,4-4 0 0,0 0 1 16,3-3 0-16,0 0 0 0,0 0 0 15,0 0 0-15,0 0-2 0,0 0-1 16,6-11 1-16,4-2 0 0,6-4 1 0,-1 3 2 16,-4 5-2-16,2 2-1 0,-4 0 1 15,2 4-1-15,1 0 1 0,1 3 1 16,3 0-2-16,1 3 0 0,1 8 1 16,-1 0-1-16,-2 5 0 0,-3-1 1 15,-3 4-1-15,-2-6 0 0,-5 4 1 16,-2 0 0-16,-2 1-1 0,-8 3 1 15,-4-3 0-15,-4-1-3 0,-5-3 2 16,-3-2 1-16,-4-2 0 0,-3 0 1 16,-2-3-2-16,0-1-2 0,2-1-4 0,1-5-6 15,10 0-13-15,9 0-30 0,7 0-89 16,6 0-155-16</inkml:trace>
  <inkml:trace contextRef="#ctx0" brushRef="#br0" timeOffset="618375.4946">31725 10891 471 0,'0'0'38'0,"0"0"-12"0,0 0-5 16,0 0-7-16,0 0-7 0,0 0-3 0,0 0-3 16,0 0 2-16,0 0-1 0,-4-56 1 15,8 47 1-15,-2 6 1 0,2-5 0 16,-3 5 4-16,1-2-1 0,2 2-1 15,-4-4 3-15,0 1-1 0,0-6 0 16,0 0 1-16,0 0-2 0,-4 3 0 0,-1-1-2 16,1 0 0-16,-2 5-2 0,0-3-1 15,-3 5-1-15,0 0-1 0,-4 3-1 16,-6 0 1-16,1 6-1 0,-5 6-1 16,2 5 2-16,3 1-3 0,-1 5 1 15,4 1-2-15,0 4 0 0,3-1 1 16,1 2 1-16,4-2-1 0,-1-1 1 15,5-8-1-15,1 0 0 0,2-5 1 16,0-3 1-16,0 1-1 0,4-4 2 16,0 2 0-16,4-6 0 0,0 2 1 0,2-5-1 15,5 0 2-15,1-5-2 0,3-5 1 16,1-5 0-16,-3 1 0 0,2-1 1 16,0-3-1-16,-5 0 2 0,2-1-1 15,-3-1 1-15,-1 2 0 0,-1 1 2 16,-2 5-2-16,-5 5 1 0,-1 4 1 0,-3 3-3 15,0-1 0-15,0 1-1 0,2-2-3 16,-1 2 0-16,-1 0 1 16,3 0-2-16,0 7 2 0,-2 9 0 15,4 3-1-15,-2-1 0 0,1 2 1 0,-1-6 0 16,1-1 0-16,5 3-1 0,-3-4-1 16,1 2 1-16,2-4 0 0,2-1 0 15,-4-4 1-15,6 3 0 0,-3-5-1 16,4-2 0-16,4-1 1 0,-2 0 0 15,7 0 5-15,-4-4-5 0,-3-3 6 0,-4 1-7 16,1-1 0-16,-2-4 5 16,1 2-5-16,1-5 3 0,-4 4-7 15,-3-2-9-15,-1 4-20 0,-4 2-38 16,2-3-71-16,0 6-125 0</inkml:trace>
  <inkml:trace contextRef="#ctx0" brushRef="#br0" timeOffset="618607.7925">32473 11012 683 0,'0'0'10'0,"0"0"-7"0,0 0-6 16,0 0-11-16,0 0-43 0,0 0-175 0,0 0-84 15</inkml:trace>
  <inkml:trace contextRef="#ctx0" brushRef="#br0" timeOffset="620027.7439">11367 7093 537 0,'0'0'51'16,"0"0"-14"-16,0 0-9 0,0 0-5 16,0 0-8-16,0 0-4 0,0 0-4 15,0 0-4-15,0 0-2 0,0 0-1 16,-33-57-2-16,33 57 0 0,0 0 1 15,0 0-2-15,9 5 2 0,6 6 0 0,3 4-1 16,2 2 3-16,-1 0-2 0,0-1 2 16,1 2-1-16,-4-1 0 15,3-1 4-15,-2 0-2 0,-4-1 3 16,-3-5-5-16,-1-2-1 0,-6-4 0 0,-3-4 1 16,0 0 2-16,0 0 1 0,1 0 1 15,2 0-6-15,1-12 4 0,-1-4-4 16,2-10 3-16,-4-2 2 0,-1-3-2 15,2-3 3-15,-2-4 0 0,0-1 1 16,0 0-3-16,0-2 1 0,0 2-5 0,0 0 3 16,0 4-2-16,0 5 1 15,0 10 0-15,0 7-1 0,1 8-2 0,-1 5-2 16,0-1-9-16,0 1-23 0,2-1-26 16,0 1-41-16,4 0-63 0,1 2-115 15</inkml:trace>
  <inkml:trace contextRef="#ctx0" brushRef="#br0" timeOffset="620643.2529">11759 6956 568 0,'0'0'46'0,"0"0"-12"0,0 0-10 16,0 0-7-16,0 0-6 16,0 0-6-16,0 0-1 0,0 0-3 15,-17-85 0-15,17 68 0 0,3 7-1 0,2-5 1 16,-2 6-1-16,-1 4 1 0,-1 2-2 16,-1 3 1-16,0-5-1 0,3 2 0 15,4-4 0-15,4-2 0 0,-3 3-2 16,5-2 1-16,-4 4 1 0,4 2-2 15,-2-1 2-15,4 3-1 0,2 0 0 0,2 0 0 16,0 5-2-16,0 2-2 16,-6 4 1-16,0 0 0 0,-5 2 2 0,-2 4 1 15,0 1-1-15,-5 2 2 16,-1 1 1-16,0 2 1 0,-4 0 1 0,-3-1 0 16,-3-3 2-16,-1-3-1 0,0-4 1 15,7-4-2-15,-4-4 0 0,5-2 0 16,-1-1 1-16,0 3 2 0,4-4-1 15,0 0-1-15,0 0-1 0,0 0-1 16,0 0-1-16,0 0-2 0,0 0 1 0,0-2 0 16,4-5-1-16,2 0 0 0,4-3 0 15,0 2 1-15,0 4-1 0,5-1 1 16,2 2 1-16,-7 1 1 16,10-1-1-16,-2 3 0 0,1 0-1 0,2 3-2 15,-3 2 2-15,-7 1-1 0,-2 5 0 16,-3 1-1-16,-2-2 1 0,-2 7 1 15,-2 1 1-15,-8 1 0 0,-5 4 2 16,-7-3-1-16,-2 0 0 0,-4-3 0 16,0-2 0-16,-3-3 5 0,-3-2-5 0,-1-3 0 15,4-4-1-15,6-1-3 0,4-2-7 16,3-2-17-16,5-2-53 0,4-8-91 16,7-4-127-16</inkml:trace>
  <inkml:trace contextRef="#ctx0" brushRef="#br0" timeOffset="621296.6349">12585 6953 442 0,'0'0'59'0,"0"0"-16"0,0 0-13 0,0 0-10 16,4-79-11-16,-1 58-3 0,-2 3 1 15,1 6 4-15,-2 0-1 0,0-7 0 16,0 7-2-16,0-4-2 0,-3 5 2 15,-3 2-2-15,2 0-1 0,-5 1-1 16,2 2 0-16,3 3-1 0,-4-1-1 0,3 2-2 16,-5 0 0-16,-4 2-3 0,0 5 2 15,-5 7 0-15,5 5 0 0,-1 4-1 16,2 0 1-16,2 2-3 0,0 2 2 16,3-1-1-16,4 0-1 0,1-7 2 15,1 2-1-15,2-1 0 0,0-5 0 16,0 5-3-16,0-6 1 0,3-3 1 15,2 2 0-15,-4-7 2 0,7 3 1 16,-5-4 0-16,0-1 3 0,2 1 2 16,-1-3 3-16,8-1 0 0,2-6 1 0,4-6-1 15,-4-1-2-15,-5 2 0 0,-2-1 0 16,-2-1 1-16,0 4-1 0,-1-6 1 16,-2 7 1-16,-1 6-2 0,1-2-1 15,-2 5-3-15,0-2 1 0,0 2-1 16,0-2-2-16,1 1 0 0,-1-1-2 15,2 1 0-15,-1 1 1 0,6 0-1 16,5 0 2-16,2 3 1 0,-1 2-1 16,2 2 0-16,-4 2-2 0,2 0 2 15,2 1 0-15,-5-2 1 0,0 1 1 0,4-2-1 16,-6-3 0-16,5 2-3 0,-6-1-1 16,-3-4-5-16,2 1-6 0,-3-1-12 15,1 1-23-15,1 0-41 0,-1-1-72 16,-4-1-118-16</inkml:trace>
  <inkml:trace contextRef="#ctx0" brushRef="#br0" timeOffset="621484.8778">13003 6786 714 0,'0'0'30'0,"0"0"-11"16,0 0-7-16,0 0-6 0,0 0-7 0,0 0-8 16,0 0-25-16,0 0-140 0,0 0-150 15</inkml:trace>
  <inkml:trace contextRef="#ctx0" brushRef="#br0" timeOffset="622448.4011">8287 7058 47 0,'0'0'9'15,"-6"-102"-6"-15,2 47-18 0,-1-2-29 16</inkml:trace>
  <inkml:trace contextRef="#ctx0" brushRef="#br0" timeOffset="623296.1508">8199 5463 3 0,'0'0'8'0,"0"0"-3"0,0 0-2 16,0 0-2-16,0 0 1 15,17 77 2-15,-11-57 6 0,-2 2 3 0,-1 3 0 16,2 0-2-16,2 3-3 0,-3 3-4 16,3 0 4-16,1 2 9 0,-1 5-2 15,1 1 2-15,0 6-4 0,-1 2-10 16,0 1 1-16,2 4-1 0,-3 3-6 15,1 0-3-15,-1 2 0 0,2 2-1 16,1-1-1-16,0-1 5 0,-2-1-1 0,3-4 2 16,-1-2 6-16,-2 0-4 0,0-3 2 15,0-5-1-15,-1-1-1 0,0-2 0 16,-2 3 2-16,-1-2 2 0,-1 3 2 16,-2-1 3-16,0 2-1 0,0-2-2 15,-2-4-4-15,-2-3 1 0,1-2 1 16,-1-3 6-16,-1 0-1 0,1-1 0 15,1-3-7-15,-1-8-6 0,1 2 3 16,3-3-1-16,-3 1 4 0,3 0 4 16,0 2-1-16,0-1-3 0,0 1-4 0,0 6-2 15,0-3 3-15,0 0 2 0,0-1 3 16,0 1-2-16,0 3-2 0,0-2-1 16,0 3 0-16,0-2-3 0,0-6 1 15,0 1-1-15,0-8 1 0,0 3 0 16,0-2 0-16,0-1 0 0,0 1 3 0,0-6 0 15,0 6-2-15,0-7 0 0,0 0-2 16,0 1 2-16,0-3 2 16,0 2 0-16,0 0 2 0,0 1-1 15,0-7 2-15,-1 3-2 0,1 4 0 0,-2-3-1 16,2 2 0-16,-3-1 0 0,2 0-2 16,-4 2-3-16,1 1-5 0,1-5-3 15,-4 4-4-15,6-4-6 0,-2 1-9 16,-5 2-19-16</inkml:trace>
  <inkml:trace contextRef="#ctx0" brushRef="#br0" timeOffset="623967.0202">8320 6008 10 0,'0'0'12'0,"0"0"2"16,0 0-1-16,0 0-5 0,0 0-3 0,0 0-4 15,0 0 0-15,0 0 1 0,0 0 1 16,0 0 4-16,-19 26 2 0,14-2-3 16,-1 3 0-16,3 2-3 0,3 4-2 15,0 3 1-15,0 3 0 0,0 5-1 16,6 5 1-16,2 2 6 0,0 6 2 0,-1 6 5 15,-1 1-1-15,-2 4-6 0,-1-1-3 16,1-2-5-16,-1-3-2 0,0-3 2 16,0-2 2-16,0-4 1 15,0-1 2-15,1-4 2 0,-2 0-4 0,1-2-1 16,-2-3 0-16,3-1-2 0,-4-3 3 16,3 1-1-16,-3-2 1 0,0 0-1 15,0 0-1-15,0-3 0 0,-3-1 0 16,-1-3-2-16,1-5 1 0,0-6 0 15,0-4-2-15,0-4 0 0,2-1-3 0,-2 0-1 16,0-7-1-16,3 2-2 0,0-6 3 16,0 0-2-16,0 0 3 0,0 2 3 15,-3-1-1-15,3 1 0 16,0-1 2-16,0 1 1 0,0-2-1 0,0 0 1 16,0 0 0-16,0 0 1 0,0 0 3 15,0-2-1-15,0-5 2 0,0 1-3 16,0-5-2-16,0 5 0 0,0 0-1 15,0 1-3-15,0 5 2 0,0-7-6 16,0 1-2-16,0-1-10 0,0 3-12 0,0-2-26 16</inkml:trace>
  <inkml:trace contextRef="#ctx0" brushRef="#br0" timeOffset="633009.8993">4426 4292 30 0,'0'0'6'0,"0"0"-1"16,0 0-3-16,0 0-1 0,0 0 0 0,0 0-2 16,0 0-1-16,0 0-1 0,0 0 0 15,0 0 1-15,-3-5-2 0,0 5-2 16,3 0-1-16,-4 0-6 0</inkml:trace>
  <inkml:trace contextRef="#ctx0" brushRef="#br0" timeOffset="633617.7724">7409 4300 117 0,'0'0'7'0,"0"0"-6"0,0 0-4 15,0 0-12-15,0 0-20 0</inkml:trace>
  <inkml:trace contextRef="#ctx0" brushRef="#br0" timeOffset="634124.2705">10472 3996 143 0,'0'0'20'15,"0"0"-1"-15,0 0-3 0,0 0 0 16,0 0 1-16,0 0-6 0,0 0-5 16,0 0-13-16,0 0-13 0,0 0-1 0,-1-5-6 15,1 5-2-15,0-2-12 0,0 2-28 16</inkml:trace>
  <inkml:trace contextRef="#ctx0" brushRef="#br0" timeOffset="635647.9058">8436 5649 69 0,'0'0'22'0,"0"0"-5"15,0 0 1-15,0 0 8 0,0 0 8 16,0 0 4-16,0 0-3 0,0 0-6 0,0 0-8 16,0 0-3-16,-7-18-5 0,7 18-5 15,-2 0-5-15,1 0-1 0,-1 11-3 16,0 6 1-16,-1 8 0 0,1 4 0 16,1 3-1-16,-1 3-4 0,1 5 1 15,-2 2-2-15,0 6 3 0,2 3 0 16,-4 2-12-16,2 3-3 0,-1 2-5 15,-3 2-4-15,3-2 4 0,-2-2 2 16,0-2 2-16,0-4 5 0,-1-6 4 16,1 1 2-16,2-6 3 0,1-2-3 0,0-5 1 15,0-3-3-15,3-2-4 0,0-3-3 16,0 2 0-16,6-1-8 0,0 2 5 16,0 1 3-16,-1 4 5 0</inkml:trace>
  <inkml:trace contextRef="#ctx0" brushRef="#br0" timeOffset="639542.8897">8272 6896 155 0,'0'0'18'15,"0"0"-4"-15,0 0-3 0,0 0-1 16,0 0 1-16,0 0 3 0,0 0 8 16,0 0 8-16,0 0 8 0,0 0 7 15,-1-14 3-15,-3 13-2 0,4 1-7 16,0-2-12-16,-6 1-13 0,2-1-5 0,-1 0-4 15,-5-1 1-15,3 3 2 16,1 0 0-16,-4 0 0 0,4 0-3 16,-5 0-1-16,-7 3-3 0,1 8-2 15,-7 6 0-15,-1 4-1 0,-4 3 0 0,-2 4 1 16,-2 3 1-16,-1-2-1 0,-1 3 0 16,-1-2-3-16,1 0 4 0,-1-3 4 15,-2 2-3-15,-2 1 3 0,2 0-2 16,-4 5-4-16,-1 0 2 0,-2 5-1 15,-4 2-2-15,4 5-2 0,0 3 2 0,0 5-3 16,-1 1 3-16,1 2-1 0,2 0 2 16,-2-3 6-16,3-1-2 15,6-3 1-15,-3-1-2 0,4-2-1 0,2-3 0 16,-2-3 0-16,2 0 1 0,0-5-2 16,2 1 2-16,1-3-2 0,7-3 1 15,1-2 0-15,2 1 0 0,1-3 0 16,3-3 1-16,0-2-2 0,5-5 1 15,1-4-2-15,4-7 0 0,6-2-2 16,0-5-2-16,-3 0 2 0,3 0-1 0,0 2 0 16,0-1 3-16,0 0 1 0,-3 1-2 15,3 0-1-15,0-1-2 0,0 0-2 16,0 2-1-16,0-3-2 0,0 2-5 16,0 0-9-16,0-1-12 0,0-1-9 15,0 2-25-15,0-2-15 0,0 0-49 0</inkml:trace>
  <inkml:trace contextRef="#ctx0" brushRef="#br0" timeOffset="640523.1678">4506 9851 397 0,'0'0'51'0,"0"0"-10"0,0 0-7 16,0 0-5-16,0 0-4 16,0 0-11-16,0 0-3 0,0 0-3 15,0 0-5-15,-50-20-1 0,49 17 0 0,1-2-2 16,0-2 1-16,0 1-2 0,0-6 1 16,0 7 0-16,0-4-1 0,3 1 0 15,3 0-1-15,1-3 2 0,6-1-1 16,3-2 2-16,1 2-1 0,-5 3-1 15,1 5-1-15,0 0-1 0,-3 4 0 0,7 0 1 16,-4 6 1-16,3 5-1 16,-6 4 0-16,-2 2-1 0,-4 1 3 0,0 5 0 15,-4 3 1-15,0 1 3 16,-8 3-2-16,-1 2 3 0,0-2-4 0,-4 1-1 16,0-4 0-16,3-3 1 0,0-6 0 15,3-2 0-15,2-7 0 0,2-6 2 16,2 1-1-16,1-4 0 0,-2 0 2 15,2 0-3-15,0 0 0 0,0 0 2 16,0 0-3-16,2 0 0 0,8 0 5 0,10-6-4 16,2-2 1-16,3-3-1 0,-2-1-1 15,0-2-1-15,-3 1-1 0,3-2-4 16,-1 0-9-16,1 2-17 0,-1-1-32 16,-2 2-56-16,3 1-81 0</inkml:trace>
  <inkml:trace contextRef="#ctx0" brushRef="#br0" timeOffset="640833.1852">4954 9494 579 0,'0'0'25'0,"0"0"-9"16,0 0-8-16,0 0-4 16,0 0-4-16,0 0-4 0,0 0 3 15,0 0-3-15,0 0 1 0,0 0 3 0,1 28-1 16,8 7 2-16,2 4-1 0,-2 7-3 16,0 4 1-16,-2 4-3 0,0 4 5 15,-1 1 1-15,-3 3-1 0,0-4-1 16,-2-2-6-16,1-7-2 0,1-5-6 15,-2-5-5-15,4-7-14 0,0-4-36 0,-2-9-51 16,0-7-83-16</inkml:trace>
  <inkml:trace contextRef="#ctx0" brushRef="#br0" timeOffset="641415.3766">5291 9985 517 0,'0'0'50'0,"0"0"-13"16,0 0-10-16,0 0-8 0,0 0-3 15,0 0-7-15,0 0-2 0,0 0-3 16,-78-35 1-16,72 27-3 0,3 3 0 0,0 1-1 15,2-5-1-15,1 3-1 16,0-5-7-16,0-6 6 0,0 7-6 16,1-5 7-16,2 6 0 0,4 0-1 0,3-2-2 15,-4 5 0-15,6-3-4 0,2 3 1 16,1 1 0-16,2 1-1 0,-1 2 0 16,3 2-1-16,-3 0 1 0,2 11-2 15,-3 2 7-15,-4 6-4 0,-3 3 5 16,-4 2-5-16,-4 4 5 0,0 1 5 0,0 0-3 15,-3-1 5-15,-3-3-5 0,2-8 2 16,1-8 3-16,-1-4 3 16,4-5 4-16,0 0 1 0,0 0 4 15,0 2-1-15,-3-2 0 0,3 0-4 0,0 0-6 16,0 0-4-16,0 0-3 0,0-3-1 16,0-4 2-16,0-6-2 0,3-5 2 15,4 2-1-15,-1 0-2 0,1 4-2 16,-1 3 1-16,2 3-3 0,0-2 3 15,-1 4 1-15,10-1 0 0,-5 2 2 0,8 0-1 16,-1 3 0-16,1 0-1 16,6 8 0-16,-7 4 1 0,-5 5 1 0,-5 3 1 15,-6 2 2-15,-3 4-2 0,0 1 1 16,-12 0-2-16,0 1 1 0,-3-4-2 16,1-1-2-16,-1-2-3 0,3-1-16 15,-3-5-33-15,1 0-50 0,2-6-86 16</inkml:trace>
  <inkml:trace contextRef="#ctx0" brushRef="#br0" timeOffset="642251.5058">5852 9378 523 0,'0'0'45'0,"0"0"-7"16,0 0-9-16,0 0-9 0,0 0-6 15,0 0-7-15,0 0-3 0,0 0-5 16,0 0-5-16,-29-29 1 0,29 29 0 0,0 0 0 15,0 1 2-15,0 10 0 0,6 6 0 16,2 2 0-16,1 2 1 0,0-1 1 16,0 2 0-16,-1 0-1 15,2 1 2-15,-1 3-1 0,1 0 2 0,-1-1 0 16,-2 0 0-16,-1-7-2 0,1-3 1 16,-4-6-1-16,-2-4 1 0,1-1-1 15,-2-4 3-15,0 0 2 0,0 0 3 16,0 0 2-16,1 2 2 0,-1-2-3 15,-1-6-1-15,-8-8 0 0,-1-4 0 0,-2-3 2 16,-2-2-5-16,4-3-1 0,-6 0-2 16,4-1 1-16,-1 0-1 0,-1 0 1 15,-1 2-3-15,1-1 1 16,1 0-2-16,0 3 1 0,3 0 0 0,1 4-1 16,3 4-2-16,5-2 1 0,-2 2-1 15,3-2-4-15,0-4 4 0,7 3-3 16,5 0 3-16,2 1 0 0,4 3-1 15,0 2-2-15,-3 6-4 0,1 3 2 16,-2 3 1-16,2 2-1 0,3 8 7 0,0 4-3 16,-5 4 3-16,-1 5 4 0,-3 4-4 15,-4 4 2-15,-1-1-4 0,-5-1 0 16,0 0 1-16,0-5 2 0,-2-8 0 16,-1-5 0-16,2 0 1 0,-1-6 0 15,1-2 2-15,1 4-1 0,0-7 0 16,-2 0 2-16,2 0 1 0,0 1 1 15,0 0 1-15,0 2-1 0,0-3-2 16,0 0-3-16,0 1-4 0,0-1-4 16,0 0-1-16,0 0 0 0,0 0 3 0,5 0 4 15,9 0 3-15,-2 0-2 0,6 0-1 16,-6 0-3-16,0 0-1 0,5 2 2 16,-7-1 2-16,6 3 1 0,-1 3 1 15,-1-2 1-15,-1 2-1 0,-2 1 0 16,-3-3 0-16,-4 2-2 0,3 3 0 0,-5-5 0 15,-1 5 1-15,-1-4 1 16,0 5 3-16,-1 4-1 0,-8-2 1 16,-4 3-5-16,-4-2-2 0,-2-2-8 15,7-3-10-15,2-3-26 0,9-3-36 0,-6-3-72 16,1 0-96-16</inkml:trace>
  <inkml:trace contextRef="#ctx0" brushRef="#br0" timeOffset="642671.1876">6371 9155 273 0,'0'0'34'0,"0"0"-5"15,0 0-7-15,0 0 1 0,0 0 1 16,0 0 1-16,-6-86 3 0,3 75 3 0,-1 3 0 16,0-2-4-16,-1 3-5 0,-2 1-5 15,1 0-5-15,-2 1-2 0,-1 2-1 16,0 0-3-16,-1 1 0 0,-3 2 0 16,-3 0-3-16,2 2 0 0,-2 7-3 15,0 3 0-15,6 4-1 0,-3 4 0 16,7 2-2-16,-1 4 1 0,2 1 3 15,4 5-2-15,1 1 5 0,0 2-5 16,1 1-1-16,7-4 0 0,2-3-3 16,1-1 4-16,4-2-3 0,1-4 2 0,3-2-1 15,1-5 0-15,3-2 0 0,3-6 1 16,0-5 0-16,3-2 2 0,3-11-7 16,2-6 1-16,-2-6-3 0,6-4-12 15,-5-2-16-15,3 2-36 0,-4 1-88 16,-6 4-100-16</inkml:trace>
  <inkml:trace contextRef="#ctx0" brushRef="#br0" timeOffset="646271.73">4017 11935 416 0,'0'0'43'0,"0"0"-7"0,0 0-7 16,0 0-8-16,0 0-4 0,0 0-1 0,0 0-2 15,0 0-2-15,0 0-3 0,-3 6-3 16,3-6-2-16,7-9 0 16,5-6-2-16,4-5-4 0,1-1 2 15,3-2-5-15,2-2 4 0,4 0-6 0,-3 4-6 16,3 1-8-16,-3 5-19 0,-1 4-29 16,0 5-35-16,-8 5-47 0</inkml:trace>
  <inkml:trace contextRef="#ctx0" brushRef="#br0" timeOffset="646470.9758">4069 12233 463 0,'0'0'65'0,"0"0"-14"0,0 0-9 16,0 0-15-16,0 0-11 0,0 0-7 15,0 0-4-15,0 0-2 0,0 0-1 16,0 0 1-16,50-66-3 0,-19 38-1 15,5-4-1-15,9 0-3 0,4 0-10 16,6 1-8-16,-3 6-29 0,-1-1-52 0,-1 5-65 16,-2-1-111-16</inkml:trace>
  <inkml:trace contextRef="#ctx0" brushRef="#br0" timeOffset="647027.4294">5152 11216 422 0,'0'0'65'0,"0"0"-7"0,0 0-21 15,0 0-12-15,0 0-9 0,0 0-1 16,0 0-5-16,0 0-3 0,0 0-6 16,0 0-4-16,-27-44-3 0,27 32-1 15,4-5 0-15,0 8-1 0,3 1 4 16,5-3 0-16,2 4 2 0,4-2-1 15,-4 3 1-15,2 4 2 0,0 2-2 0,3 0 0 16,4 8-5-16,-6 4 2 0,-5 3 0 16,-2 5 2-16,-3 4 9 15,-7 6-3-15,0 6 3 0,-7 0-4 0,-6 2 1 16,-2-4-2-16,-3 0 1 0,-2-2 1 16,-1-5 0-16,4-4 1 0,2-5-1 15,4-5 2-15,5-6 2 0,5-4-2 16,1-3 1-16,0 0-2 0,0 0 0 15,0 0-4-15,0 2 0 0,0-2-2 16,0 0-1-16,7-9 0 0,7 0 1 0,5-5 0 16,3 0 2-16,1 1 0 0,-1 0 0 15,2 0-2-15,1-1-4 0,-2 2-2 16,-4 0 0-16,4 0-8 0,-3 1-22 16,3 2-42-16,-5 2-57 0,-1 3-74 15</inkml:trace>
  <inkml:trace contextRef="#ctx0" brushRef="#br0" timeOffset="647346.9628">5694 10896 576 0,'0'0'44'0,"0"0"-12"15,0 0-11-15,0 0-8 0,0 0-8 0,0 0-5 16,0 0-5-16,0 0 0 0,0 0 1 16,0 0 3-16,-17 66 1 0,10-22-1 15,-2 8-2-15,0 5 0 0,-4 6 3 16,2 3-6-16,-4 4 1 0,2 2-6 15,-1-3-7-15,2-5 5 0,2-8-7 0,0-10-5 16,3-16-15-16,2-7-29 16,4-11-37-16,-2-6-47 0</inkml:trace>
  <inkml:trace contextRef="#ctx0" brushRef="#br0" timeOffset="647922.4301">5864 11359 548 0,'0'0'55'0,"0"0"-12"16,0 0-12-16,0 0-12 0,0 0-5 15,0 0-7-15,0 0-1 0,0 0-3 16,0 0-1-16,0 0-2 0,-51-50-2 15,49 45-1-15,1-7-1 0,1-1 0 16,0-2 0-16,7-5-4 0,-1 5 6 16,3 3-5-16,1 3 3 0,-6 3 1 0,2 3-2 15,3-2 2-15,-5 4 0 0,9-2-1 16,-3 2-1-16,1 1-1 0,4 0 0 16,2 5 2-16,2 8 1 0,-3 0 6 15,-4 4-5-15,-5 3 4 0,0 2-2 16,-1 1 0-16,-5 3 1 0,1-1-1 15,-2 0-1-15,0-7-1 0,0 1 1 0,-2-8 0 16,-1 0 2-16,-1 0-1 16,4-6 1-16,0-1 1 0,0-4 0 15,0 0 1-15,0 0 1 0,0 0-1 0,0 0 2 16,0 0-2-16,0 0 0 0,0 0-1 16,0 0-1-16,0 0-2 0,0 0 1 15,9-3 0-15,1-8 0 0,6-1 1 16,-2 0-2-16,-1 4 0 0,-1 1-3 15,-3 4 0-15,2 3-2 0,-2 0 3 0,1 0 1 16,4 3 2-16,-2 7 0 0,2 4 0 16,-5 1 0-16,-6 6 0 0,0 0-1 15,-3 3 1-15,-6 4 0 16,-8 2 0-16,-1 1 1 0,-5 0-1 0,1-4 1 16,-4-4-2-16,1-4 0 0,1-2-3 15,2-3-11-15,3-5-36 0,1-4-103 16,0-5-136-16</inkml:trace>
  <inkml:trace contextRef="#ctx0" brushRef="#br0" timeOffset="648106.8111">6451 11582 587 0,'0'0'-7'16,"0"0"-27"-16,0 0-90 0,0 0-153 0</inkml:trace>
  <inkml:trace contextRef="#ctx0" brushRef="#br0" timeOffset="650010.2626">6293 10608 571 0,'0'0'27'15,"0"0"6"-15,0 0-10 0,0 0-3 0,0 0-10 16,0 0-7-16,0 0 4 0,0 0-7 16,0 0-1-16,0 0-2 0,-29-24-3 15,29 24 1-15,0 0 1 0,0 0 2 16,10 5 1-16,9 6 2 0,4 2 1 15,3 2 0-15,3-4 1 0,-2 1-1 16,-1-3-1-16,-4 0 0 0,-3-2-2 16,-3 0 2-16,-6-4-1 0,-1-2 0 0,-5 1 0 15,-1-2 0-15,3 2 1 16,-6-2 0-16,0 0 2 0,0 0 2 0,4 0 2 16,-3 1 0-16,-1-1-2 0,0 0-2 15,0-11-3-15,-1-2 2 0,-9-7 1 16,3 0-1-16,-2-3 2 0,-2 1-3 15,2-4-3-15,-3-2 2 0,2 0-5 16,0-2 3-16,3-4 1 0,-1 2-3 0,0 2 2 16,5 1-5-16,2 9-3 0,-1 4-8 15,2 5-11-15,0 2-12 0,3 1-21 16,11 8-28-16,4 0-45 0,2 10-103 16</inkml:trace>
  <inkml:trace contextRef="#ctx0" brushRef="#br0" timeOffset="650571.2866">6665 10362 528 0,'0'0'45'0,"0"0"-14"15,0 0-7-15,0 0-7 16,0 0-6-16,0 0-2 0,-38-79-4 16,38 69-2-16,0-2-2 0,0-5-3 15,7 2-1-15,0 4-2 0,1-2-4 0,-4 5 1 16,-1 5-1-16,7-1 0 0,-4 2 3 16,-2 0 1-16,6 1 1 0,-1 1 2 15,4 0 0-15,0 3 1 0,4 3-1 16,-5 1-3-16,8 5 2 0,-7 3-2 15,-3 1 0-15,0 4 3 0,-4 3 1 0,-3 1 3 16,-3 3 0-16,0-1 0 0,0-1 0 16,-1-7-1-16,-4-3 1 0,4-5-1 15,-1-5 2-15,1 0 3 16,1-5 1-16,0 0 1 0,0 0 2 0,0 0-3 16,0 0-5-16,0-2-2 0,3-9-3 15,6-6 0-15,2-2 1 0,1 0 1 16,-5 5 0-16,0 4-1 0,-3 7 1 15,-4 3 0-15,0-1 1 0,0 1-3 16,8 0 3-16,-4-2-1 0,8 2 1 0,-1 0-1 16,-1 0 0-16,2 8 0 0,1 1 2 15,0 4-1-15,0 0 0 0,-7-3-1 16,-2 4 1-16,-4 1 0 16,0 2 0-16,0 4-2 0,-4-1 2 0,-7-2 3 15,-1 1-5-15,-3-3 4 0,4-4-9 0,-1-1-10 16,3-5-9-16,6-3-22 15,-5 2-30-15,5-3-59 0,0 2-117 16</inkml:trace>
  <inkml:trace contextRef="#ctx0" brushRef="#br0" timeOffset="651407.7155">7577 9942 203 0,'0'0'58'0,"0"0"-5"16,0 0-4-16,0 0-8 0,0 0-2 15,0 0-9-15,0 0 0 0,-36-79-8 16,30 71 1-16,-1 0-4 0,1 0-4 0,3 5 2 16,0 0 0-16,-1 0-1 0,1 1-4 15,-1-1-4-15,1 2-5 0,3 1-2 16,-2-1 0-16,2 1-3 0,-2 0-1 16,0 0-2-16,1 0-3 0,-4 0 3 15,-2 7 2-15,-2 6 6 0,-5 9-2 16,2 0 2-16,1 1-4 0,2 2-1 15,3-4 1-15,2-4 0 0,1 0 1 16,3 0-2-16,0-3 0 0,0 4 0 16,0-1 2-16,0-6-3 0,6 4 1 0,-3-7-1 15,-2-4-1-15,5 2 0 0,-3-3 2 16,0 0 0-16,7-1 3 0,0-2 2 16,0 0-1-16,6 0 0 0,-4-3-1 15,-2-2 0-15,3-5 0 0,-3 3 2 16,4-3 0-16,-2-2 1 0,1-2 1 0,-4 3 1 15,-2 1 3-15,-3 2 0 0,-1-4 1 16,1 1-1-16,-4-2-3 16,0-7 2-16,0 8 2 0,0-6 2 15,0 7-1-15,-1 5-8 0,-3-3 2 0,2 4-8 16,1 1 4-16,-1-1-3 0,2 5-2 16,0-2 2-16,0 2-3 0,0 0 6 15,6 5-3-15,4 6 3 0,6 2 0 16,1 0-1-16,1-1-1 0,-1-3 1 15,-5-4-2-15,2 2-1 0,1-3 0 0,-4 0-2 16,5-2 2-16,-6 1 1 0,3-3 2 16,-1 0-1-16,-1 0-1 0,1 0 3 15,-8 0-1-15,2 0 0 16,-4-4 2-16,2 1-2 0,-1-8-4 0,-2 1-12 16,-1-4-16-16,0-4-45 0,0 5-89 15,0-6-127-15</inkml:trace>
  <inkml:trace contextRef="#ctx0" brushRef="#br0" timeOffset="651578.4289">8129 9898 303 0,'0'0'-156'0</inkml:trace>
  <inkml:trace contextRef="#ctx0" brushRef="#br0" timeOffset="652083.5524">5347 12832 558 0,'0'0'30'0,"0"0"-10"0,0 0-10 16,0 0-6-16,0 0-2 0,0 0-2 15,0 0 1-15,0 0-3 0,0 0-2 16,0 0 3-16,-11 2 2 0,11-2 4 16,8-2 4-16,8-3-2 0,4-7-2 15,-2-1-3-15,5-2 1 0,3-3-5 0,0-1 0 16,1-3-6-16,2 0-13 15,-1 3-16-15,1 0-31 0,0 6-23 16,-6 1-29-16,-6 2-39 0</inkml:trace>
  <inkml:trace contextRef="#ctx0" brushRef="#br0" timeOffset="652270.2609">5377 13095 412 0,'0'0'50'0,"0"0"-11"0,0 0-14 15,0 0-3-15,0 0-3 16,0 0-4-16,0 0 0 0,0 0-2 16,0 0 0-16,0 0 1 0,47-18-4 15,-20-4-5-15,5-3-5 0,0-5-2 0,4-1-4 16,2 2-7-16,1-3-29 0,-2 2-74 16,1 2-128-16</inkml:trace>
  <inkml:trace contextRef="#ctx0" brushRef="#br0" timeOffset="653410.8803">6886 11987 375 0,'0'0'54'16,"0"0"-12"-16,0 0-9 0,0 0-6 16,0 0-4-16,0 0-2 0,0 0 1 0,0 0-4 15,0 0-4-15,-45-58-2 0,42 49-6 16,2-3-5-16,-1 1 2 0,1-1-4 16,1 2 2-16,0-3 0 0,0-5-2 15,4 4 0-15,6-4-1 0,-3 6 0 16,2 1-2-16,1 1 3 0,3 1-1 0,6-3 3 15,3 1-1-15,2 0 1 16,1 1-4-16,-8 3 2 0,3 5-3 16,-2 0-1-16,-2 2 4 0,1 4-3 15,-1 7 3-15,-6 3 0 0,-4 3-1 0,-2 4 1 16,-4 5 2-16,0 6 5 0,-5 4-3 16,-10 2 3-16,1-2-6 0,-4 1 0 15,-2-4 2-15,4-4-1 0,-1-5 2 16,2-8 0-16,8-7 0 0,4-5 1 15,3-4 1-15,-1 0 1 0,1 0 2 0,-2 0-3 16,2 0-2-16,0 0-1 0,0 0-2 16,9-4 1-16,5-8 0 15,8-3-1-15,4-4 0 0,-1 1-1 16,1 0-2-16,-2-1-1 0,1 1-1 0,-1 1-3 16,0 1-6-16,2 0-19 0,-2 3-38 15,1 1-51-15,-5 4-72 0</inkml:trace>
  <inkml:trace contextRef="#ctx0" brushRef="#br0" timeOffset="653778.896">6815 12578 457 0,'0'0'65'0,"0"0"-18"16,0 0-12-16,0 0-12 0,0 0-7 15,0 0-6-15,0 0 1 0,0 0-5 16,0 0 3-16,0 0-8 0,90-86 2 0,-60 62 0 15,5-3-1-15,5-7 3 16,2-6-1-16,3-3-1 0,3-4-3 0,1-2 1 16,-1 3-4-16,1 0 3 15,-3 3-3-15,2 2 1 0,-5 5-5 0,0 4-4 16,-5 5-8-16,-3 5-20 0,-3 9-35 16,-11 5-57-16,-5 8-66 0</inkml:trace>
  <inkml:trace contextRef="#ctx0" brushRef="#br0" timeOffset="654223.3478">7239 12514 665 0,'0'0'35'0,"0"0"-9"0,0 0-13 16,0 0-3-16,0 0-8 0,0 0-3 15,0 0-3-15,0 0-3 0,0 0 0 16,0 0 1-16,-11-8 3 0,11 8 1 16,14 0 2-16,4 8-1 0,4 1 0 15,1 0 2-15,-1 0-1 0,-1 0 0 16,-3 0 3-16,1 0-5 0,-6-1 4 15,-2-1-3-15,-2-2 0 0,-2 0 1 16,2-1-2-16,-6-3 1 0,2 2 0 16,-5-3 2-16,0 0 3 0,0 0 4 0,0 0-1 15,2 0 0-15,-2 0-3 0,0-12-1 16,-3-4-5-16,-4-6 4 0,-2 0-5 16,-1-3 2-16,3-2 0 0,-3-2 1 15,1-2 0-15,5 1-2 0,-1 0 0 16,2 0-3-16,1 1 2 0,2 0-1 0,0 3 0 15,0 4-6-15,7 2-11 16,-3 6-13-16,5 4-25 0,-2 2-42 16,3 3-84-16,5 2-96 0</inkml:trace>
  <inkml:trace contextRef="#ctx0" brushRef="#br0" timeOffset="654775.4967">7615 12221 621 0,'0'0'40'16,"0"0"-12"-16,0 0-8 0,0 0-7 15,0 0-5-15,0 0-3 0,0 0-4 16,0 0-1-16,0 0 0 0,-38-89-2 15,47 71 3-15,2 2-3 0,2 4 1 16,-2 3-1-16,3 3 0 0,-5 1-2 0,2 3 1 16,1 0-1-16,-1 2 1 0,5 0 2 15,0 2-1-15,4 6 1 0,-8 2 0 16,2 2 0-16,-5 3-2 0,1-1 3 16,-3 3-1-16,-1 3-1 0,-3-7 1 15,0 5-1-15,-3-5-3 0,0-1 0 16,3 0 0-16,-3-6 0 0,0 0 4 15,0-6 0-15,0 0 2 0,0 0 0 16,0 2 1-16,1-1 1 0,-1 0-1 16,0 1 2-16,0 0-1 0,2-1-1 0,-2-1 0 15,1 0-4-15,-1 0-3 0,5 0 1 16,2-6 1-16,0-5 2 0,5-5 3 16,-1 1-1-16,-1 4-1 0,-1 3 1 15,-1 1-2-15,1 4 0 0,0 2 1 16,4 1-1-16,0 0 0 0,0 8 1 0,1 6-2 15,-6 4 1-15,-4 4 0 0,-4 2-2 16,0 1 0-16,-4-2 0 16,-5 2 0-16,-4-1 4 0,-3 1-1 15,-3 0 0-15,-1 1-1 0,-3-3-1 0,0-4-2 16,-2-5-1-16,9-4-6 0,-1-6-14 16,1-4-39-16,5-2-69 0,-1-13-77 15</inkml:trace>
  <inkml:trace contextRef="#ctx0" brushRef="#br0" timeOffset="655364.7122">8202 11328 551 0,'0'0'45'0,"0"0"-9"16,0 0-10-16,0 0-7 0,0 0-8 16,0 0-5-16,0 0-1 0,0 0-2 15,0 0 0-15,-58-62 0 0,57 60-3 16,-4 2-5-16,-5 0 2 0,-2 5-2 15,-5 7 1-15,5 8 2 0,1 2 0 16,1 3-2-16,2 2 3 0,0-1-3 16,5-1 2-16,2 2-1 0,1-2 2 0,0 2 0 15,0 1 0-15,4-2 0 0,3 1 0 16,0-3-3-16,2-2-2 0,0-5 1 16,-1-4 0-16,0-1-2 0,-4-6 2 15,0-3-2-15,6 2 5 0,-4-4 6 16,4-1 0-16,2-1 2 0,2-11 2 0,1-3-1 15,-2-9 2-15,-3-4-1 0,0-5 0 16,0 1 1-16,-4 2 1 16,1 8 3-16,-4 3-3 0,-1 8 1 15,-2 4-4-15,1 3-1 0,-1 4-3 0,0-2-1 16,0 2-2-16,0-1-4 0,2-1 0 16,-2 0 0-16,5 1 0 0,7 0 3 15,5 1 1-15,5 0 0 0,1 1 0 16,0 5 0-16,3 0-1 0,-4 1 0 15,4-3 0-15,-6-1-2 0,-2 0 0 0,0-3-2 16,1 0-2-16,-6 0-10 0,7 0-7 16,-5 0-24-16,-4-3-33 15,-1 0-59-15,-2 1-146 0</inkml:trace>
  <inkml:trace contextRef="#ctx0" brushRef="#br0" timeOffset="657251.1662">8398 7633 154 0,'0'0'44'0,"0"0"-1"0,0 0 0 16,0 0 3-16,0 0 5 0,0 0 0 15,0 0-1-15,0 0-4 0,0 0-12 16,0 0-9-16,0-13-11 0,0-1-6 15,0-6-4-15,0-7 0 0,-1 0 0 16,-1-1-1-16,1-2 2 0,-2-2 0 0,2-3 2 16,-2-1-1-16,0-2 7 0,-1-4-4 15,-2-1-5-15,0-4 3 16,-4 0-11-16,3-3 4 0,-1-1 1 16,0 1 0-16,-2 0 2 0,1 5-1 0,2-1 1 15,1 4-1-15,-1-1-1 0,1 1-2 16,3-1 1-16,3 4-1 0,0 1 1 15,0 4 0-15,0 6-4 0,3 0 3 16,-3 1-4-16,3 0 4 0,-3-1 0 16,0 0 1-16,0-3 4 0,0 1-3 0,0-1-1 15,0 0 1-15,0-3-2 0,-6 1 0 16,2-2 1-16,-1 0-3 0,-1 0 1 16,-2 3 1-16,5 5 3 0,0 7-1 15,0 2 2-15,2 7 0 0,-1-2-2 16,-1-7-1-16,2 2-2 0,-2-1 0 0,0 3 0 15,3-3 1-15,0 7-3 0,-3-4 1 16,3 5-2-16,-2 5 4 16,2 1-1-16,0 5 2 0,-2-5 2 15,1 0-2-15,-1 0 0 0,2 1 0 0,-1-2-6 16,-2-6 1-16,0 1 1 0,0-6-1 16,0 6 5-16,0 0 1 0,3-2-2 15,-1-1 2-15,-1 2-1 0,1-1-1 16,-1 0 2-16,2 0-2 0,0-1 0 15,0 8 1-15,0-6-1 0,0 6 0 0,0 0 1 16,0 1 1-16,0 5 0 0,0-1 0 16,0 1 0-16,0-1 0 0,0-1 1 15,0 1-1-15,0-1 1 0,0 0-1 16,0 0 2-16,0 1-1 0,0-1 0 16,-1-4 0-16,1-1-4 0,-3-4 4 15,3 1-2-15,-1 4-2 0,1 1 4 16,0-1-2-16,0 0 0 0,0 0 0 15,0 1 0-15,0 5 0 0,0-1 0 16,0 1 0-16,0-1 0 0,0-1-3 0,0 0 1 16,-2 1 0-16,2-1 0 0,0 0 0 15,0 1 0-15,0 0 0 0,0 0 0 16,0-1-1-16,0 0 1 16,0 1-1-16,0-1 1 0,0 2 0 0,0-1-1 15,0 1 2-15,0-1-3 0,0 1 0 16,0-2 0-16,0 2 0 0,-1-2 0 15,1 2 0-15,0 0 0 0,0 0-1 16,0-2 0-16,0 2 1 0,0 0 0 16,0 0 2-16,0 0 3 0,0 0-2 0,0 0 1 15,0 0 0-15,0 0 0 0,0 0 0 16,0 6 0-16,0-2 0 0,0 8 0 16,4 4 1-16,3 0-2 0,-1 7 2 15,4-1-3-15,-2 1 1 0,0 3-1 16,1-1 0-16,-2 5 2 0,-1-2 0 0,1 2 0 15,-3 1 1-15,-1 0 2 16,2 5-4-16,-4 2 3 0,2 5-5 16,0 8-10-16,-3 5-17 0,3 8-20 15,-2 6-15-15,-1 5-24 0,0 4 2 0,0 2-3 16,0 5-7-16</inkml:trace>
  <inkml:trace contextRef="#ctx0" brushRef="#br0" timeOffset="659083.9307">8734 5466 12 0,'0'0'-3'0,"0"0"-2"0,0 0 4 15,0 0 2-15,0 0 4 16,0 0-1-16,0 0 3 0,0 0 3 16,0 0 3-16,0 0 3 0,-29 0 3 15,27 0 2-15,1 0-2 0,-2 0 0 0,2 0-7 16,-2 0-4-16,3 0-4 0,-3 0-7 16,3 0 3-16,-1 0-1 0,-1 0 0 15,1 0 0-15,1 0 0 0,-2 0 2 16,2 0 4-16,0 0 4 0,0 0 9 15,0 1 6-15,0-1 0 0,2 0-1 0,2 0-9 16,10 0-8-16,4 3-5 0,-1 2 13 16,6 1 14-16,2 2 0 0,1 1-1 15,0 0-12-15,1 0-14 16,-1 0 1-16,0 0 0 0,-1 2-2 0,3-2 3 16,-2-2 3-16,-2 2 0 0,2-4 0 15,0-2 0-15,-1-2-7 0,-2-1-4 16,0 0-1-16,3-1 3 0,1-3 3 15,4-4 2-15,1 1-4 0,4-2-7 16,-1 2 0-16,-1 2-6 0,1-4 4 0,0 2 3 16,-1 1 0-16,1-1 4 0,0-2-3 15,-2 4 1-15,3-2 2 0,-1 0 1 16,1-1 2-16,-1 1 1 16,-1-2 1-16,0 1 2 0,-1-1-3 0,-1 1 1 15,-2 1-3-15,3 2 2 0,-4 1 0 16,0 3 0-16,0-1 0 0,-3 2-2 15,0 0 0-15,0 0 1 0,-1 2-1 16,-1 1-4-16,-1 4 0 0,-2-1 0 16,-1 0 2-16,2 0 4 0,-9-1 1 0,4-3 0 15,-7 0 2-15,3-2 1 0,6 0-2 16,-7 0 0-16,5 0 1 0,-7-3 1 16,0 0 3-16,-1-1 4 0,-6 2 3 15,1 0 5-15,-4 2 1 0,0-1-4 16,0 1-4-16,2 0-5 0,-1-2-5 0,1 2-2 15,-1-1-2-15,-1 1-2 16,3-2-2-16,4 1-1 0,-3-2 0 16,5 0 4-16,1 0-1 0,3 1 2 15,3-2 2-15,-6 3-3 0,11-3-2 0,-4 1 2 16,-7 2-2-16,10-1 1 0,-10 2-2 16,1 0 0-16,1 0 0 0,-1 0 2 15,0 0 0-15,-2 0 1 0,1 0 2 16,-6 0-3-16,8 0-1 0,-8 2-3 15,-1-1-1-15,9 2 3 0,-8-1 4 0,2 0 1 16,1 1 2-16,-3-1-1 0,-1 0 0 16,2 1 0-16,-5-3 1 0,0 0 0 15,0 0-1-15,1 0 1 16,6 0-2-16,6 0 0 0,-4 0 0 0,10 0-2 16,-5-5 1-16,-2 2 0 0,2 1 0 15,-2-2-1-15,-2 3 1 0,2-1-2 16,-8 1-3-16,3 1-5 0,-3 0-2 15,2 0-3-15,0 0 1 0,0 0 6 16,-6 0 1-16,0 0 5 0,0 0 3 0,1 0 1 16,1 0 2-16,-1 0 0 15,-1 0 2-15,3 0 3 0,-3 0-1 0,0 0 3 16,1 0-2-16,-1 0-1 0,0 0-1 16,2 0 0-16,-2 0-1 0,0 0 5 15,1 0-1-15,-1 0 2 0,0 0 1 16,0 0-2-16,0 0-1 0,2 0-1 15,-2 0 0-15,0 0-1 0,0 0-6 16,1 0-29-16,-1 0-69 0</inkml:trace>
  <inkml:trace contextRef="#ctx0" brushRef="#br0" timeOffset="659793.3063">9804 4344 235 0,'0'0'62'0,"0"0"-2"0,0 0-10 16,0 0-7-16,0 0-14 0,0 0-7 0,0 0-9 15,0 0-4-15,0 0-7 0,0 0-3 16,-16-2-6-16,13 1-1 16,3 1-6-16,-1-2-2 0,-1 2-4 15,1-2-6-15,-1 2-1 0,2 0 5 0,-2 0 6 16,2 0 7-16,-2 0 5 0,2 0-1 16,-1 0-1-16,1 0-7 0,0 0-12 15,0 0-29-15,-2 0-28 0,2 0-38 16</inkml:trace>
  <inkml:trace contextRef="#ctx0" brushRef="#br0" timeOffset="660887.747">10345 5390 297 0,'0'0'33'0,"0"0"-6"0,0 0-11 16,0 0-9-16,0 0-6 0,0 0-3 15,0 0 1-15,0 0 1 0,0 0 2 16,-9 0 2-16,2 0 1 0,4 0 3 16,-1 3 5-16,1 0 0 0,-2-1 4 0,1 0-2 15,1 1-3-15,-4 4-2 0,1-1-1 16,-4 3 0-16,-2 1 0 0,-2 1 0 16,7-2 0-16,-6 1-3 0,6 0-2 15,1-4 1-15,0 2-3 0,3-5 0 16,0 0-2-16,3 1-1 0,-1-1 0 0,-3 6 1 15,2-4-1-15,1 6 0 16,1 0-3-16,0 0 2 0,0 10 2 16,0 1 1-16,3 7 4 0,2 0-2 15,-2 2 2-15,3 1 0 0,-2-2-4 0,1 0 0 16,-1 0 0-16,3-1 4 0,-3 1-2 16,1-1 1-16,-1-2-2 0,-1-3 0 15,3-2 0-15,0-2-1 0,-1-8 1 16,0 1-3-16,-1 1 2 0,2-6 0 15,1 5-2-15,-1-5 0 0,-2-1-1 0,3 1-4 16,-1-2 2-16,2 0-2 0,-7-4-1 16,10 2-1-16,-6-1-7 15,4 0-7-15,2 2-15 0,-7-4-17 16,5 2-20-16,-6-1-11 0,6 2-16 0,1 1-37 16</inkml:trace>
  <inkml:trace contextRef="#ctx0" brushRef="#br0" timeOffset="661391.0596">10310 5422 282 0,'0'0'51'16,"0"0"-8"-16,0 0-7 0,0 0-8 15,0 0-10-15,0 0-6 0,0 0-5 16,0 0-4-16,0 0-3 0,0 0 1 0,-23-5-1 15,17 11 0-15,0 8 1 0,3-3-1 16,-1 7 1-16,3 1 0 16,-1 3-1-16,2 5 0 0,0 0 2 15,0 1 0-15,0 1 1 0,0 0-1 0,0-1 0 16,0 0-2-16,0-1 2 0,3 0 2 16,1-3-1-16,1 2 3 0,-1-1 0 15,-1-2 0-15,3 1 0 0,-3-4-3 16,0-5 1-16,0 1-1 0,1-1 0 15,0 2 2-15,-1-2 0 0,3-1-1 0,-3-5-1 16,0-1-2-16,0 1-1 0,1-2 0 16,0 3-3-16,2-5 0 0,-2 3-3 15,1-1-3-15,-1 0-6 0,2-1-8 16,1 1-22-16,0-2-34 0,-1 1-55 16,0-3-108-16</inkml:trace>
  <inkml:trace contextRef="#ctx0" brushRef="#br0" timeOffset="662471.2527">9823 5798 111 0,'0'0'40'16,"0"0"-2"-16,0 0 4 0,0 0-1 15,0 0 2-15,0 0 2 0,0 0-2 0,0 0-4 16,-17-78-3-16,17 78-11 0,-2-2-6 16,2 2-12-16,0 0-7 0,-1 0-1 15,-1 0-3-15,-2 7 3 16,1 10 1-16,-3 6 0 0,6 3-3 0,-3 0 3 16,3 2-5-16,0-1 3 0,3 1 0 15,1-1 0-15,2-1 2 0,2 0 1 16,0-1 1-16,1 0-1 0,0-2 1 15,0-4-2-15,-1-5-2 0,-1-3-1 16,3-2-2-16,-1-5 5 0,4 3 2 0,4-6 6 16,-1-1 1-16,7-1-2 0,-3-10 1 15,1-1-3-15,-1-5-1 0,-4-3 2 16,4-1-2-16,-4-2 2 0,-3 0 3 16,-3-1 1-16,-3 1 1 0,-2 2 4 15,-5-1 0-15,0-2-3 0,-3 3 0 16,-9-1-6-16,1 3 1 0,-4-1 3 15,1 4-4-15,-5 2-1 0,0 1-2 16,-4 2-4-16,0 2-3 0,-3 2 0 16,-1 5 0-16,2 1 1 0,-1 1 0 0,3 0 2 15,8 0 0-15,-1 3-2 0,6 1 0 16,0 0 1-16,0 1-2 0,7-3 0 16,-3 3 1-16,3-1-1 0,0-1 2 15,-1 6-1-15,4-3 1 0,0 4 0 16,0 1-3-16,0 0 2 0,3 4 0 0,4-2 5 15,2 4-1-15,5 0 3 16,-2-4-3-16,1 1-1 0,1-1-1 16,-5-6 2-16,3 1 2 0,-4-4 0 15,1 0 0-15,0 1-1 0,1-2 2 0,-3 1-2 16,-1-4 0-16,-2 1 0 0,1-1 0 16,0 0 0-16,1 0 0 0,4 0 0 15,-4 0 0-15,5-5-2 0,3-1 1 16,-6 3 1-16,7-4-1 0,-8 2 0 15,-3 2 0-15,1 1 0 0,-5 2-2 0,0 0 2 16,0 0 0-16,1 0 0 0,1-1 0 16,-1 1-1-16,2-1-1 0,-2 1 0 15,1-2-1-15,-1 2-1 0,-1-1 0 16,3 1-2-16,-3-2 2 0,0 2 1 16,3-2 0-16,-2 2 1 0,1 0 0 15,-1 0 0-15,1-1 0 0,-1 1 0 16,1 0 2-16,-1 0-2 0,5-2 1 15,1 1-1-15,3-1-3 0,-1-1 1 16,2 2-5-16,-2-2-15 0,1 1-35 0,6-3-59 16,-7 2-88-16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1-14T05:14:09.9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8028 7051 68 0,'0'0'23'0,"0"0"-7"15,0 0-1-15,0 0-8 0,0 0-8 16,0 0-16-16,0 0-37 0</inkml:trace>
  <inkml:trace contextRef="#ctx0" brushRef="#br0" timeOffset="7833.3967">10560 8206 5 0,'0'0'9'0,"0"0"-1"16,0 0-4-16,0 0-1 0,0 0-1 15,0 0-2-15,0 0 0 0,0 0 3 0,0 0-3 16,0 0 1-16,-3-5 0 0,3 5-2 16,-1 0-1-16,1 0-2 0,0 0-1 15,0 0 1-15,0 0 2 16,0 0 0-16,0-1-1 0,0 1-1 0,0 0-4 16</inkml:trace>
  <inkml:trace contextRef="#ctx0" brushRef="#br0" timeOffset="8558.1617">5808 8066 63 0,'0'0'11'15,"0"0"-6"-15,0 0-3 0,0 0-3 16,0 0 0-16,0 0 0 0,0 0-3 16,0 0-4-16,0 0-8 0,-1-7-3 0,1 6 0 15</inkml:trace>
  <inkml:trace contextRef="#ctx0" brushRef="#br0" timeOffset="102083.0032">12549 16191 1 0,'0'0'2'16,"0"0"-1"-16,0 0 0 0,0 0-2 0,0 0 1 15,0 0 2-15,0 0-4 0,0 0 1 16,0 0-2-16,0 0 3 0,-5-1 0 16</inkml:trace>
  <inkml:trace contextRef="#ctx0" brushRef="#br0" timeOffset="104499.16">12894 16561 12 0,'0'0'1'0,"0"0"-3"0,0 0-4 16,0 0 1-16,0 0 5 0</inkml:trace>
  <inkml:trace contextRef="#ctx0" brushRef="#br0" timeOffset="104969.8922">12894 16561 1 0,'-29'-5'5'0,"29"6"-2"0,-1-1 0 15,1 2-1-15,0-2-2 0,0 2 0 16,0-2 2-16,0 0-2 16,0 1 1-16,0-1-1 0,0 0-1 15,0 1 1-15,0-1-2 0,0 0 2 0,0 2 3 16,-2-2-3-16,2 0 1 0,0 2-1 16,0-2 1-16,0 0 0 0,0 0 1 15,0 0 0-15,0 1 0 0,0-1-4 16,0 0 7-16,0 0 0 0,0 0-2 15,0 0 7-15,0 0-6 0,0 0-7 0,0 0 6 16,0 0 0-16,0 0-1 0,0 0 1 16,0 0-1-16,0 0-1 0,-1 0 1 15,1 0 7-15,0 0-4 16,0 0-1-16,0 0 1 0,0 0 0 0,0 0-2 16,0 0 1-16,0 0-2 0,0 0 1 15,0 1-1-15,0-1-1 0,0 0-1 16,0 0-3-16,0 0 4 0,0 0 1 15,0 0 1-15,0 0 4 0,0 0-5 16,0 0 1-16,0 0-1 0,0 0-3 0,0 0 4 16,0 0 3-16,0 0 4 0,0 0-1 15,0 0 2-15,0 0-6 0,0 0-2 16,0 0 0-16,0 0-9 16,0 0-6-16,0 0-20 0,0 0-48 0</inkml:trace>
  <inkml:trace contextRef="#ctx0" brushRef="#br0" timeOffset="110350.8988">12200 14715 3 0,'0'0'2'0,"0"0"-6"0,0 0 3 15</inkml:trace>
  <inkml:trace contextRef="#ctx0" brushRef="#br0" timeOffset="118746.1888">12362 16241 5 0,'0'0'11'0,"0"0"-1"0,0 0 0 15,0 0-4-15,0 0-3 0,-23-82 1 16,20 72 0-16,-3-5 2 0,2 4-2 15,4 0 1-15,-1 3 1 0,-1-5-1 16,1 4-2-16,1-4 3 0,0 0 0 0,0 4 1 16,0-4 3-16,0 2-2 0,1 0-2 15,2 1 1-15,0-1-4 0,0 2-2 16,1 0 1-16,0 1-1 16,1 0 2-16,-1 1-2 0,6-4 0 0,-3 5 0 15,2-2-4-15,3 0 4 0,-2 2-5 16,1-1 3-16,-2 2-2 0,2 1 0 15,0 0 3-15,-1 1 0 0,1-1 1 16,-2 2 1-16,3 0-4 0,-8 1 1 16,3 1-1-16,-1 0 1 0,0 0-2 0,0 0 5 15,5 0-2-15,-7 0-2 0,1 0 1 16,4 3 1-16,-5-2 3 0,6 2 1 16,-1 0 0-16,-1 3-4 15,1-2 5-15,-2 1-8 0,2-2 4 0,-2 3-2 16,-1-1 0-16,1 2 1 0,0-2 0 15,-1 3 0-15,0-1 0 0,1 2-1 16,0-2 1-16,-1 0 0 0,0 1 0 16,0 0 1-16,0 5 0 0,-2-4 2 15,-1 7-2-15,0-1 1 0,-2-3-1 0,-1 6-2 16,4-1 1-16,-4-4-1 0,3 6 0 16,-1-8 1-16,-1 0-1 0,1 2-1 15,-1-3 2-15,1 1 0 0,-1-7-1 16,1 7 0-16,-1-7 0 0,3 6 1 15,-4 0 0-15,3-5-1 0,-2 4-2 16,-1-3-1-16,0 4 1 0,0 1-2 16,0 1-1-16,0-1 2 0,0 0-2 15,-1 1 1-15,-2-3 1 0,2 2 1 16,-3-1-4-16,2 0-5 0,-1 0-7 0,0 0 1 16,2-5 2-16,1 0 7 0,0-5 7 15,0 0 2-15,0 0-2 0,0 1-4 16,-2 3 5-16</inkml:trace>
  <inkml:trace contextRef="#ctx0" brushRef="#br0" timeOffset="119418.1545">12530 16486 7 0,'0'0'10'0,"0"0"-2"0,0 0 1 15,0 0-4-15,0 0-1 0,0 0 2 16,0 0 0-16,-78-17 0 0,68 13-1 16,-6-2 1-16,7 2 2 0,-4-3-1 0,6 3 0 15,-2-3 0-15,-1-3-2 16,0 0 1-16,0-3-2 0,1 2-3 0,5 4 0 16,-1-4 0-16,1 2 2 0,-2-2 0 15,2 2 0-15,3-1-2 0,-2-1-1 16,1 1 1-16,1-1-1 0,-1-2 2 15,2-3 1-15,0 4-1 0,0-6 0 16,0-1 1-16,0 7-1 0,2-6 1 16,1 1-1-16,0 5 0 0,1-6-1 15,-1 7 3-15,1 0 5 0,-1 1-1 0,-2-1 1 16,2 1-3-16,0-2-5 0,0-5-1 16,0 0-1-16,1-4 0 0,1 1 1 15,0 6 0-15,0 1 1 0,-1-1 0 16,2 5-2-16,0-5-5 0,-2 6 5 15,3 0-6-15,-1 1 4 0,1 0-1 0,1 1-1 16,-1 2 3-16,1-2-2 16,1 2 5-16,1-2-1 0,2 3-1 15,-2 0 0-15,0 2-2 0,3-1 2 16,-9 1 1-16,8-1-1 0,-5 2 1 0,-1 0 1 16,6-1-1-16,-5 1 0 0,6 0 1 15,-2-2-1-15,-5 2-1 0,1 0 5 16,-4 0-1-16,4 0-1 0,-1 0-1 15,7 0 3-15,-7 0-1 0,4 2 4 16,3 4-1-16,-3 0 1 0,2 3 3 0,-5 1-7 16,2 5 5-16,-2 1-4 15,-1 3 1-15,0 0-2 0,-3 0-2 16,1 6 1-16,-3-6-4 0,2-2 1 16,-3 2 1-16,0-1-2 0,0 1 2 0,0 7 0 15,-3-3-1-15,-4 0-2 0,1-1 0 16,-4 1-8-16,1-1-3 0,-5-3-4 15,2-1 0-15,-3-1 8 0,0-3 1 16,-1-2 1-16,0-3-4 0,3-3-6 16,2 0-8-16,2 0-26 0</inkml:trace>
  <inkml:trace contextRef="#ctx0" brushRef="#br0" timeOffset="126121.1612">13053 16448 4 0,'0'0'12'0,"0"0"-4"16,0 0-3-16,0 0 0 0,0 0-3 15,0 0 1-15,0 0 0 16,0 0-3-16,0 0-1 0,0 0 1 16,0 0-3-16,0 0 3 0,0 0-1 0,0 0 0 15,0 0 0-15,0 0 0 0,0 0 1 16,0 0 1-16,0 0-1 0,0 0 0 15,0 0-1-15,0 0 2 0,0 0-1 16,0 0 1-16,0 0 1 0,0 0-1 16,0 0 2-16,0 0-1 0,0 0 2 0,0 0-1 15,0 0 2-15,0 0 2 0,0 0 0 16,0 0 3-16,0 0-1 16,0 0-1-16,0 0-2 0,0 0-3 0,0 0-2 15,0 0 0-15,0 0-1 0,0 0 2 16,0 0-2-16,0 0-2 0,0 0 2 15,0 0-3-15,0 0 1 0,0 0-1 16,0 0 2-16,0 0-4 0,0 0 2 16,0 0 1-16,0 0-1 0,0 0 1 15,0 0-1-15,0 0-2 0,0 0 2 0,0 0 2 16,0 0-1-16,0 0 4 0,0 0-2 16,0 0-2-16,0 0 1 0,0 0-1 15,0 0-5-15,0 0-14 16,0 0-18-16</inkml:trace>
  <inkml:trace contextRef="#ctx0" brushRef="#br0" timeOffset="128487.3064">12287 14877 282 0,'0'0'51'0,"0"0"-16"0,0 0-5 16,0 0-12-16,0 0-5 0,0 0-10 16,0 0-16-16,0 0-18 0,0 0-15 15,-51-20-38-15,50 20-67 0</inkml:trace>
  <inkml:trace contextRef="#ctx0" brushRef="#br0" timeOffset="132695.1653">12847 16405 30 0,'0'0'9'0,"0"0"-3"15,0 0 4-15,0 0-4 0,0 0-1 0,0 0 2 16,0 0-2-16,0 0-1 0,0 0-1 16,0 0 1-16,0 0-1 0,0 0 2 15,0 0-1-15,0 2-4 0,0-2 3 16,0 0-4-16,0 0 1 0,0 0 0 15,0 0 0-15,0 0-2 0,0 0 0 16,0 0-5-16,0 0-3 0,0 0 2 16,0 0 0-16,0 0-2 0,0 0-1 15,0 0 0-15,0 0-4 0,0 0 5 16,0 0 1-16</inkml:trace>
  <inkml:trace contextRef="#ctx0" brushRef="#br0" timeOffset="132850.1944">12847 16405 5 0,'-6'13'7'0,"6"-13"1"0,0 0-2 15,0 2-2-15,0-2 1 0,0 0-3 0,0 0-1 16,0 0 0-16,-2 0-3 16,2 0-6-16,0 0-1 0,0 2-5 0,0-2 8 15</inkml:trace>
  <inkml:trace contextRef="#ctx0" brushRef="#br0" timeOffset="139633.9857">11448 13287 3 0,'0'0'1'0,"0"0"4"0,0 0-4 0,0 0 1 15,-3-78 0-15,2 56 1 16,1 9 0-16,0-7 3 0,-2 0-1 16,0 7-1-16,2-8 0 0,-2-1-1 15,2 1 3-15,0 1 1 0,0-1 2 0,0 1 1 16,0-1-3-16,0-4-1 0,0 7 0 16,0-3 0-16,0 3 5 0,0 4 2 15,0-6 0-15,0 8 3 16,0 0-6-16,0 0-3 0,2-2 0 0,0-2-4 15,0 3 0-15,1-3 1 0,-2 2-2 16,2 2 2-16,1-3-1 0,2 1 0 16,-1 5 0-16,-1-6 1 0,6 3-1 15,-4 4 3-15,1-4-2 0,2 2 2 16,-2 2-2-16,3-3 1 0,0 1-3 0,3-1 2 16,2-3-2-16,0 3 4 0,0-1-1 15,1 4 2-15,-3-4-1 0,4 1-3 16,-1-1 3-16,0 0-1 0,0-1 2 15,1 3 1-15,-2 1-1 0,-2 2-2 16,0 0-1-16,1 1 1 0,-1 0 1 0,6-3 0 16,-3 2 0-16,1 2-3 15,1-2-1-15,-1 1-2 0,6 1 2 16,-2-2 0-16,3 1-1 0,1-1 1 16,-1 3-1-16,5 0-2 0,-4 0 0 0,-1 1 0 15,-1 1 1-15,0 2 5 0,-1 0-3 16,0 0 3-16,1 0-3 0,0 0-1 15,-1 0 0-15,1 0 0 0,2 2-1 16,-4-1 0-16,0 1 0 0,0 1 0 16,-1-1-1-16,-1 1-1 0,-3-1 1 0,0 0 1 15,3 2 0-15,-3-2 1 0,7 2-1 16,0-1 0-16,-7-1 2 0,1 1-2 16,2 0 4-16,0-1-3 15,4 3-1-15,0 0 0 0,-2 0-1 0,-7-1 1 16,-1 1 1-16,3 2 1 0,-3-1 3 15,6 5 0-15,-9-5 3 0,0 2-2 16,1 1 0-16,-3-3 1 0,2 4-5 16,-3-2 4-16,0-2-4 0,1 2-1 15,-1-4 0-15,1 2 0 0,0 1 2 0,-1-3 0 16,2 2-1-16,2 2 3 0,-2-4-3 16,3 4-1-16,-4-3 0 0,-1 0 0 15,2 5 3-15,4-2-1 0,-3 3 2 16,-1-2-2-16,1 2-1 0,-3-3 0 15,2 3-2-15,0 2 2 0,-1-1-2 0,4 3 0 16,-5 2 0-16,6-2 0 16,-4 0 0-16,1 2-2 0,0-2 4 15,-3 0-2-15,3 2 3 0,-1-2-1 16,1 0 0-16,-1 0-1 0,-2 0-1 0,3 1 3 16,-3-1-3-16,2 0 1 0,-2 0-1 15,0-4 1-15,-1 3-1 0,-3-1 1 16,3 3 0-16,-2-2-2 0,1 2 2 15,-2-1-1-15,-1-4 0 0,0 7 0 16,-2 0 1-16,0 0 0 0,0 7 2 0,-7 2 2 16,-1-1-3-16,0 1 4 15,-4 0-4-15,2-1-2 0,1 0 1 0,0-1-2 16,0-2 0-16,0 2-1 16,0-4-1-16,-1 0 2 0,3-2 1 0,-2-1-1 15,5-5 1-15,-3 1-2 0,1 0 2 16,-1-1 0-16,-2 5 0 0,0-5 2 15,1 2-1-15,-1-1 0 0,-3-1 1 16,-1 2-4-16,0 0 4 0,-1 1-2 16,-1 1 1-16,-2 0-4 0,-1 3 2 0,-2-1-2 15,-1 2 0-15,-1 0 1 0,-3 0-4 16,1-1 4-16,-4 1-2 0,2-1 3 16,-1-2-1-16,2-3 1 15,-1 0 1-15,3-3 6 0,3 0-5 0,1-4 4 16,0-1-4-16,-1 2-3 0,0-2 2 15,-3 0 0-15,-2 0 0 0,-1-1 2 16,1 0 2-16,-1-1-3 0,0-2 1 16,0 1 0-16,0-1-2 0,0-1 0 15,-1-1 1-15,5 1 0 0,-4-1 2 0,9-1-5 16,-2 0 2-16,-1 0-1 0,-2 0 0 16,3 0 1-16,-4 0 0 0,0 0 0 15,1 0-3-15,-5-3 2 16,1 0-1-16,1 0 1 0,8-1 2 0,1 1 0 15,-1-1 0-15,6 2 0 0,-6-3 0 16,1 1 0-16,4 0 0 0,-6-1 1 16,1 0 0-16,-1-1-6 0,-1-6 6 15,6 7-3-15,-1-4 4 0,1 0 0 16,-3 0 0-16,0-3-2 0,0-1 3 0,0 1 0 16,3-1-1-16,-1-2-1 0,-1-2 1 15,1-1-1-15,-1-2 0 0,-1 0 2 16,3-1 3-16,-4 0-1 0,5 1 2 15,-2-1-2-15,4-1-3 0,-3-1 1 16,3 2-1-16,1 0 1 0,0 1 2 0,1 0 1 16,-1-1-2-16,5 0 0 0,-2-2-3 15,-1 2 2-15,1-2 1 16,2 2-1-16,-1-1-1 0,1-3 1 16,-1 1-4-16,2-1 1 0,-2 1-2 0,4 0-3 15,-2 0 3-15,1-1-3 0,2 0 4 16,0 0 0-16,0-2 0 0,0 1 0 15,0-1 0-15,2-1 0 0,1 1 0 16,-2-1 0-16,6 3 0 0,-1 0 0 16,0 2 0-16,-2 0 1 0,2 0-1 0,1 3 1 15,-3 6-1-15,1 1 0 0,-1-1 0 16,3 1 1-16,1-4-2 0,0 2 0 16,-1 3 1-16,1-1 0 0,-1 1-1 15,4 0 1-15,-3 0-2 0,-1 1 1 16,4 1 0-16,-5 2 0 0,4-1-1 15,3 0 0-15,-7 4-1 0,9-4 2 16,-1 3 0-16,-1-2 0 0,1 3 0 16,1 0 0-16,-1 0 0 0,-5 2 0 15,9-1-1-15,-3-1 0 0,-4 2-4 0,4 0 2 16,-4 0 0-16,0 0 0 0,5-1 2 16,-4-1-6-16,2-1 3 0,2 0-5 15,-5 1 2-15,4-1 0 0,1 0-7 16,-7 3-10-16,8-2-18 0,-10 4-40 15,8 1-63-15</inkml:trace>
  <inkml:trace contextRef="#ctx0" brushRef="#br0" timeOffset="140859.9893">12926 12023 166 0,'0'0'58'0,"0"0"-3"15,0 0-10-15,0 0-20 0,0 0-6 16,0 0 0-16,0 0 5 0,-36-80 1 16,33 77 1-16,3 3-6 0,-1-2-5 15,1 2-6-15,0-1-6 0,-2-1-5 0,2 1-2 16,0 1 1-16,0-2-2 0,0 2 7 16,0 0 1-16,0 0 0 0,0 0-1 15,0 0 0-15,2 0 1 0,3 0-1 16,1 5 0-16,3-1 0 0,-2 1-2 15,0-1 1-15,0 3-1 0,-1-2-1 0,0 3 2 16,0 0-1-16,2-1 1 16,-2 1 0-16,0-2 0 0,0 2 1 15,-3-5 1-15,5 1 0 0,-5-1-1 16,0 0 4-16,0 0-1 0,3-3 2 0,-2 2 4 16,5-2-1-16,1 0-1 0,0 0-2 15,6-6-3-15,-1-3 1 0,5-4-4 16,-4 0 1-16,1-2 0 0,-1-2-1 15,-2-1 1-15,1-1-3 0,-2-2-3 16,-3 0 5-16,6 0-5 0,-5-1 4 0,1 3 0 16,1 2 0-16,-4 3-2 15,-2 2 1-15,4 2-2 0,-3 2-2 16,-2 2-3-16,-1-2-6 0,0 5-1 16,3-4-6-16,1 4-11 0,0-1-25 0,2 2-37 15,-5 0-45-15</inkml:trace>
  <inkml:trace contextRef="#ctx0" brushRef="#br0" timeOffset="141369.6509">12813 12191 471 0,'0'0'42'0,"0"0"-9"16,0 0-8-16,0 0-7 0,0 0-7 15,0 0-7-15,0 0-1 0,0 0-3 16,0 0-1-16,0 0-2 0,-16-27-1 15,16 27 0-15,0 0 3 0,0 0-1 16,0 0 4-16,3 3 0 0,4 7 1 16,4 3-1-16,0 1-1 0,-1-1 1 15,-1 0 0-15,0-4-1 0,2 0 2 16,-1 0-1-16,-1-5 1 0,5 4 0 0,-5-4-2 16,1-2 2-16,2 1 0 0,-2-3 0 15,7 0 1-15,-4 0-1 0,6-5-1 16,-4-3 2-16,0-4-1 0,2-4-1 15,1-2 1-15,2-3-2 0,4-5 1 16,3-5 0-16,2 0-1 0,0-6 0 0,1 3 0 16,-2-3-2-16,-2 2 1 0,-2 2-3 15,-3 1-3-15,-3 5 2 16,-3 2-3-16,-4 8 5 0,-5 7-3 16,-1 2 0-16,-4 5-6 0,2 0-11 0,0 0-17 15,-3 3-15-15,0 0-22 0,0 0-38 16,0 10-61-16</inkml:trace>
  <inkml:trace contextRef="#ctx0" brushRef="#br0" timeOffset="141853.5119">12812 12401 288 0,'0'0'58'0,"0"0"-10"15,0 0-13-15,0 0-17 0,0 0-10 16,0 0-5-16,0 0-1 0,0 0-2 16,0 0 6-16,0 0 1 0,-12 0 4 15,12 0 6-15,0 0-2 0,3 0-3 16,1 0 1-16,7 2 1 0,-4 2-1 0,4-1 0 16,-2 1-2-16,-6-3-4 0,8 0 0 15,-6 0-1-15,5 1 0 0,0 0 1 16,3-2 1-16,3-2-2 0,3-5-2 15,5-4-2-15,-2-1-1 0,3-3 0 16,-2 0-3-16,0-1 1 0,-1-2-1 0,1 0 1 16,1-3-1-16,1 0 1 0,-1-4-3 15,0 1-3-15,0-1-1 16,1 1-3-16,-1 0-6 0,0 2-5 16,-1-3-16-16,0 1-24 0,0-1-15 0,-6 1-28 15,2 0-30-15</inkml:trace>
  <inkml:trace contextRef="#ctx0" brushRef="#br0" timeOffset="165485.7177">10776 17451 5 0,'0'0'9'0,"0"0"0"0,0 0-2 16,0 0 0-16,0 0 0 15,0 0-2-15,0 0 0 0,0 0 2 16,0 0-4-16,4 0 5 0,-4 0 0 0,2 0-2 16,-2 0-1-16,1 0-2 0,-1 0 2 15,3 0-3-15,3-3 3 0,1 2 2 16,-3-1-2-16,8 0 0 0,1 2-2 15,-3 0 4-15,10 0 3 0,-1 0-2 16,4-2-3-16,6 2-1 0,0 0-4 16,-2 0-3-16,2 0 4 0,0-1-3 15,3 1 1-15,1 0 0 0,2-2-1 16,1 0 0-16,2-3-3 0,0 1 1 16,0 1-4-16,-3-2 0 0,-2 2-4 0,-1 0-1 15,-3 2 5-15,-3-2-2 0,-4 3 2 16,1 0-2-16,-4 0 5 0,-5 0-5 15,-1 0 2-15,-7 0 4 0,0 0-3 16,-6 0 6-16,0 0 0 0,0 0 4 16,1 0 0-16,1 0-1 0,-1 0-1 0,-1 0 1 15,2 0 0-15,-2 0 0 0,0 0 2 16,-3 0-1-16,-9 0 0 16,-1 0-2-16,-4 0-1 0,5 3-3 15,1 1 0-15,-8-2-4 0,4 4-11 0</inkml:trace>
  <inkml:trace contextRef="#ctx0" brushRef="#br0" timeOffset="165928.9821">10774 17565 100 0,'0'0'37'0,"0"0"-5"0,0 0 2 16,0 0 0-16,0 0-4 15,0 0 0-15,0 0-6 0,0 0-4 16,0 0-6-16,0 0-6 0,-30-4 3 0,34-1-1 16,8-3 3-16,5 1-2 0,3-1 0 15,2 0-1-15,4-1 0 0,2 1-1 16,2-2-4-16,0 2-2 0,2-2-1 15,-3 4-2-15,3 0 1 0,-5 3 0 16,2 1 1-16,0 2-2 0,0 0 0 16,3-2 0-16,0 0-3 0,-2 1 2 0,3-1-1 15,-2 0-1-15,-2 1 2 16,-2-1-3-16,5-1 1 0,-3 0-3 16,0 1-2-16,-4-3 1 0,-7 3 0 0,1-1 1 15,-7 1-3-15,-7 2 1 0,1 0-3 16,-6 0 2-16,0 0-1 0,0 0 3 15,2 0 3-15,-1 0-1 0,2-1-1 16,-2 1-10-16,-1 0-9 0,0-1-12 16,0 1-11-16,-13-2 0 0,2 0-2 0,-11 1-8 15</inkml:trace>
  <inkml:trace contextRef="#ctx0" brushRef="#br0" timeOffset="166394.3632">10812 17588 114 0,'0'0'31'0,"0"0"6"0,0 0-3 16,0 0 3-16,0 0-10 0,0 0-5 15,0 0 2-15,0 0-6 0,0 0-2 16,0 0 0-16,-30 17-3 0,30-16 1 15,0-1-4-15,0 0-1 0,11 0 1 0,5 0-2 16,4 0 5-16,2-3 1 16,3-2-3-16,-1-1 0 0,6 2-8 15,-1-4 3-15,0 3-3 0,0 0 0 16,0 3-2-16,1-4-1 0,-1 2-1 0,0 1-1 16,-1 1 1-16,2-3 1 0,2 5 1 15,1 0-2-15,-4-3 0 0,0 3-2 16,-1 0 1-16,-8 0-1 0,-2 0 0 15,0 0 1-15,-5 0-1 0,4 0 2 16,-6 0-1-16,0 3 0 0,-1-3 1 0,-5 0-4 16,7 0 4-16,-6 0-1 15,0 0-2-15,0 0 1 0,-2 0-1 16,2 0-3-16,1 0-3 0,2-3 2 16,-2-1-1-16,3-1 3 0,-7 2-1 0,0 3-3 15,-3 0-4-15,0-3-7 0,0 3-11 16,3 0-21-16,-2-1-4 0,1 1-2 15,-1-2 9-15,1 0 6 0,-1 2-10 16</inkml:trace>
  <inkml:trace contextRef="#ctx0" brushRef="#br0" timeOffset="172293.9012">8446 13122 13 0,'0'0'16'0,"0"0"0"0,0 0 2 16,0 0-1-16,0 0 0 0,0 0-4 16,0 0-4-16,0 0-4 0,0 0-5 0,3 0-1 15,-6 0 0-15,-1 1-1 0,-2 1 2 16,0 3 2-16,3-3 0 0,-2-1 2 15,2 1 3-15,3-2 8 0,-2 0 6 16,2 0 4-16,-1 0 0 0,-1 2-6 16,-5-2-6-16,4 0 0 0,-1 0-5 0,-1 0-2 15,5 0-2-15,-1 0-7 0,1 0-4 16,0-5-1-16,-3-2-1 0,3-3 3 16,0-4 4-16,4 5-2 15,4-3-1-15,-4 7 2 0,3-1-1 0,-1-1 4 16,-2 5 0-16,2-3 2 0,-3 3-2 15,6-5 0-15,-2 2 0 0,-4 3-3 16,1 0 2-16,-4 2-2 0,0-2 0 16,0 2-3-16,7 0 0 0,-1 0 1 15,-1 0 3-15,2 2 4 0,-4 2 1 0,-1 6 1 16,1 0-1-16,-3 0-2 0,0-1 0 16,0-4-1-16,0 6 0 0,0-6 2 15,-3 2 1-15,-2 3-2 0,2-7 2 16,0 4-1-16,0-3 4 0,0-2 1 15,2 3-2-15,-4-4 0 0,1 1-2 0,0-1 0 16,-6 3 2-16,5-3 3 16,1 1 3-16,-2-1-3 0,6-1 0 15,-4 0-2-15,-2 0 0 0,-4-1-2 16,3-4 1-16,1-1-5 0,0-1-2 0,2-4-2 16,1 2 1-16,3-5 1 0,0-4 1 15,0 9 1-15,6-5-2 0,-2 7 0 16,0-2 2-16,1 2 0 0,-1 0 0 15,3-1 0-15,-1 1 0 0,1 2-3 16,-4 2 2-16,6 0-1 0,-5 2 0 16,1-1-1-16,-1 0 0 0,0 2-1 15,3 0-1-15,4 0 0 0,-4 0-1 16,3 7 3-16,0 1 1 0,-7 0 2 16,6 3 1-16,-4-1 0 0,-3 1 0 0,1-1-1 15,-3 2 2-15,0-1-1 0,0-5 2 16,0 5 1-16,0-7-1 0,0 1 3 15,0 1 0-15,0-6 2 0,0 0 0 16,0 0 2-16,-2 2 0 0,1-1 1 16,-1 1-1-16,1-2 2 0,-9 0-5 0,4 0 1 15,-4 0-2-15,-3 0 0 0,6-3 0 16,-2-3-5-16,2-1 0 0,0 2 1 16,4 1-3-16,-3-3 2 0,3 2-2 15,0 1-1-15,0 1 1 0,3-3-5 16,0 0 2-16,0-5 0 0,0-4 2 15,3 4 1-15,4-3 1 0,2 4-1 16,-2 4-1-16,3-3 2 0,-2 3-1 16,-5 2 0-16,1 3-1 0,3 1 0 15,-1 0-1-15,4 0 1 0,0 0 0 0,-1 5-1 16,-2-1 3-16,-1 4 0 0,-2 0 0 16,-2-4 0-16,1 5 0 0,-1-3 0 15,-2 6 3-15,0 5 0 0,0-3 2 16,-2 1-2-16,-3-2 2 0,1-5 0 15,-2-1 7-15,0 1-1 0,3-5 3 0,0 0-2 16,-4-2-3-16,3 1-2 0,-2 0-1 16,-3-1-2-16,5-1-1 15,-3 0 3-15,3 2-3 0,-2-2 2 16,1 0-1-16,-2 0-1 0,4 0-2 0,-2 0-1 16,2-2-2-16,-2 1 0 0,2-1-1 15,3 2-2-15,-1-6 1 16,1 2-1-16,0-7 4 0,0-3-2 0,1 4 1 15,7-1 1-15,0 0 0 0,-1 6 1 16,4-5-4-16,-7 6-1 0,-1 0-2 16,4 3 0-16,-7 1 4 0,0-1 1 15,4 1-2-15,1 0 1 0,-1 0 0 16,6 0 1-16,-7 1 1 0,3 6 2 16,0 3 1-16,-6 1 0 0,0 7-1 0,0 0-2 15,-2 3 1-15,-4-5 0 0,-5 2 1 16,4-5 8-16,-1-2-4 0,-3-2 7 15,7-3-3-15,-4-1-1 0,1-1 1 16,1-2 1-16,5 0-2 0,-6-2 0 16,1 0-1-16,-6 0-1 0,4 0 0 0,-1 0-4 15,2-4 4-15,4 1-7 0,-3-3 2 16,4 3 2-16,-2-2-6 16,3 3 0-16,1 2-3 0,-3-7 1 15,3 1-1-15,0-1-1 0,0-2 1 0,3-1 2 16,7-1-1-16,3-6 3 0,1 5 0 15,1-1-1-15,-5 7-3 0,3 0 1 16,-4 3-2-16,-5 1 2 0,6 0 1 16,-4 2 1-16,0 0-1 0,4 0 1 15,-6 0 0-15,2 0-1 0,0 0 3 0,-5 0 0 16,2 2 0-16,1 2 2 0,-1-1 1 16,-3-3 3-16,0 0-1 0,0 5 2 15,0 0-2-15,0 6 1 0,0-2-3 16,-3-1 0-16,-5 4 0 0,2-7 1 15,-4 5-1-15,4-4 2 0,-1-2 2 16,-1 1 0-16,3-3 3 0,2 1 1 0,3-3-2 16,-3 0-2-16,3 0-2 15,-4 0-1-15,-2 0-2 0,0 0-2 16,-4 0-3-16,7-3 1 0,-1 1 0 0,1 1 1 16,0-4 0-16,0 2-2 0,0-1-1 15,0-6 0-15,3 5-1 0,0-8 4 16,0-3-1-16,3 5 1 0,0-3 1 15,3 7-3-15,-3 2-5 0,3-1-2 16,-1 3-8-16,-2 0-11 0,7 3-13 0,-4 0-35 16,0 1-39-16</inkml:trace>
  <inkml:trace contextRef="#ctx0" brushRef="#br0" timeOffset="173872.8523">7949 12278 78 0,'0'0'14'16,"0"0"-6"-16,0 0-2 0,0 0-4 16,0 0 1-16,0 0 0 0,0 0 2 15,0 0 2-15,0 0-1 0,7-11 0 0,-4 11-1 16,-3 0 1-16,10 0 3 0,-4 0 3 16,4 0 7-16,1 0 4 0,-5 4-2 15,6 3-1-15,-5 0-5 0,0 2-3 16,2 2-8-16,-5-1-2 0,2 3 0 15,-3 2 1-15,4 1 1 0,0 2 0 0,-2 2-3 16,-1-2 1-16,2 0 1 16,2 0-1-16,-3 2-1 0,1-2-2 15,-2 2 2-15,0 0-4 0,-1-1 1 16,2 1 2-16,-3 1 0 0,1-5 7 0,-3 2-3 16,2-6 1-16,-2 1-2 0,0 1-2 15,0-1 3-15,0-3-3 0,0 1 4 16,-2-2-1-16,-1 1 1 0,-2 5-1 15,-1 2 0-15,-3 3-1 0,0 0 0 16,-5-2 0-16,5 0-2 0,-5 0 4 16,7-4 0-16,-2-2-1 0,2-1 1 0,0-4-1 15,-2 5 0-15,0-2-1 0,2-1-1 16,-6 4-2-16,6-3 2 16,-2-1 0-16,-2 1-2 0,3-4 2 0,-2 3 2 15,2-4 1-15,-3-3 2 0,1 3-1 16,-3-3-2-16,-3 1 1 0,2-2-3 15,-4-1-2-15,-2 2 2 0,1-2-2 16,-7 0 1-16,8 0 2 0,-4 0-1 16,3 0 0-16,-1 0 2 0,-6 0 0 0,0 0 4 15,4-2-2-15,-1-2 1 0,0-3-4 16,0 0 3-16,2-2-1 0,3-1 3 16,2-4 2-16,0-1-6 0,1-3-3 15,-2-2 2-15,5-1-4 0,0 0 2 16,1-1 0-16,1 3 0 0,-1-1-1 15,2 0 1-15,0 2 1 0,3 4-1 16,-2 0 1-16,2-1 0 0,3 5-2 16,-1-7 0-16,1 0 0 0,0 5-1 15,1-9 0-15,2 0-3 0,0-1 2 0,0-5-1 16,0 3 4-16,2-1-2 0,2 0 2 16,2-4-1-16,0-2 0 0,5-2 2 15,-2-2-2-15,4 0 1 0,-3 2-1 16,3 4 1-16,-2 4-2 0,-3 8 1 15,-1 3-2-15,2 2-3 0,4 1 3 0,0-1-2 16,7 3 2-16,-1 1 2 16,4 3-1-16,0 1-1 0,3 3-2 15,-1-1 0-15,4 2 0 0,3 0 4 16,0 0 0-16,2 0 1 0,-1 0 1 0,1 0-2 16,-4 0 0-16,-1 0 1 0,0 0-1 15,-6 0-1-15,-4 0-2 0,-3 0 0 16,3 2-1-16,-6 2 1 0,4 2 2 15,-4 5-1-15,0 1 3 0,-3 3-2 16,0 2 1-16,-1 2 2 0,-3 4-2 0,-2 2 0 16,2 1 0-16,1 1-2 15,-4 0 2-15,0 2-1 0,0 0 2 0,-3-1-1 16,1 0 0-16,-1-2-1 16,0-8-3-16,0 0 1 0,0-6-3 0,0 2-7 15,0-1 0-15,0 1-12 0,0 6-22 16,0-8-40-16,0 6-65 0</inkml:trace>
  <inkml:trace contextRef="#ctx0" brushRef="#br0" timeOffset="175765.7036">10753 14801 4 0,'0'0'8'0,"0"0"0"16,-90-64 3-16,58 32-1 16,-1-4 8-16,0-7 2 0,-2-2-2 15,0-7-2-15,-1-2-9 0,-1-3-3 16,-1-3-2-16,0 2 4 0,-2 1-2 0,-1 5 4 16,2 5 3-16,0 7 0 0,1 5-4 15,0 6-4-15,0 4-4 0,2 2-1 16,1 5-6-16,5-1-7 0,2 4-6 15,4 2-19-15,1-4-15 0</inkml:trace>
  <inkml:trace contextRef="#ctx0" brushRef="#br0" timeOffset="188507.6376">11504 15977 37 0,'0'0'18'0,"0"0"-4"0,0 0-2 0,0 0-6 15,0 0-9-15,0 0-11 0,0 0-7 16,0 0 1-16,0 0 0 0,-8-10 11 15</inkml:trace>
  <inkml:trace contextRef="#ctx0" brushRef="#br0" timeOffset="194327.0935">5243 12011 45 0,'0'0'15'15,"0"0"-1"-15,0 0-4 0,0 0-1 0,0 0-1 16,0 0-2-16,0 0 1 16,0 0-1-16,0 0 2 0,0 0 0 15,-7-9 3-15,7 9 0 0,-2 0 1 16,2-2 2-16,-1 2-4 0,1-1 1 0,-3 1-1 16,3-2 0-16,0 2 0 0,0-1-3 15,0 1-2-15,-3 0-3 0,3-2 0 16,0 2-2-16,0 0-2 0,0 0 4 15,0-1-2-15,0 1 2 0,0 0 0 16,-3 0 1-16,3-2-2 0,0 2 1 0,0 0-2 16,0 0-7-16,0 0-3 0,0 0-15 15,0 0-13-15,0 0-14 0,-1 0-16 16,1 0 7-16</inkml:trace>
  <inkml:trace contextRef="#ctx0" brushRef="#br0" timeOffset="194492.7484">5243 12011 47 0</inkml:trace>
  <inkml:trace contextRef="#ctx0" brushRef="#br0" timeOffset="194627.1257">5243 12011 47 0,'-66'-29'20'0,"64"27"0"0,2 2-4 0,0-1-8 0,-1 1-3 16,1-1-5-16,-2 1-3 0,2-2 1 16,-1 2-1-16,1-1 0 0,0 1-2 15,0-2-2-15,-2 2-1 0,2 0-2 0,0 0 3 16,0 0 1-16,0 0 3 0,0 0 1 16,0 0-1-16,0 0-2 0,0 0 1 15,0 0-2-15,0 0 3 0,0 0-3 16,0 3-1-16,2 1-6 0</inkml:trace>
  <inkml:trace contextRef="#ctx0" brushRef="#br0" timeOffset="199690.7858">11771 16601 78 0,'0'0'21'0,"0"0"-1"0,0 0-2 16,0 0-1-16,0 0-5 0,0 0-4 0,0 0-3 15,0 0-3-15,0 0-1 0,0 0-4 16,-9-10 0-16,6 10 1 0,3 0-2 16,0 0 3-16,0 0-2 0,-3 0-2 15,3 0 0-15,0 0 1 0,0 0 2 16,0 0 1-16,0 0 0 0,0 0 1 15,0 0 1-15,0 0 0 0,0 0 0 16,0 0 0-16,0 0 2 0,0 0 0 16,0 0 1-16,-1 1 0 0,1-1-3 15,0 0 1-15,-2 2-1 0,2-2 0 0,-1 0 2 16,-1 0-2-16,2 1-1 0,-2-1 1 16,2 0 2-16,-2 0-2 0,1 0 0 15,-1 0 0-15,1 0-1 0,-1 0 1 16,2 0 0-16,-1 0-1 0,1 0 0 15,-2 0-1-15,2 0 1 0,-1 0 1 0,1 0-3 16,-3 0-1-16,3 0-3 16,0 0-4-16,0 0-2 0,-1 0-1 15,1 0-6-15,-2 0-3 0,2 0-28 16</inkml:trace>
  <inkml:trace contextRef="#ctx0" brushRef="#br0" timeOffset="218285.5418">14165 12983 75 0,'0'0'22'0,"0"0"-3"0,0 0-3 15,0 0 0-15,0 0-4 0,0 0 2 16,0 0-4-16,0 0-1 0,0 0-1 16,-10-42-1-16,10 36-1 0,0 3-1 15,0-4 0-15,0 3-1 0,0 4 0 16,0-2-2-16,0 2 1 0,0-7-2 15,0 2-2-15,0 0 1 0,3-4-2 16,0 6 1-16,0 0 1 0,3-2 0 16,-2 1 0-16,-1 1 0 0,1 1 1 15,-4 2-2-15,0-1 1 0,0 1 0 0,3 0 3 16,-2 0 1-16,1 0 2 0,2 0 2 16,1 0 2-16,-1 0-2 0,-1 7 1 15,-3 5-3-15,0 6-2 0,-4 5-1 16,-2-9 0-16,-2-2 1 0,3-3 2 15,2-5 7-15,2 0 9 0,1-4 9 16,-2 0 8-16,2 0-5 0,-1 0-8 16,-7 0-7-16,-2 0-8 0,-4-4-3 15,-1-7-3-15,2-3-2 0,3 1-2 16,4 1 1-16,0-4-2 0,-2 2-2 0,7 5 1 16,-2-3-2-16,3 1-2 0,0 6-3 15,0-2-3-15,0-3 1 0,0 5 0 16,3-2 1-16,1 1 5 0,6-1 1 15,-3 3-2-15,3 1 3 0,2 0-2 16,-2 1-1-16,0 2 5 0,0 0-1 0,3 0 0 16,-4 0 2-16,2 0-2 0,-2 4 1 15,1 3 0-15,-1-1 0 0,-2 6 1 16,-4-2 0-16,-3 3 0 16,0 7-1-16,0-2 1 0,-4 4 3 0,-2-7-2 15,-1-3 2-15,1-5 3 0,5-3 0 16,-7 0 2-16,4-3-1 0,-1 1 2 15,1-1 1-15,-1-1-1 0,-4-1-1 16,1-4-3-16,-4-4 1 0,6-5-5 16,3 2 1-16,-3-5-2 0,6-4 0 0,0 3-1 15,0-2 0-15,0 4-1 0,3 6 1 16,1 0-1-16,-1 1-1 0,-1 4 1 16,1 2-5-16,0 0 0 0,1 2-2 15,-3-3 1-15,5 3 2 0,0 1 2 16,4 0-2-16,1 0 0 0,4 5 1 15,-4-1 1-15,-2 1 0 0,0-1 3 16,-2 3 0-16,0-2 0 0,-4-2 1 16,0 0 1-16,-3 4-1 0,0 3 1 15,-3 5 0-15,-8 5 0 0,-1-3 2 0,-5-4-1 16,1 1 1-16,-3-3 2 0,6-5 2 16,-1-1 4-16,5-3-1 0,3-2 0 15,-4 0-2-15,3 0-1 0,-3 0 0 16,-2 0 0-16,2-3-2 0,3-2-3 15,2-3-1-15,-1 0-1 0,5 4-2 0,-2-6 0 16,3 4-2-16,0-3 0 16,7-6-1-16,-1 7 0 0,3 1-1 15,2 5-1-15,0 2-3 0,6 0 0 16,-1 0-1-16,4 7 0 0,-4 2 0 0,0 2-3 16,-3 2-7-16,-4-3-4 0,-1 2-3 15,-3-2-3-15,-4 1 5 0,2-1 8 16,-3 1 7-16,0 1 6 0,0-3 3 15,-4 0 0-15,-2-2 0 0,-3 0-8 16,1-5-38-16,-3-1-38 0,-3-1-113 0</inkml:trace>
  <inkml:trace contextRef="#ctx0" brushRef="#br0" timeOffset="219078.4508">14514 12257 438 0,'0'0'41'0,"0"0"-13"0,0 0-2 15,0 0-4-15,0 0-4 0,0 0-5 16,0 0-7-16,0 0-3 0,0 0-1 15,0 0-5-15,-29-66 1 0,29 66-1 16,0 0 0-16,0 8 4 0,4 8-1 16,3 6 0-16,-1 2 0 0,2 2 0 15,-3 3 0-15,4-1-1 0,-3 2 1 16,-2-1-1-16,5-3-1 0,-3-2 1 0,-1-3 0 16,-2-6 6-16,3 0-5 0,-3-4 4 15,-2-7-2-15,1 3-3 0,-2-7 2 16,0 0-1-16,0 0 3 0,0 1 2 15,1 1 1-15,-1-2-5 0,0 0 3 16,0 0-4-16,0-8 3 0,-7-6 1 0,0-4 0 16,-2 0 1-16,2 0-3 0,0-3 2 15,-2-1-3-15,0-1 1 16,1 1-2-16,-1-3 2 0,0 2-2 16,5 7 3-16,-2 0 0 0,2-2-1 0,1 6 1 15,-3-4-2-15,3 5-2 0,0-1 2 16,-1 1-1-16,3 5 0 0,1 1-1 15,0 0 0-15,0 0 0 0,0-4 0 16,1 0-1-16,6 2 1 0,5-3 1 16,2 4-2-16,2-1 1 0,1 4 0 0,1 3-1 15,2 0 1-15,6 0 0 0,-4 7-2 16,-2 2-1-16,0 2 1 16,-2 1 1-16,-3 2 0 0,-1 1 1 0,-2 1 0 15,0 3 0-15,-3-1 0 0,1 0 1 16,-3 2-1-16,-4 0 1 0,3 4 1 15,-6 2 1-15,0-1-1 0,-3 2 2 16,-6-2-3-16,-4 0 2 0,-1-1 4 16,-5-3-5-16,0 0 5 0,-1-1-6 15,-3-2-1-15,-2-1-2 0,-1-2-17 0,0 0-35 16,3-2-93-16,6-5-139 0</inkml:trace>
  <inkml:trace contextRef="#ctx0" brushRef="#br0" timeOffset="219306.4283">15017 12471 519 0,'0'0'1'0,"0"0"-4"0,0 0-23 16,0 0-54-16,0 0-69 0,0 0-110 15</inkml:trace>
  <inkml:trace contextRef="#ctx0" brushRef="#br0" timeOffset="225385.6122">10528 17680 100 0,'0'0'18'0,"0"0"-1"15,0 0-5-15,0 0-2 0,0 0 4 16,0 0 2-16,0 0-2 0,0 0-6 16,0 0-3-16,-4 0-4 0,4 0-1 15,0 0 0-15,-3 0-1 0,3 0 1 0,0 0 2 16,0 0 0-16,0 0 2 0,0 0 2 16,0 0 4-16,0 0 4 0,0 0 0 15,0 0-5-15,0 0-3 16,0 0 1-16,0 0 3 0,3 0 1 0,-3 0 2 15,3 0-2-15,4 0 1 0,-1 0 3 0,7 0 5 16,3 0-1-16,4 0 1 16,5-3-2-16,-2 3-4 0,3-3 3 15,3 2-4-15,3-7-3 0,0 1 2 16,1-4-5-16,2-1-1 0,-1 0 0 0,-1 1-2 16,-1-1 2-16,1 2-3 0,-2 0 0 15,-2 3 0-15,-3 2-1 0,-3-1 1 16,0 2-1-16,0-1 0 0,-2 0-1 15,0-1-2-15,-8 2 1 0,5 1-3 16,0 1-1-16,1 2 0 0,7-3-3 0,-7 2 1 16,-3 1-3-16,0 0-1 15,-5-2-2-15,4 2 1 0,-11-2-1 0,8 2 2 16,-6 0-6-16,-1 0 0 16,2 0-4-16,-7 0 2 0,0 0 5 0,0 0 4 15,2 0 3-15,-1 0-6 0,1 0-18 16,-1 0-19-16,1 0-17 0,-1 0-13 15,-1 0-25-15</inkml:trace>
  <inkml:trace contextRef="#ctx0" brushRef="#br0" timeOffset="225794.5456">10576 17802 351 0,'0'0'70'0,"0"0"-10"0,0 0-18 0,0 0-4 16,0 0-12-16,0 0-9 0,0 0-4 16,0 0-7-16,0 0 0 0,-65 12 3 15,65-12 2-15,0 0 4 0,13 0-1 16,6-5-2-16,13-5-1 0,4-3-2 15,3-3-3-15,0 1-1 0,2 0-2 0,-3-2-1 16,-1 2-1-16,-3 3 0 0,3 1-1 16,-1-1 0-16,4 4-1 15,1-5 0-15,-1 2 1 0,2 0-2 16,-3-1 0-16,-3 2-3 0,-2 0 1 0,0 2 0 16,0-2 0-16,-4 3-3 0,3-1-4 15,-2 4-4-15,-5 4-7 0,-8-3-3 16,-3 3-6-16,-4 0-7 0,-6 0-11 15,-1 0-1-15,-4 0-2 0,0 0 10 16,0 0-2-16,0 0-9 0,0 3-5 0,0-1-8 16,-9 3-8-16</inkml:trace>
  <inkml:trace contextRef="#ctx0" brushRef="#br0" timeOffset="226257.7942">10850 17814 215 0,'0'0'80'0,"0"0"8"0,0 0-15 16,0 0-5-16,0 0-18 0,0 0-10 16,0 0-12-16,0 0-10 0,0 0-4 0,0 0-7 15,-8 3-3-15,14-14-2 0,7 2-1 16,3-6 2-16,4 3-1 0,3 1-2 16,1 3 1-16,3-3-1 15,2 0 2-15,3 2-1 0,1 1-1 0,0 0-3 16,3 0 0-16,-4-1 1 0,4-1 0 15,2-2 1-15,0 2-1 0,-1 0-1 16,2 3 3-16,-3-1-4 0,-4 1-3 16,-2 1-2-16,-2 4-2 0,-12-1 3 15,4 3 1-15,-8 0-1 0,-5 0 1 0,3 0-3 16,-3 0 2-16,-2 0 1 0,1 0 2 16,-6 0 5-16,0 0-3 0,0 0 4 15,0 0-1-15,0 0-2 0,-5 0 2 16,-8 0-3-16,-6 0 0 0,8 0 1 15,-11 0 2-15,12 0 0 0,-4 0-2 16,2 0-2-16,6 0-7 0,2 0-6 16,4 0 1-16,-7 0-3 0,2 0 0 15,1 0 4-15,-2 3 0 0,6-3 6 16,0 0 5-16,0 0 4 0,0 0 5 0,0 0 1 16,0 0 1-16,0 0-1 0,0 0-2 15,0 0-1-15,0 0-3 0,6 0-6 16,-2 0-7-16,6-3-22 0,0 2-58 15,-1-7-84-15</inkml:trace>
  <inkml:trace contextRef="#ctx0" brushRef="#br0" timeOffset="229773.39">11432 15023 132 0,'0'0'31'0,"0"0"0"15,0 0-1-15,0 0-8 0,0 0-3 0,0 0-3 16,0 0-5-16,0 0-6 0,0 0-4 16,-30-8 0-16,27 8 0 0,3 0 2 15,0 0 1-15,0 0-2 0,3 0 2 16,3 0 0-16,7 0 5 0,-2 0 1 15,2 0 2-15,5 0-1 0,-7 0 1 0,8 0 0 16,1-4 1-16,2-3 2 16,6-4-2-16,-1 0-4 0,5-3-2 15,-2 0-4-15,2-2 0 0,1-1-1 16,2-2-3-16,-2 3 0 0,2 1-5 0,-2 0-3 16,-1 3-5-16,0 1-3 0,-3 0-1 15,-2 5-1-15,-4 0-4 0,-4 3-3 16,-2 1-3-16,-5 1-12 0,0 1-8 15,-1 0 2-15,-4 0 0 0,-1 0 5 16,-6 0 5-16</inkml:trace>
  <inkml:trace contextRef="#ctx0" brushRef="#br0" timeOffset="230154.061">11561 15068 199 0,'0'0'65'0,"0"0"2"0,0 0-14 15,0 0-8-15,0 0-14 0,0 0-7 0,0 0-3 16,0 0-7-16,0 0-3 0,-29 7-6 15,28-7-3-15,-1 0 1 0,2 0 0 16,0 0 2-16,7-7 3 0,6-2-3 16,9-2-2-16,1 1 2 0,5 1-2 15,-1-2 0-15,1 1-1 0,1-1 0 0,-3 0-1 16,1 1-2-16,-1-1 0 0,-1 0 0 16,2-2 0-16,1-2 0 0,1 0-1 15,1-2-2-15,0 3-7 0,-1 0-2 16,-3 4-7-16,-1-1-10 0,-9 5-14 15,-2 0-17-15,-1 3-19 0,-4 0-4 0,5 1-5 16,-9 1-12-16</inkml:trace>
  <inkml:trace contextRef="#ctx0" brushRef="#br0" timeOffset="230531.379">11519 15204 488 0,'0'0'45'0,"0"0"-10"0,0 0-11 15,0 0-7-15,0 0-8 0,0 0-2 16,0 0-4-16,0 0-3 0,0 0-1 15,0 0-1-15,-12-34 4 0,24 23-2 16,7-1 1-16,4 2 0 0,5-2-1 16,3-1 0-16,1 1 0 0,0 0 0 0,4-1 0 15,-4 0-2-15,-2-1-1 0,0 2 0 16,-3-1 0-16,2-1-1 0,-3 2-2 16,1-1-2-16,-1 2 2 15,0-1-3-15,-3-1-2 0,-1 3-2 0,-2 1-7 16,-7 2-8-16,-3 3-12 0,-1 1-10 15,-5 1-7-15,1 1-6 0,-1 1-5 16,-4 0 1-16,0 0-16 0</inkml:trace>
  <inkml:trace contextRef="#ctx0" brushRef="#br0" timeOffset="230877.0984">11555 15211 518 0,'0'0'32'16,"0"0"-10"-16,0 0-13 0,0 0 1 0,0 0-5 16,0 0-1-16,0 0-2 0,65-85-1 15,-39 74 0-15,0 1 1 0,2 0-2 16,-1 1 0-16,-1 2 0 0,-1-1-2 15,4 0 2-15,-3 1-3 0,1-2 1 16,1 0-2-16,-1-2 1 0,2 0-1 0,0-1-1 16,-2-1 1-16,-2 1 1 15,0-1 0-15,-4 3-1 0,-6 2-3 16,2 2-2-16,-8 3-2 0,-5 2-3 16,3-1 1-16,-7 2-1 0,0 0 1 0,0 0 1 15,2 0-5-15,-1 2-11 0,-1 4-16 16,0 4-34-16,-1 1-32 0</inkml:trace>
  <inkml:trace contextRef="#ctx0" brushRef="#br0" timeOffset="237089.894">9464 13298 135 0,'0'0'36'0,"0"0"7"0,0 0-5 0,0 0 2 15,0-84 4-15,-1 67-6 0,-2 6 0 16,0 0-7-16,-3 2-5 16,6 5-7-16,-3-1-3 0,2 1-6 0,1 4-4 15,-2-2-2-15,2 2-3 0,-1 0-1 16,-1 0 0-16,-2 0-1 0,1 8 2 15,-1 2 3-15,1 5-3 0,3-4 4 16,0 1-5-16,0 0 0 0,0-1 1 16,0 1 1-16,0-3 2 0,0 2-2 0,3-7 1 15,-3 6-2-15,3-4 1 0,-2 4 0 16,2 1 0-16,-3 2 3 0,0 7 3 16,0 3 0-16,-4 4-1 0,-3 2-2 15,-2 0-2-15,-1 2-3 0,-2 2 1 16,-1 0-1-16,-1 2-1 0,1-2 0 15,-3-3 2-15,1-5-1 0,1-4 1 16,4-6 0-16,-2-4-2 0,5-4 0 16,-2-2 1-16,-1 1-1 0,7-3 1 15,-1 0 0-15,4-3-2 0,-3 0-4 0,3 0-8 16,-1 0-20-16,-1 2-39 0,2-2-85 16,0 0-108-16</inkml:trace>
  <inkml:trace contextRef="#ctx0" brushRef="#br0" timeOffset="237670.0495">9444 13222 300 0,'0'0'58'0,"0"0"-10"16,0 0-15-16,0 0-10 0,0 0-12 15,0 0-5-15,0 0-2 0,0 0-4 16,0 0 5-16,-20-18-5 0,15 33-1 16,-1 5 2-16,1 1-2 0,2 3 3 15,-1 3-2-15,-2 0 1 0,1 1-3 0,-2 3 3 16,3-1-2-16,-3 1 1 0,2 2 2 16,-2-1-2-16,4-2-1 0,-3-3 2 15,3-7-1-15,-1-5 0 0,3-4 0 16,-1-7 0-16,2 3-1 0,0-7 1 15,-1 0 0-15,1 0-1 0,0 2-1 16,0-1-7-16,0 0-18 0,0 1-32 16,0-2-75-16,0 0-112 0</inkml:trace>
  <inkml:trace contextRef="#ctx0" brushRef="#br0" timeOffset="238713.6637">9716 13359 227 0,'0'0'60'0,"0"0"-10"0,0 0-9 15,0 0-6-15,0 0-8 0,0 0-5 16,0 0-4-16,0 0-5 0,0 0-2 15,0 0-4-15,-16-26-3 0,13 25-2 0,-3 1-1 16,-1 0-1-16,-3 0 0 16,-5 4 0-16,1 7-1 0,1 4 1 15,-1 3 0-15,3 2-1 0,1 1 1 16,2 2 0-16,3 1 0 0,1 1-2 0,2 0 2 16,1-8-1-16,1 1 1 0,0-3 0 15,0-4-2-15,1 5-2 0,4-8 3 16,2 4 0-16,4-2 0 15,-3-6 1-15,5 1-1 0,3-5 1 0,0 0 0 16,5 0 1-16,-2-5 1 0,0-4-1 0,1-2 2 16,-3-1-2-16,-2 0 3 0,-3-1 3 15,-4 4 0-15,1-4 3 16,-3-5-4-16,-2 0 0 0,3-8 0 16,-1 2 0-16,-3 0 8 0,0 7 1 0,-3-3-1 15,0 2-3-15,0-2-6 0,0-3 0 16,-5 8-3-16,-2 2 2 0,0 0-1 15,0 6-2-15,-5-3 0 0,2 8-2 16,-3 0 1-16,3 1-1 0,-6 1 1 16,0 0-1-16,0 0 1 0,0 3-1 0,2 1 0 15,5 1 1-15,0 0-1 0,-2-1 0 16,4 2 1-16,-1 0 0 0,4-3 0 16,0 0 0-16,1-2 0 0,0 3-2 15,0-1 2-15,0 0-1 0,3-3 1 16,-1 0 1-16,1 0-1 0,-2 5 0 15,1 2 2-15,-1-2-4 0,-1 5 2 16,2-4-1-16,-2-2 1 0,3 3 0 16,0-7 0-16,0 0 0 0,0 4-1 15,0 1 1-15,0 1-2 0,0-1 2 0,3-2 0 16,0-1 0-16,6 3 2 0,1 1-1 16,1-1 2-16,5-1-1 0,0-1 0 15,2 0-2-15,-1 0 0 0,-4 0 0 16,0-1 0-16,-3-1 0 0,9 2 0 15,-9-1 0-15,9 1-1 0,-9-1 1 16,2-1-1-16,-1 1 0 0,1-1-3 16,-2-1-2-16,1 1-3 0,1-1-2 15,-1 0 0-15,-2 2-3 0,-3-2-1 16,4 0-10-16,-3 1-19 0,-3 1-22 0,2 0-41 16,-6-2-84-16</inkml:trace>
  <inkml:trace contextRef="#ctx0" brushRef="#br0" timeOffset="238919.3206">10035 13479 396 0,'0'0'-46'0,"0"0"-111"0</inkml:trace>
  <inkml:trace contextRef="#ctx0" brushRef="#br0" timeOffset="239928.3299">11782 14816 14 0,'0'0'4'16,"0"0"-4"-16,0 0-7 0,0 0-4 0</inkml:trace>
  <inkml:trace contextRef="#ctx0" brushRef="#br0" timeOffset="242097.3966">12534 14526 170 0,'0'0'54'0,"0"0"4"0,0 0-9 16,0 0-5-16,0 0-7 0,0 0-11 15,0 0-8-15,0 0-7 0,0 0-2 16,-17-29-2-16,14 28-1 0,3 1-2 15,0-2-4-15,0 2-2 0,-1-1-2 16,1 1-2-16,-2 0 3 0,2 0 1 16,0 0 2-16,-1 0 2 0,-1 12 4 15,1 6-3-15,-2 5 3 0,0 0-2 16,0-2-1-16,-3 2 0 0,3 1-2 0,-2 0 0 16,-1 2 0-16,1 2 2 0,0-1-1 15,-1 0-1-15,-1 1-1 0,1-3-1 16,0 0 2-16,0-1 0 0,-1 0-1 15,-3-1 1-15,1 1-1 0,-4-1 2 16,-3 1-1-16,-5 2 1 0,-3 0-3 0,-5 1 1 16,-1 0-1-16,-2 1 0 0,0-4 5 15,2-1-5-15,3-4 6 0,-1 0-4 16,1-4 0-16,-2-1 3 16,1-2-1-16,-2-2 1 0,-2 1-2 0,-1 1 0 15,-2 0-1-15,0 1 0 0,-2 0 1 16,-2-1 1-16,1 0 0 0,-1-2 2 15,0-3 6-15,3-4 2 0,4-3 3 16,2 0 0-16,1-1-7 0,3-7-3 16,0-1-2-16,0-1 0 0,3-1 0 0,1 0-2 15,3 2 1-15,-1-2-1 0,2 1-2 16,-3 1 0-16,-1-2 0 16,-2 1-2-16,-1 0 2 0,-4 0 0 15,2-1-5-15,-2-1 5 0,1 0-4 0,-1-1 5 16,-1-2-1-16,1-1 1 0,-1-2 0 15,-1-3-2-15,-2-2 2 0,4-4-1 16,-1-1 2-16,1-4 2 0,3-3 0 16,4 0-2-16,-1-1 1 0,3-2-2 15,2 1 3-15,1-1-4 0,4 2 3 0,-1 0-1 16,3-1-1-16,4 0 0 0,-1 1-6 16,2 1 6-16,3 1-4 0,0-1 5 15,0 2 1-15,3-3-2 0,0-2 1 16,0 1-1-16,0-5 1 0,4 0-2 15,1 1 2-15,1 2-1 0,2 2 0 16,-1 3 0-16,4 3 0 0,-1 2-3 16,3 0 3-16,0 3-2 0,3 1 1 15,1-2 0-15,6 2-6 0,6-3 5 16,3 4-5-16,3-1 6 0,1 5 0 0,1 1-2 16,-5 6 1-16,0 2-1 0,-3 4 1 15,-2 3 0-15,-2 3 0 0,1 1 0 16,4 0 0-16,1 2 0 0,1 5 1 15,1-3 1-15,0 1 0 0,2-3 0 16,-1 3-1-16,1-1-1 0,0-3 2 0,4 2 0 16,2-1 0-16,2-2-1 15,2 1 0-15,1 3-1 0,-1-1 1 0,-2 1 0 16,-4 4-1-16,0-1 0 16,-4 4-1-16,4 1 1 0,-3 5 6 0,-1 1-4 15,-2 3 5-15,0 2-6 0,1 3 0 16,-1 0 0-16,0 2 0 0,-1 2-3 15,5 2 2-15,-2 2 0 0,1-1 0 16,-2 2 1-16,-1 0-1 0,-1-3 2 16,-3 1-2-16,-3-5 1 0,-3-2-2 0,-4-3 0 15,-2 0-2-15,-4-4 1 0,-2-1-1 16,-2 2 1-16,-3-2 0 0,-2 3 2 16,-2 2 5-16,-2 3-3 15,-2 2 3-15,-5 3-4 0,-5-1-4 0,-2 4 2 16,-6 2 0-16,-2 5 1 0,-4 0-2 15,-3 2 2-15,-1-2-3 0,-1-5 1 16,1-6 0-16,4-4 2 0,2-6 0 16,6-6 2-16,5-5-2 0,4-3 1 15,1-3 0-15,0 1-3 0,-3 0-7 0,-5-1-4 16,5-1-9-16,-6 1-12 0,0 1-24 16,1 2-31-16,-5 1-36 0,2 1-74 15</inkml:trace>
  <inkml:trace contextRef="#ctx0" brushRef="#br0" timeOffset="246579.3542">14225 12928 60 0,'0'0'18'0,"0"0"-3"16,0 0-3-16,0 0-4 0,0 0 1 15,0 0-3-15,0 0-2 16,0 0-3-16,0 0 1 0,-5-16-1 16,5 15-1-16,0-1-1 0,0 2-1 0,-1-1-1 15,1 1-1-15,0-1 2 0,0 1 1 16,0 0 1-16,0 0 2 0,0 0 1 15,-2 0-1-15,2 0 0 0,0 0-1 16,0 0 1-16,-1 0-1 0,1 0-1 16,0 0 1-16,-2 0-2 0,2 0 2 0,0 0 0 15,-2 0-1-15,2 0 1 16,0 1-2-16,-2 0 1 0,2 1 0 16,-1-1 0-16,1-1-1 0,0 2 2 15,0-2-1-15,-2 2-1 0,2-2 1 0,0 0-1 16,0 1 1-16,0-1 0 0,-1 2 0 15,1-2 1-15,0 2-1 0,0-2 1 16,0 1-1-16,0-1 1 0,0 1-1 16,0-1-1-16,-3 2 1 0,3 0-2 15,0-1-2-15,0 0-5 0,0 2-7 0,-1 2-7 16,1 1-6-16,-2 1-7 0</inkml:trace>
  <inkml:trace contextRef="#ctx0" brushRef="#br0" timeOffset="351710.777">12964 6531 67 0,'0'0'11'0,"0"0"-2"0,0 0-3 15,0 0-2-15,0 0-4 0,0 0-4 16,0 0-5-16,0 0-8 0,0 0-6 16,0 0-4-16</inkml:trace>
  <inkml:trace contextRef="#ctx0" brushRef="#br0" timeOffset="377171.2968">9072 11736 76 0,'0'0'11'0,"0"0"-1"16,0 0-3-16,0 0-6 0,0 0-2 15,0 0-3-15,0 0-1 0,0 0 1 16,0 0-1-16,0-1-1 0,0 1 1 15,0 0-1-15,0-2 0 0,0 2 2 16,0 0-2-16,0 0 0 0,0 0-3 16,0-1-3-16,0 1-14 0</inkml:trace>
  <inkml:trace contextRef="#ctx0" brushRef="#br0" timeOffset="388505.7354">9727 10737 73 0,'0'0'14'0,"0"0"-1"0,0 0-2 15,0 0-3-15,0 0-3 0,0 0-3 16,0 0 0-16,0 0-4 0,0 0 4 15,-14-9-5-15,14 7 2 0,-1 2 0 16,1 0-2-16,-2 0 3 0,2 0 2 16,0 0-1-16,0 0 0 0,0 0-1 15,0 0 0-15,0 0 1 0,0 0 0 16,0 0 1-16,0 4-1 0,3-1 0 0,0 1-2 16,4 1 1-16,-4-1 0 15,0-2 0-15,0 1-1 0,-3-3 1 0,0 0 0 16,0 0 0-16,1 2 2 0,1-2 1 15,2 1 3-15,2 0 3 0,5-1 4 16,2 0 2-16,0-5 5 0,3-6 5 16,1-4 1-16,0-5-5 0,3-4-5 15,1-3-13-15,3-3-3 0,2-2-3 0,0-1-2 16,-2 0 1-16,1 1-3 0,-5 2 1 16,0 4 1-16,-4 3-3 15,-1 3 0-15,-7 7 0 0,-3 6-9 16,-2 3-9-16,-3 4-12 0,0-1-14 0,0 1-26 15</inkml:trace>
  <inkml:trace contextRef="#ctx0" brushRef="#br0" timeOffset="389233.4018">6157 11290 75 0,'0'0'13'15,"0"0"2"-15,0 0-2 0,0 0 0 16,-56-83 6-16,48 70 1 0,1 1 1 0,4 5-2 15,-1 2 1-15,3 2-4 0,1 3 1 16,-2-2 0-16,2 2-7 0,-1-1-5 16,-1-1-4-16,1 2-2 0,1-1-3 15,-2 1 0-15,2-1 0 0,-1 1 2 16,1 0 1-16,0 0 2 0,0 0 0 0,0 0-1 16,0 4 1-16,1 5-1 0,7 3 1 15,0-1 4-15,-1 0-4 0,2-1 3 16,1-1-3-16,-1-1 0 0,4 0-1 15,1-1 0-15,-5-4 1 0,11 2 3 16,-1-5 0-16,6 0 6 0,5-6-4 0,3-6-5 16,-1-5 1-16,1-3-3 15,-1-1 6-15,-1-3-3 0,-1-1 1 16,2-4-1-16,-2-1-5 0,2-3 3 16,0-2-6-16,0-2-3 0,-2 0-8 0,2 0-22 15,0 4-19-15,-2 2-56 0</inkml:trace>
  <inkml:trace contextRef="#ctx0" brushRef="#br0" timeOffset="423103.5094">14544 12977 49 0,'0'0'23'0,"0"0"-6"16,0 0-2-16,0 0-5 0,0 0-4 16,0 0-1-16,0 0-2 0,0 0-1 15,0 0 0-15,-16-22-2 16,16 22 1-16,-1-1 1 0,1 1-4 0,-2 0 2 15,2 0-1-15,-1-2 1 0,1 2 0 16,-2 0 0-16,2 0 0 0,-2 0 1 16,2 0-1-16,-2 0 3 0,2-1-3 15,0 1 0-15,-1 0-1 0,1 0-2 16,0 0-3-16,0 0-2 0,0 0-2 0,-2 0-3 16,2 0-2-16,0 0-12 0,0 0-21 15</inkml:trace>
  <inkml:trace contextRef="#ctx0" brushRef="#br0" timeOffset="424155.1317">12767 16759 0 0,'0'0'0'16,"0"0"0"-16,0 0 0 0,0 0 0 16,0 0 0-16,0 0 0 0,0 0 0 15,0 0 0-15,0 0 0 0,-3 0 0 0,3 0 0 16,0 0 0-16,0 2 1 0,0-2 1 16,0 0-1-16,0 0 1 15,0 0-1-15,-1 0 1 0,1 0-1 16,0 0-1-16,0 1-3 0,0-1 5 0,0 0-2 15,0 0-2-15,0 0 5 0,0 0-4 16,0 0 2-16,0 0 2 0,0 0-3 16,0 0 4-16,0 0-1 0,0 0 1 15,0 0 3-15,0 0 0 0,0 0 0 16,0 0-1-16,0 0 2 0,0 0-6 0,0 0 0 16,0 0-1-16,0 0-1 0,0 0 0 15,0 0-1-15,0 0-1 0,0 0-2 16,0 0 0-16,0 0-1 0,0 0-2 15,0 0 1-15,0 0-3 0,0 0-1 16,0 0 0-16,0 0 4 0</inkml:trace>
  <inkml:trace contextRef="#ctx0" brushRef="#br0" timeOffset="424750.9183">13026 16805 62 0,'0'0'19'16,"0"0"-3"-16,0 0-1 0,0 0-3 15,0 0-1-15,0 0-5 0,0 0-3 16,0 0-3-16,0 0-2 0,0 0-1 16,-13 4 2-16,13-2 0 0,-3-2 0 15,2 1 0-15,-1 1 1 0,1-1-2 16,-1 1 1-16,2-1-1 0,-1 3 0 16,-1-4-1-16,2 1 2 0,-1 0-1 0,1 1-3 15,-2 1-1-15,2-3-5 0,-1 0-3 16,1 0-6-16,-2 1-18 0</inkml:trace>
  <inkml:trace contextRef="#ctx0" brushRef="#br0" timeOffset="429496.4095">3979 5208 12 0,'0'0'18'0,"0"0"-4"0,0 0 2 0,0 0-8 16,-74 95 3-16,57-72-6 0,1 4-2 15,-4 4-1-15,0 3 0 0,-2 8 0 16,-7 5-3-16,0 7 2 0,-4 6-1 16,-5 1-1-16,1 5 4 0,-1-1 7 15,2 4 2-15,0 1-3 0,1-1-2 16,2-1-8-16,2-2-1 0,5-6 4 0,3-12-2 16,6-12-2-16,7-15 2 0,4-8 2 15,6-13-8-15,0-10-6 16,9-13-9-16,8-11-24 0</inkml:trace>
  <inkml:trace contextRef="#ctx0" brushRef="#br0" timeOffset="429882.3376">4893 5188 67 0,'0'0'9'0,"0"0"-4"16,0 0 0-16,0 0 1 0,0 0 1 0,0 0-3 15,0 0 1-15,-78 46-2 0,74-37 2 16,-5 4-3-16,3 2 5 0,2 4 0 15,-5 4-1-15,-1 0-1 0,3 2-4 16,-3 4 0-16,-2 3 3 0,-1 4-2 16,-3 10-1-16,-5 5 5 0,-3 9-3 15,-9 6-1-15,-3 7 3 0,-6 8-5 0,-7 6 1 16,-2 9-3-16,-8 3 1 0,3 1-5 16,-4-1-4-16,4-8 7 15,8-8-2-15,5-12 1 0,11-11 2 0,9-13-8 16,7-17-8-16,9-14-18 0,5-9-36 15</inkml:trace>
  <inkml:trace contextRef="#ctx0" brushRef="#br0" timeOffset="430247.4565">5943 5170 120 0,'0'0'37'0,"0"0"-2"0,0 0-9 16,0 0-4-16,0 0-3 0,0 0-6 0,0 0-6 16,0 0-6-16,0 0-2 0,7-29-1 15,-20 32-4-15,-4 10 3 0,-4 9 3 16,-3 8 0-16,-2 7 3 0,0 7-1 15,-3 9-2-15,-6 7-1 0,-5 10 0 16,-6 9-1-16,-4 7 1 0,0 1 5 16,-2 8 1-16,1 3-2 0,-1 5 1 15,0 2-4-15,4 2-3 0,-1-5 1 16,4-4 4-16,5-4 1 0,7-5-3 16,2-3-7-16,5-4-8 0,4-7 1 0,4-6-9 15,3-9-4-15,5-10-6 0,6-11-16 16,4-14-14-16</inkml:trace>
  <inkml:trace contextRef="#ctx0" brushRef="#br0" timeOffset="430694.3306">6902 5316 49 0,'0'0'14'15,"0"0"1"-15,0 0-1 0,0 0 0 16,0 0 3-16,0 0-2 0,0 0-3 16,0 0-6-16,0 0-2 0,0 0-4 15,-58 27 0-15,45-17 1 0,-3 5 0 16,6 4 2-16,-3 9-3 0,-6 7 2 0,2 12 2 16,-5 10 1-16,-6 11 2 0,-5 8-1 15,-7 7-1-15,-5 8 2 16,-7 7 3-16,0 5 4 0,-6 3-1 15,-3 3-3-15,0-6 0 0,1-1-7 0,3-6 0 16,4-5-2-16,5-7-8 0,6-5-3 16,3-7-6-16,0-6-5 0,4-9 0 15,3-7 1-15,2-10-1 0,10-5-15 16,3-7-43-16</inkml:trace>
  <inkml:trace contextRef="#ctx0" brushRef="#br0" timeOffset="431234.789">7433 5484 3 0,'0'0'11'0,"0"0"4"0,-53 121-1 16,29-67 4-16,-4 5-1 0,-5 5-4 15,-3 8-5-15,-6 8-3 0,-3 2-8 16,2 2 1-16,4 1 2 0,1-3-2 15,6-6 4-15,3-8-4 0,5-6 0 16,5-4 6-16,2-4-6 0,2-3 4 0,2-1-4 16,3-1 0-16,-1 1 1 15,0-1-2-15,1 1 0 0,-1-3-4 16,-1 0 2-16,2-5 2 0,-3-2 2 16,4-5 1-16,-1-3-4 0,3-7-3 15,1-5-3-15,3-3-5 0,2-5-4 0</inkml:trace>
  <inkml:trace contextRef="#ctx0" brushRef="#br0" timeOffset="431646.9075">7444 6827 67 0,'0'0'21'0,"-29"114"-1"0,10-49 14 16,2 1-3-16,-5 1-1 0,1 1-6 0,-4 2-19 16,2-2-3-16,-2 0-4 0,1-1-2 15,-1-5 0-15,3-2-2 0,1-6-3 16,-1-7-2-16,6-6-5 0,-3-4 0 15,2-7-5-15,4-3-6 0,3-8-16 16</inkml:trace>
  <inkml:trace contextRef="#ctx0" brushRef="#br0" timeOffset="431984.9717">7599 7197 176 0,'0'0'56'0,"0"0"-13"16,0 0-13-16,0 0-15 0,0 0-8 15,0 0-6-15,0 0-5 0,0 0 3 16,0 0-1-16,0 0 4 0,-39 55-1 16,23-16-3-16,-1 8 1 0,-4 5-4 15,1 9-1-15,-3 5 3 0,-3 3-2 16,4 3 0-16,-7-2-4 0,5-3 2 0,-1-4-1 16,3-7-5-16,-1-6-5 15,3-6-9-15,7-7-14 0,-3-10-30 16</inkml:trace>
  <inkml:trace contextRef="#ctx0" brushRef="#br0" timeOffset="433871.1498">12800 16635 76 0,'0'0'17'0,"0"0"-5"0,0 0-4 15,0 0-1-15,0 0-2 0,0 0 0 16,0 0-2-16,0 0 1 0,0 0-2 15,0 1-2-15,0-1 3 0,0 2-1 16,0-2-1-16,0 0 1 0,0 0-2 16,0 0 0-16,0 0 3 0,-1 2 3 15,1-2 4-15,0 0 1 0,0 0 0 16,0 3 1-16,0-3-4 0,0 0-2 16,0 0-2-16,0 0-4 0,0 0-2 15,0 0-7-15,0 0-5 0,0 0-9 0,0 0-8 16,0 0-36-16</inkml:trace>
  <inkml:trace contextRef="#ctx0" brushRef="#br0" timeOffset="434706.9527">14575 12671 1 0,'0'0'28'15,"0"0"0"-15,0 0 4 0,0 0-4 16,0 0-9-16,0 0-7 0,0 0-6 0,0 0-3 16,0 0 2-16,-9-7 2 0,7 5-1 15,1 1-1-15,-1-1-1 0,1 2 2 16,-2-1 0-16,3 1 1 15,-1-2-1-15,1 2-1 0,-2-1-4 0,2 1-3 16,-1-2-2-16,1 2-3 0,-3-2-1 16,3 2-2-16,-1-1 0 0,1 1 1 15,-2 0-2-15,2 0 2 0,0 0 1 16,0 0-1-16,0 0-13 0,0 0-33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1-16T06:05:58.6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6319 7075 1 0,'0'0'2'16,"0"0"0"-16,0 0-1 0,0 0-1 15,0 0-6-15</inkml:trace>
  <inkml:trace contextRef="#ctx0" brushRef="#br0" timeOffset="1697.7103">6309 7141 73 0,'0'0'14'0,"0"0"0"0,0 0-3 15,0 0-1-15,0 0-3 0,0 0-4 16,0 0 1-16,0 0-3 0,0 0 0 15,-16-7-1-15,16 6 0 0,0 1-1 16,-1-2 0-16,1 2 1 0,-2 0 1 0,2 0 1 16,-1-2 0-16,1 2-1 0,-2 0 1 15,2 0 1-15,-1 0 2 0,1 0 9 16,-2 0 3-16,2-1 6 0,-1 1-2 16,1 0-4-16,-2 0-8 0,2 0-2 15,-1-1-2-15,1 1 2 0,-2 0-2 16,2-2-2-16,-1 2 1 0,1 0-2 15,-3-1 1-15,3 1 1 0,0-2-2 16,0 2 0-16,-3-2-2 0,3 2 0 16,0 0-2-16,0 0 0 0,0-2 1 0,0 2 0 15,0 0-3-15,0 0 1 0,0 0-4 16,0 0-2-16,0 0 1 0,0 0 0 16,0 0 3-16,0 0 3 15,0 0 3-15,0 0 0 0,0 0 0 0,0 0-2 16,0 0 2-16,3 0 0 0,1 2-1 15,1 2 3-15,2 0-3 0,-4-1 1 16,4 1-1-16,2 1 0 0,-6-4 1 16,4 4 0-16,-4-2-1 0,0-1 2 15,2 1-1-15,-2-1-1 0,0 1 0 0,0-3 1 16,0 4-1-16,0-3 0 0,1 2 0 16,-1-2-1-16,2 3 1 0,-5-4 0 15,4 2 0-15,-1-1 0 0,-2 1-1 16,5 0 1-16,-6-2 0 0,0 0 0 15,0 0 1-15,0 2 1 0,3-2 2 0,-2 0 0 16,1 2 2-16,-1-2 0 0,1 0 3 16,-1 1 3-16,-1-1-1 15,2 0-1-15,-2 0-1 0,1 0 2 16,-1 0-1-16,3 0 1 0,1-3-4 0,-1-8-3 16,3-3-4-16,-2-3 2 0,4-7 0 15,-4 2-1-15,6-1 3 0,-3-2-1 16,-1-2-1-16,1 2 0 0,-2-1 2 15,2 2-2-15,-3-1-1 0,-1 1 0 16,3 1-1-16,-3 6-1 0,0-1-2 0,-2 8 1 16,2-2 1-16,0 1 2 0,-2-1 1 15,2-7-2-15,1 3 2 0,2-6-2 16,-3 6 2-16,0 7 2 16,0-2-7-16,-3 7 2 0,3-1 0 0,-3-5 2 15,3 5 1-15,-3 1 0 0,4-1-1 16,-4 5-2-16,0-6-1 0,1 1 2 15,1 1-1-15,-1-1 1 0,-1 5-5 16,0-2-2-16,0 2-4 0,2-1 0 16,-2-1 2-16,1 1-3 0,-1 0 3 0,2-1-2 15,-2 1 1-15,1 1 1 0,-1-2-7 16,2 2-9-16,-1 0-21 0,-1 0-36 16</inkml:trace>
  <inkml:trace contextRef="#ctx0" brushRef="#br0" timeOffset="2207.1926">6330 7108 89 0,'0'0'15'0,"0"0"0"16,0 0 2-16,0 0 2 0,0 0 0 15,0 0-4-15,0 0-4 0,0 0-4 0,0 0-5 16,0 0-3-16,-15-4-2 15,15 4-1-15,-2-2-2 0,2 2 1 16,-1 0 3-16,1 0 2 0,0 0-1 16,0 0 2-16,0 0-1 0,0 0 0 0,0 0 0 15,1 0 0-15,2 0-1 0,6 5-3 16,-2-1-2-16,-4-2-5 0,4 3-7 16,0 1-26-16</inkml:trace>
  <inkml:trace contextRef="#ctx0" brushRef="#br0" timeOffset="15480.4191">11630 5727 31 0,'0'0'10'0,"0"0"-3"16,0 0-1-16,0 0-1 0,0 0-1 16,0 0 1-16,0 0-1 0,0 0-2 15,0 0 2-15,0-6-3 0,0 6 0 16,-1-1 1-16,1 1 2 0,0 0-2 15,0 0 2-15,0 0-2 0,0 0 1 16,0 0-1-16,0 0-2 0,0 0 0 16,0 0 0-16,0-2 0 0,0 2 0 15,0 0 1-15,0 0-2 0,0 0 1 0,0 0 0 16,0 0 0-16,-2 0 0 0,2 0 1 16,0 0 0-16,0 0 1 0,0 0-2 15,0 0 0-15,0 0 0 0,0 0 1 16,0 0-1-16,0 0 1 0,0-2-1 15,0 2-1-15,0 0 1 0,0 0-3 16,0 0 2-16,0 0 0 0,0 0-4 16,0 0-1-16,0 0-3 0,0 0-2 15,0 0-1-15,0 0 4 0,0 0 1 16,0 0 3-16,0 0 0 0,0 0 0 0,0 0 0 16,0 0 1-16,0 0 0 0,0 0 1 15,0 0-4-15,0 0-1 0,0 0 3 16</inkml:trace>
  <inkml:trace contextRef="#ctx0" brushRef="#br0" timeOffset="18285.3129">11642 3924 148 0,'0'0'51'0,"0"0"2"0,0 0 1 16,0 0-8-16,0 0-14 0,0 0-5 15,-65-85-14-15,59 78-1 0,3 3-7 16,0 1-3-16,3 3 0 0,0-2-5 16,0 2-5-16,-2 0-3 0,0 0 0 0,2 0 3 15,-1 0 8-15,1 14 1 16,0 6 2-16,0 5-1 0,0 3-2 0,1-1 1 16,3-1-7-16,3 2 0 0,-1-5 1 15,0 4 1-15,0-5 5 0,5 1-1 16,-2-3-1-16,0-3-1 0,1-1 0 15,-4-5 2-15,1 1 1 0,-1-5-1 16,-3-3 1-16,1 3-2 0,0-3 0 0,-1-2 1 16,0 1 3-16,-3-3 4 0,0 0 7 15,0 0 5-15,1 0 1 0,-1 0 1 16,0 0-5-16,0 0-1 16,0-12-1-16,-5-3 3 0,-5-6 3 0,-2 1-4 15,0-1-5-15,-3 0-4 0,0-4-2 16,-2 2 0-16,2 1 5 0,1 0 0 15,1 2 3-15,1 2 1 0,2 0-3 16,3 1-5-16,-2-1-9 0,2 6 4 16,3-3-5-16,1 6 6 0,1 3 0 0,-1-5-3 15,2 5-1-15,-1 0 0 0,-2-5-1 16,4 5-1-16,0-8 1 0,0-4-3 16,3 2 1-16,4-5-2 0,2 2 1 15,0 6-4-15,2 2-1 0,1 2 1 16,4 3 0-16,4-2 5 0,3 2 1 0,2 1-2 15,1 3-1-15,-9 0-3 16,3 1 1-16,-1 1 0 0,-3 0 1 16,4 5 3-16,-5 5 2 0,-2 2 1 15,-6 3-7-15,-4 5-1 0,-2 4 2 0,-1 5 4 16,-7 7 8-16,-6 4 0 0,-3 2 1 16,-4-1-4-16,-2-4 1 0,2-7 1 15,-2-5 1-15,3-8 1 0,-1-2 1 16,6-8-1-16,-1-1 1 0,5-3 0 15,0-1 1-15,0 0-2 0,4-2-1 0,3 3 0 16,3-3-2-16,-1 0-1 0,1 0-2 16,-2 0-1-16,1 0-5 15,-2 0 0-15,3 0 1 0,0-3 1 16,0-1 3-16,6-2-2 0,7-1-1 0,4 2 1 16,5 2 0-16,1 3 3 0,0 0-3 15,2 0 0-15,-2 5 2 0,3-2-3 16,1 4 6-16,1 1 0 0,-1-1 0 15,2-1 1-15,0 0-4 0,3-1 0 16,-3-4 0-16,1 1 0 0,-2-2-4 0,-5 0-16 16,3-2 1-16,-4-2-3 0,-2-4 6 15,-7 2 18-15,-1-1 0 0,-4 2 6 16,-2-3 3-16,1-4 4 16,-4 3 0-16,0-7-2 0,-3-2 0 0,0-1 1 15,-1-6-3-15,-7 3 2 0,-1 2 4 16,-2 0-1-16,1 4 6 0,1 5-5 15,1-1-9-15,2 4 5 0,0 0-2 16,0 1 6-16,3 4-2 0,0 0-5 16,3 3-6-16,-1-2-5 0,1 2-2 0,-2 0-6 15,1-1-3-15,1 1 1 0,0 0 3 16,0 0 5-16,1 6 9 0,10 8-5 16,0 2 4-16,2 1-3 0,2-2-1 15,-8-3-3-15,6-1-4 0,-6-4-3 16,-1 1 0-16,2-2 2 0,-2 0 2 15,2 2-3-15,-7-5-9 0,2 0 0 16,-3-3-6-16,0 0 0 0,0 0-10 16,3 0-40-16,-2 0-67 0</inkml:trace>
  <inkml:trace contextRef="#ctx0" brushRef="#br0" timeOffset="18467.2153">11954 3723 351 0,'0'0'45'0,"0"0"-14"0,0 0-13 16,0 0-16-16,0 0-18 0,0 0-12 0,0 0-4 16,0 0-9-16,0 0-43 0,6-2-120 15</inkml:trace>
  <inkml:trace contextRef="#ctx0" brushRef="#br0" timeOffset="19726.1972">12385 3702 374 0,'0'0'0'16,"0"0"2"-16,0 0 2 0,0 0-2 0,0 0 0 15,0 0-2-15,0 0-4 0,0 0-1 16,0 0 0-16,0 0-5 0,-81 23 3 16,71-11-1-16,7-3 1 0,-4 5 2 15,1 1 0-15,3-5-2 0,-4 5-2 16,4-3-3-16,2-8-4 0,1 2 1 15,0-1 4-15,0 0 2 0,0 0 4 16,0 1-1-16,0-6-3 0,-2 0-4 16,2 0-3-16,0 2-3 0,0-2 5 15,0 1 5-15,0-1 11 0,6 0 5 0,7 0 9 16,5-1 2-16,3-5 1 0,-1-2-5 16,-1-1-8-16,-6 3-6 0,5 2-3 15,-1 0-3-15,-1 3-6 0,7 1 0 16,-1 0 3-16,-3 3 1 0,1 4 2 15,0 6 3-15,-1 2-5 0,-2 3 3 0,-1 3 6 16,-6 2-3-16,-1 2 2 16,-6 2-4-16,-3-2 1 0,0 2-3 0,-6-4 2 15,-4-1 2-15,-3-3 1 16,1-2 6-16,3-5 8 0,2-4 6 0,0-4 8 16,3-2 1-16,-1-1-5 0,-6 1-6 15,7-2-4-15,-7 0-2 16,-6-5 3-16,4-4 5 0,0 2 3 0,0-6 9 15,6 1 4-15,-1-1-3 0,-3-7-11 16,5 0-11-16,0-3-10 0,2-4-1 0,2-3 1 16,2-5-6-16,0-8-2 0,8-4-2 15,1-3 0-15,3-3 6 16,0 0 1-16,0 0 0 0,1 1 4 0,-2 1-6 16,1 2-2-16,-1 4 5 0,0 1-2 15,-2 7 9-15,-3 11 2 0,-3 6 7 16,0 9 1-16,-3 4 1 0,2 3-5 15,-2-2-2-15,0 1-4 0,0-1 2 16,0 2 2-16,0 4-8 0,-2-2 3 16,2 2-7-16,-1 0-5 0,-1-1 4 0,1 1-6 15,-4 0 4-15,-3 11 4 0,2 9 2 16,-1 9 0-16,1 3-4 0,3 5-1 16,0 2-3-16,3 1 0 0,0 2 0 15,6 0 4-15,1-1 2 0,2-1-1 16,1-2-1-16,0-5 0 0,2-2-2 15,1-6 4-15,0-2 1 0,-2-8-2 16,-1-4 2-16,-4-5-1 0,-3-3 1 16,2 0 1-16,-5-3 1 0,0 0 6 15,0 0 5-15,5 0-1 0,2-6-1 0,1-11-3 16,-1-6-5-16,0-4 0 0,-1-1 1 16,-3-2 0-16,1 1 1 0,-2 4 0 15,-1 0 1-15,2 10-3 0,0-2-3 16,0 6-3-16,0 3-4 0,2-3-3 15,1 5-1-15,0 1 1 0,-3 1 2 0,7 3 3 16,1 1 3-16,3 3-1 0,1 1 2 16,-3 2 0-16,0 2-6 0,-2-3-1 15,1 2-4-15,-3-1 3 16,-5-3 0-16,5 1-2 0,-4 0-6 0,-1-3-15 16,2 3-11-16,-5-4 4 0,4 0 8 15,1 0 9-15,3-9 9 0,2-2-1 16,-5 2-1-16,2-7 4 0,-2 7 2 15,-3-4 6-15,-1 1 2 0,-1-2 5 16,0-4 12-16,0 0 0 0,-5-3 3 0,-1-1 3 16,0 2 6-16,-1 2 11 0,-1 0 8 15,2 5 4-15,-2 0-3 0,-1 1-7 16,-1 0-4-16,0-1-6 0,4 7 5 16,2 3-4-16,4 3-8 0,0 0-8 15,0 0-13-15,0 0-4 0,0 0-4 16,-1 0-2-16,-1 0 3 0,1 11 1 15,1 6 1-15,0 7-3 0,3 1 1 16,5 0 2-16,3 3-4 0,1 1 7 16,2 2-1-16,1-2 0 0,1-2 0 0,2-4-5 15,-2-5-6-15,1-4-2 0,-5-7-10 16,3-4-6-16,-3-3-3 0,4-3-2 16,1-9-6-16,-2-6-10 0,-4-5-8 15,1-3-19-15,-5-1-35 0</inkml:trace>
  <inkml:trace contextRef="#ctx0" brushRef="#br0" timeOffset="19879.163">12952 3263 118 0,'0'0'38'0,"0"0"5"15,0 0 2-15,0 0-9 0,0 0-14 16,0 0-24-16,87-18 2 0,-55 3-25 15,-2-3-63-15,2-2-99 0</inkml:trace>
  <inkml:trace contextRef="#ctx0" brushRef="#br0" timeOffset="21438.2558">3829 4057 252 0,'0'0'68'0,"0"0"-15"16,0 0-19-16,0 0-5 0,0 0-9 0,-3-80-8 15,-1 60 11-15,-1 0 1 0,-1 2-3 16,-1 0 2-16,0-3-18 0,-3-2-8 16,-2-4 1-16,-1-3 0 0,2 0 4 15,-2-2 3-15,1 0-4 0,-1-1-3 16,2-2-3-16,-1-2 1 0,-1 3 3 15,4 2 1-15,-1 3 1 0,3 3-3 16,1 10-2-16,-1 1 1 0,4 5 2 16,3 5 0-16,-3-1 1 0,3 6-1 15,0-1-2-15,0 1-3 0,-1 0-2 0,-1-2-2 16,1 2 4-16,-1 0 1 0,2 3 4 16,0 13 3-16,0 9-2 0,6 9-2 15,3 4 0-15,5 2-1 0,1 2-2 16,-1 1 1-16,2-3-2 0,0-1 3 15,-3-4 0-15,4-5-7 0,-2-3 1 0,-1-2-6 16,2-5 2-16,-3-1-3 0,3-4-12 16,-7-4-13-16,7-4-15 15,-9-2 1-15,5-5 3 0,6 0 0 16,-2 0-10-16,6-3-6 0</inkml:trace>
  <inkml:trace contextRef="#ctx0" brushRef="#br0" timeOffset="21737.5442">4085 3741 147 0,'0'0'37'0,"0"0"0"0,0 0-3 15,0 0-4-15,22-100-6 0,-21 77-3 16,3 1 1-16,-1 3 0 0,-3 3 0 16,0 5 2-16,0-2-7 0,0-6-4 15,0 2-5-15,-3 1-3 0,-1 0 5 16,-3 4 0-16,-2 0 2 0,2 2-2 15,-5 0-3-15,5 4-2 0,-3 3 1 16,0-2-1-16,4 3-4 0,2 0 0 16,-2 2-3-16,0 0-1 0,-4 0-4 0,-3 6 1 15,4 6-2-15,2 8 1 0,4 6 0 16,3 4 3-16,0 4-3 0,7 4-4 16,2 0-9-16,6-1-12 0,-1-3-13 15,2-2-20-15,1-5-6 0,6-4-6 16,-4-5 6-16,3-7 3 0</inkml:trace>
  <inkml:trace contextRef="#ctx0" brushRef="#br0" timeOffset="22715.0418">4277 3441 168 0,'0'0'44'0,"0"0"2"16,0 0-1-16,0 0 3 0,0 0-3 15,0 0-5-15,0 0-3 0,-36-80-6 0,29 70-9 16,4 2-5-16,-1 0-5 0,-1 0-4 16,1 0-1-16,-1 1-5 15,1 2-3-15,4 2 3 0,0 3-3 16,-3-1 2-16,3 1 2 0,0-2-3 0,0 1 0 16,0-1 1-16,-4 0-4 0,4 1 4 15,0 0 0-15,0 0-1 0,-1 1 1 16,1-2 0-16,0 2 0 0,-2-2 1 15,2 1 2-15,0-1-2 0,0 1 2 16,-1 0-1-16,1-2 1 0,0 3-1 0,-2-1 0 16,2 1 0-16,-1-2 0 0,1 2-1 15,0-1-1-15,0 1 0 0,0-2-2 16,-2 2-1-16,2 0 0 16,0 0-1-16,0-1-1 0,0 1 0 0,0 0 0 15,0 0-2-15,0 0 0 0,0 0 0 16,0 0 3-16,0 0 1 0,5 11 5 15,3 5-2-15,5 7 1 0,-1 1-1 16,4 5 0-16,-2 3-1 0,2 3 0 16,-1 3-1-16,2 3 0 0,-1 0-2 0,1 1 0 15,0 0-1-15,-2-6-2 0,5-3-2 16,-4-4-2-16,3-7-8 0,-3-3-12 16,-5-7-15-16,1-3-14 15,-3-4-8-15,-4-4 7 0,4-1 15 0,1 0 10 16,3-9 12-16,5-8 1 0,-8-5 2 0,3-6 1 15,-6-4 8-15,0-3 4 16,-4 1 6-16,-3-2 6 0,0 3 3 16,-7 4 6-16,-2 4 4 0,-5 5 3 15,4 4 2-15,-5 6 9 0,-2 1 4 0,-1 5 3 16,-3-1 6-16,5 4 0 0,-3-2 0 16,-4 3-6-16,-3 0-15 0,-6 0-12 15,3 0-1-15,8 0 3 0,0 0 4 16,11 0 2-16,3 0-7 0,4 0-4 15,3 0-4-15,-3 0-4 0,3 0-3 0,0 0-2 16,0-2-4-16,0-12 0 16,9-5 2-16,4-7-1 0,3-2 2 15,5 2-7-15,1-1 1 0,1-2-7 16,2 2-9-16,-1-2-2 0,1 1-15 0,-1-3-4 16,-2 2-3-16,3 2 4 0,-5 0 10 15,2 0 11-15,-5 5 12 0,3 1 3 16,-5 2 4-16,-4 8 5 0,-5 1 2 15,-3 7 7-15,-3 3 2 0,0-1 3 16,0 1 1-16,0-2 1 0,0 1 3 0,0 1 4 16,0-2 3-16,0 2 2 0,0 0-2 15,0 0 0-15,0 0 1 16,0 0-4-16,-3 0-4 0,0 0-3 0,-4 0-7 16,1 11-3-16,-1 2 1 0,4 5 0 15,-1 7-1-15,4-1-3 0,0 1-2 16,1 0 1-16,5 3-1 0,4 1 3 15,0 1 5-15,0 2-5 0,2-2 3 16,1-3-4-16,-3-1-2 0,4-4-1 16,-2-4 0-16,-3-6-1 0,2-3-4 0,-5-4-4 15,4-4-10-15,6-1 3 0,-3-1-10 16,6-10-16-16,-3-6-7 0,0-3-13 16,-5-4 4-16,1-2 3 0,-2 1-3 15</inkml:trace>
  <inkml:trace contextRef="#ctx0" brushRef="#br0" timeOffset="22880.2926">4802 3092 231 0,'0'0'56'0,"0"0"-6"0,0 0-11 15,0 0-10-15,0 0 3 0,0 0-4 0,0 0-4 16,0 0-4-16,0 0-9 0,-68 9-5 16,68-9-7-16,0 1-4 0,0-1-4 15,7-8 3-15,12-11-2 0,9-10-13 16,12-7-5-16,5-10-21 0,13-5-29 15,1-4-17-15,3 2-48 0</inkml:trace>
  <inkml:trace contextRef="#ctx0" brushRef="#br0" timeOffset="23090.2623">5441 2957 607 0,'0'0'-6'0,"0"0"-21"0,0 0-147 0,0 0-102 15</inkml:trace>
  <inkml:trace contextRef="#ctx0" brushRef="#br0" timeOffset="32147.989">10018 4932 119 0,'0'0'13'0,"0"0"-2"0,0 0-3 15,0 0-3-15,0 0-6 0,0 0-6 16,0 0-15-16,0 0-50 0</inkml:trace>
  <inkml:trace contextRef="#ctx0" brushRef="#br0" timeOffset="94587.104">8488 13140 73 0,'0'0'15'0,"0"0"-6"0,0 0-6 16,0 0-3-16,0 0-6 0,0 0-4 16,0 0-13-16,0 0-13 0</inkml:trace>
  <inkml:trace contextRef="#ctx0" brushRef="#br0" timeOffset="103931.7657">8395 12862 61 0,'0'0'6'0,"0"0"-4"0,0 0-1 15,0 0-2-15,0 0-7 0,0 0-18 16</inkml:trace>
  <inkml:trace contextRef="#ctx0" brushRef="#br0" timeOffset="116437.7041">14056 11712 5 0,'0'0'8'16,"0"0"-1"-16,0 0-1 0,0 0-2 0,0 0-1 16,0 0-1-16,0 0-1 0,0 0 1 15,0 0-2-15,-2-8 0 16,1 8 0-16,1-1 0 0,0 1 0 0,0-2 0 16,0 2 0-16,0 0 1 0,0 0-1 15,0 0 2-15,0 0-1 0,0 0 0 16,3 0 0-16,1 2 0 0,-3 1 1 15,3 0-1-15,-1 0 1 0,0 0-1 16,0 0 1-16,2 2-1 0,-2-2 0 16,-2 0 0-16,3 0-1 0,-4-3 0 0,0 0 0 15,0 0-1-15,2 1 2 0,0 1 0 16,0-2 3-16,-1 1-1 0,1-1 5 16,-1 0 0-16,1 2 3 0,-1-2-1 15,1 0 2-15,-1 1-1 0,1-1 0 16,-1 0-2-16,-1 0 1 0,7 0 7 15,3-6 7-15,3-6 1 0,3-5-3 16,-1-2-6-16,-5-2-10 0,4 1-2 16,-5-2 5-16,0 3-1 0,1-1-1 15,-3-1-2-15,3 0-4 0,0-2 0 0,0-1-2 16,1 2 1-16,1-1-1 0,0-1-1 16,0 2 2-16,1-3 0 0,0 1 0 15,1-1-1-15,-1 1-1 0,0 0-2 16,0 3 2-16,-4 0-3 0,1 7 3 15,-3 0-2-15,-1 0 0 0,-2 4 0 0,-1 1 2 16,0 6-2-16,-3 3 2 16,0-2-3-16,0 2-3 0,2-1-9 15,-2-1-10-15,0 1-12 0,1 1-2 16,-1 0-13-16,0 0-14 0</inkml:trace>
  <inkml:trace contextRef="#ctx0" brushRef="#br0" timeOffset="117017.3561">14003 11726 86 0,'0'0'21'0,"0"0"4"0,0 0 0 16,0 0-1-16,0 0-5 0,0 0-8 0,0 0-8 15,0 0-5-15,0 0 1 16,-14-8-1-16,14 8 4 0,0 0 0 16,0 0-1-16,0 8 0 0,4 2 2 15,3 2-1-15,1-1 0 0,-4-3 1 0,6 4-2 16,-3-6 1-16,-1 2 2 0,0-3-1 16,1 2 1-16,1 0-2 0,0-3 1 15,-1 3 0-15,-2-5 3 0,2 1 2 16,1-2 2-16,3-1 0 0,-1 0 2 15,0 0 2-15,0-1 1 0,-3-6 5 16,8-3-2-16,-5-5 0 0,3-7-5 16,4-4-6-16,-1-4 0 0,0-3-2 15,-1-5-2-15,0 0 0 0,0 0-2 16,-2 2-1-16,-1-1-1 0,-1 5-1 0,-1 3-1 16,0 3-1-16,2 4 0 0,-5-1-2 15,5 3 1-15,-2 0-1 0,-3 8 0 16,0 0-1-16,-1 4-2 0,0 3-5 15,1-2-17-15,-4 4-19 0,1 2-14 16,2 1-23-16,1 0-25 0</inkml:trace>
  <inkml:trace contextRef="#ctx0" brushRef="#br0" timeOffset="117598.4585">14019 11844 122 0,'0'0'35'0,"0"0"-2"0,0 0 3 15,0 0-1-15,0 0-4 0,0 0 1 16,0 0-5-16,0 0-5 0,0 0-8 15,0 0-5-15,-20-19-9 0,17 19-7 0,3 0 1 16,-1 0 2-16,1 0 1 0,0 0 7 16,0 0-1-16,0 1 0 15,0 5 3-15,1 5-4 0,5-2 6 16,0 0-5-16,-2-2-2 0,5 0 3 0,-1-2-1 16,-2-2 0-16,4 1 3 0,-1-3 1 15,2 1-4-15,1-2 1 0,0 0-2 16,1 0 0-16,3-3-1 0,-5-2 0 15,4-1-5-15,-4-2 5 0,-1 2-6 16,2-4 7-16,-1-1-1 0,0-1 0 0,2-6 0 16,1-2-3-16,1-3 2 0,2-4-3 15,0-5 1-15,4-3-1 0,0-3-5 16,1-1-6-16,-3-1-1 16,2 2-6-16,-1 4-6 0,-1 0-14 0,2 4-17 15,-4 2-14-15,2 4-37 0</inkml:trace>
  <inkml:trace contextRef="#ctx0" brushRef="#br0" timeOffset="238195.5433">13244 5772 3 0,'0'0'1'0,"0"0"2"15,0 0-6-15,0 0-1 0,6-88 4 16,-3 67 0-16,1 6 0 0,0-4 3 16,-2 8-2-16,-2-3 1 15,1-1 5-15,-1 1 0 0,0 2 2 0,0 6-3 16,0-6-2-16,0 6 4 0,0-1 0 15,0 2 3-15,0-2-2 0,0 3-3 16,-1-2 0-16,1 1-1 0,0 5-2 16,0-1 1-16,0 1-4 0,-2-2 0 15,2 0 0-15,0 2 0 0,0-1-4 0,0 1 3 16,0-1 0-16,0 1 1 0,0 0 0 16,0 0 0-16,0 0 2 0,0 0 0 15,0 0 2-15,0 2 3 0,0 11 3 16,0 5 2-16,0 5-1 0,-1 0-3 15,1-7-6-15,0 4 1 0,-3 1-6 0,3 2 3 16,-1 8 5-16,-2-1-1 0,3 0 4 16,-4 2-1-16,1 3-3 15,-2 3 3-15,2 4 3 0,0 4 2 16,0 2 0-16,-1 4-5 0,2 1-3 0,-1 2-6 16,0 1 1-16,1-1 2 0,-1 0 1 15,-1-2 0-15,1 2 5 0,-1 0-3 16,-1-2-3-16,0-1 2 0,-1 0-2 15,0-1 2-15,2-2 0 0,-2 0-1 16,1-2-1-16,0-4 0 0,2-2 1 0,0-3 1 16,0-3-1-16,2-6 0 0,-1-8-2 15,2-8-2-15,0-7-3 0,0-6-2 16,0 0 0-16,0 0 1 16,0 1 3-16,0 1 0 0,0-1 1 0,0 1-4 15,0-1-1-15,0 0-1 0,0 1-2 16,0-1 3-16,0 1 5 0,0 0-1 15,0 0 2-15,0-1 0 0,0-1 0 16,0 2 0-16,0-2 1 0,0 1 0 16,0-1-6-16,0 0-8 0,0 0-4 0,0 0-2 15,0-3 3-15,0-11 5 0,0-6 1 16,2-6-9-16,-1 2-17 0</inkml:trace>
  <inkml:trace contextRef="#ctx0" brushRef="#br0" timeOffset="239629.7947">13235 5739 1 0,'0'0'4'16,"0"0"1"-16,0 0 2 0,0 0 5 0,0 0 4 15,0 0 2-15,0 0-1 0,0 0-5 16,0 0-5-16,0 0-3 0,-9-23-3 16,9 22 0-16,0-1-3 0,-2 2-2 15,2-2-4-15,0 2 6 0,-1 0 2 16,-2 10 8-16,-2 8 1 0,-1 6-2 15,2 6-4-15,-3 5 0 0,0 4 1 16,-2 3-3-16,2 1 4 0,-1 1-5 16,-3-2 0-16,4-4-3 0,-1-3 2 15,4-12-4-15,-1-4 2 0,2-8 2 0,1-7-1 16,1 3 6-16,1-7 0 0,-2 0-1 16,2 0 4-16,0 1 2 0,-1 1 6 15,1-1 3-15,-2 1 1 0,2-2-9 16,0 2-4-16,0-2-6 0,0 0-3 15,0-2 2-15,0-11-3 0,2-6 2 16,4-5-2-16,2 1 1 0,1-1 5 0,0-1-2 16,-1 3-1-16,4-3 1 15,-2 0-3-15,-1 0 2 0,1-1-4 16,-5 0 3-16,3 1-1 0,-1 0 0 0,3 1 4 16,-4 7 2-16,0 2 0 0,-2 6 3 15,-4 2 0-15,3 3-1 0,-3-2 0 16,0 0 3-16,0 0 5 0,0 1 2 15,0 5 4-15,0-1-4 0,0 1-3 16,0-1-2-16,3-2-4 0,-3 3-1 16,0-2-3-16,0 1 2 0,0-1-3 0,0 2 1 15,0-2-2-15,0 2 0 16,0-1 0-16,0 1-1 0,0-1 0 16,0 1-1-16,0 0-1 0,0 0 0 0,0 0 2 15,0 0 2-15,0 0 0 0,0 9 5 16,-3 0 0-16,0 7-2 0,3 4 2 15,-1 2-8-15,1 5 2 0,0 0 5 16,0 1 0-16,0-1 5 0,0 1-1 16,1 0-8-16,2-2-1 0,-3-8-1 0,4-1-3 15,0 1 3-15,-2-8 4 0,2 8-3 16,1-2 0-16,-2-7 0 0,1 6-2 16,-1-4 2-16,1-2 2 0,0 0-4 15,-2-4 1-15,2 2 1 0,-1-4 0 16,0 0-1-16,0 0 1 0,-3-3-2 15,0 0-1-15,0 0 2 0,3 5-1 16,0-1 1-16,0-1 0 0,1 5-2 16,-1-4 0-16,-2 1-1 0,-1 4 1 15,3-4-1-15,-3-1 6 0,3 8-4 0,-2-8 0 16,-1 0 1-16,2 0-3 0,-2-4 6 16,0 0-1-16,0 0 0 0,0 2 1 15,1-1 2-15,-1 2 0 0,0-2 0 16,0 0 1-16,0 1-3 0,2-2 0 15,-2 1 0-15,0-1-2 0,0 2 3 0,0-2-2 16,1 2 0-16,-1-2 1 16,0 1-2-16,0-1 0 0,0 0 2 15,0 1-2-15,0-1 1 0,0 0-2 16,2 1 2-16,-2-1 0 0,0 0 1 0,0 0 2 16,0 0-4-16,0 0 0 0,0 0 0 15,-2-1 0-15,-1-5 1 0,-1-2 1 16,-2 1-1-16,1-1 0 0,0 1 1 15,1 1-4-15,-2-2 2 0,2 2 2 16,-2-2-1-16,-1 2 1 0,2-1 0 0,-2 1-2 16,0-2 3-16,-3 2-1 0,-3-3-1 15,4 3 1-15,-5-2 2 0,-1 1-2 16,8 3 1-16,-9-3 1 16,6 4-3-16,-2-2 0 0,2 2-1 0,4 2-1 15,2 0-5-15,4 1-3 0,-2-2-7 16,2 2-19-16,-1 0-18 0,-3 0-10 15,4 0-16-15,-1 0-18 0</inkml:trace>
  <inkml:trace contextRef="#ctx0" brushRef="#br0" timeOffset="239833.9533">13400 6156 38 0</inkml:trace>
  <inkml:trace contextRef="#ctx0" brushRef="#br0" timeOffset="240930.2708">13895 5266 28 0,'0'0'6'0,"0"0"-5"16,0 0-1-16,0 0-4 0,0 0 2 15,0 0-1-15,0 0 3 0,0 0 5 16,0 0 2-16,0 0 6 0,-15-3 3 15,14 3-1-15,-1-2 2 0,1 2-6 0,-2 0-1 16,2-2 5-16,-3 1-3 0,-2-3 2 16,1 3-6-16,-2-3-2 15,3 2 0-15,-2 1-3 0,-1-4 3 16,2 3 0-16,1 1-2 0,-3-3-2 0,4 2-1 16,-3 1 2-16,3-1-1 0,-1-1 3 15,0 1 1-15,-1 1 0 0,1-1 1 16,4 2 0-16,-2-1-1 0,2 1-3 15,-1 0 1-15,-1 0-1 0,0 0 2 16,0 0 4-16,1-2 3 0,-2 2 5 0,3 0 2 16,0 0 2-16,-1-1 4 0,-1 1-5 15,1 0 2-15,-1-1-4 16,1 1-4-16,-1-2-4 0,1 2-1 0,-1-2-3 16,2 1 0-16,-1-1-5 0,1 1 1 15,-2-1-3-15,2 2-1 0,-1-2 1 16,1 2-3-16,0 0 7 0,0-1-3 15,0 1 3-15,1-1-1 0,5-1-5 16,6 1 4-16,1-1-2 0,-2 1-2 16,8-1 0-16,0 2 3 0,7 0 0 0,0 0 3 15,0 0 0-15,1 0-5 0,-1 3-5 16,-1 0 1-16,1 0 4 0,0 0 3 16,5 2 3-16,0-4-1 0,6 1-2 15,1-2-1-15,3 0-1 0,3 0 2 16,0 0-3-16,-2-5 0 0,3 0-3 15,-6 1 1-15,2-2-1 0,0-2 4 16,0 3-4-16,0-2 2 0,0 4-1 16,0 0-2-16,-3 3 3 0,-2 0 0 15,-1 0 3-15,0 0 0 0,-1 3 2 0,-1 2-2 16,-1 1 2-16,-2 1-2 0,-1 3 2 16,-4-3-3-16,-1-1 1 0,-6-1 1 15,-2-2-1-15,-5 0 0 0,-7-3 1 16,2 1-1-16,-1-1 1 0,-1 0 3 15,-1 0 0-15,5 0 3 0,-8 0-1 0,0-1-2 16,2-4-12-16,-1 1 0 0,-1-7-16 16,0 7-22-16,-4-4-21 15,-3 1-17-15,-3 4-5 0,-1 1 4 16</inkml:trace>
  <inkml:trace contextRef="#ctx0" brushRef="#br0" timeOffset="241954.8543">14287 4937 74 0,'0'0'26'0,"0"0"-1"0,0 0 1 15,0 0-2-15,0 0 1 0,0 0-4 0,0 0-3 16,0 0-5-16,0 0-5 0,0 0-1 16,-39-7 1-16,27 8-2 15,-1 7-1-15,-3 1-3 0,-3 5-2 16,-1 1 0-16,0 1 1 0,3 1 1 0,-2-2-2 16,1 1 0-16,0-2 0 0,2 1 0 15,-2-3-2-15,0 5 0 0,0-2 0 16,-3 1-2-16,-1 1 0 0,0 0 2 15,2 1-2-15,-2 0 2 0,3-2 4 16,2-3-2-16,4-4 2 0,0-1 3 0,6-4 2 16,2-2-1-16,1 0 1 0,0 0-5 15,-2 0-1-15,2-1 3 16,-1 1-1-16,5-2 2 0,-1 0-1 16,1 0-1-16,-3 0-3 0,3 2 2 0,-1-2-1 15,-1 0 2-15,1 0-1 0,-1 0 0 16,1 0-1-16,-1 0 3 0,1 0 1 15,-1 0-1-15,1 0 2 0,-1 0-1 16,0 0-1-16,0 0 0 0,1 0-2 16,-2 0-1-16,3 0-1 0,-1 0-1 0,1 0-1 15,-2 0-3-15,2 0-2 0,-1 0 1 16,1 0 2-16,-2 0 0 0,2 0 2 16,0 0-2-16,0 0 3 0,0 0-2 15,0 0 3-15,0 0 3 0,0 0 0 16,0 0 4-16,3 0-2 0,3 0 0 15,7 0 0-15,-3 0-4 0,3 0-2 16,3 0-2-16,0 3 4 0,4 2-1 16,0 2 3-16,0 0 0 0,-1 1 1 15,3-1-3-15,-3 2 0 0,3 0-2 0,-2 1 1 16,-1 0 0-16,-1 2-1 0,2-1 1 16,-2 0-4-16,2 1 1 0,-1 0 0 15,-2 0 1-15,2 2-1 0,-4-1 1 16,-1 1 0-16,-4-5-1 0,-4 3 2 15,1-5-2-15,-5-5 1 0,2 3-2 0,-4-5 3 16,0 0 1-16,0 0 3 16,0 1-1-16,0 2 0 0,0-3-2 15,-2 0-4-15,-9 0-12 0,2 0-22 16,-8-6-16-16,10 2-13 0,-4-4-19 0</inkml:trace>
  <inkml:trace contextRef="#ctx0" brushRef="#br0" timeOffset="242357.5115">14174 5012 161 0,'0'0'44'0,"0"0"-7"15,0 0-6-15,0 0-9 0,0 0-7 16,0 0-8-16,0 0-10 0,0 0-6 16,0 0-5-16,-4-19 5 0,2 19 7 0,1 9 7 15,-2 7 4-15,0 7-1 0,0 0-1 16,0 5-1-16,0 0-4 0,1-1 0 16,-1 0 2-16,1 3 1 0,1 1 0 15,-1 0-2-15,1-3-4 0,-1 1 2 16,1-3 0-16,-1-8-1 0,1-1 4 0,-2-6-4 15,3-7 1-15,0 2 1 0,0-6-2 16,-1 0 0-16,1 0 0 16,0 2-3-16,0-1-1 0,0 1 1 15,0-1-3-15,0 1 1 0,0 0-1 0,0-1-1 16,0 0 0-16,0 0-1 0,0 1-1 16,0 0 2-16,0-2-5 0,0 1-6 15,0-1-9-15,0 0-11 0,0 0-14 16,0 0-27-16</inkml:trace>
  <inkml:trace contextRef="#ctx0" brushRef="#br0" timeOffset="248066.2843">12760 4602 11 0,'0'0'7'0,"0"0"0"0,-42 80-4 0,29-52-6 16,1-4 1-16,2-1-2 0,1 0 2 16,1-1 3-16,2 0 0 15,0-1 2-15,0 2 1 0,2-2 0 16,-3 0 1-16,3-6-2 0,-1 1-3 0,1-2 1 16,1-3 1-16,0 5-2 0,0 0 1 15,0-5-4-15,-1 7 0 0,1 0 0 16,0 1 1-16,-1 6 4 0,-2 0 0 15,0-2-2-15,-1 2-4 0,0-1-2 16,-2 1 1-16,5-2 8 0,-2-1-2 0,0 0 3 16,3 0-2-16,-1 3-4 0,3-2-1 15,-2-1 2-15,0-5 0 0,1-1-5 16,1-3-5-16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1-14T05:22:05.9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5712 13889 38 0,'0'0'7'16,"0"0"-3"-16,0 0-3 0,0 0-2 16,0 0-5-16,0 0-8 0,0 0-15 15</inkml:trace>
  <inkml:trace contextRef="#ctx0" brushRef="#br0" timeOffset="39263.7527">7904 14448 19 0,'0'0'5'0,"0"0"-1"0,0 0-4 0,0 0-4 15,0 0-3-15,0 0-5 16</inkml:trace>
  <inkml:trace contextRef="#ctx0" brushRef="#br0" timeOffset="39770.4568">9223 13011 18 0,'0'0'8'0,"0"0"-1"0,0 0-4 15,0 0-1-15,0 0 1 0,0 0-2 16,0 0-2-16,0 0-3 0,0 0 0 16,0 0-1-16,-16-1-1 0,14 1-2 0,1 0 4 15,-1 0-2-15,2 0 2 0,-1 0 4 16</inkml:trace>
  <inkml:trace contextRef="#ctx0" brushRef="#br0" timeOffset="44611.8133">7873 14633 24 0,'0'0'5'0,"0"0"-8"0,0 0-11 16</inkml:trace>
  <inkml:trace contextRef="#ctx0" brushRef="#br0" timeOffset="45162.8463">6803 14760 95 0,'0'0'22'0,"0"0"-2"0,0 0-5 15,0 0-6-15,0 0-3 0,0 0-7 16,0 0-8-16,0 0-5 0,0 0-11 16,0 0-17-16,0-9-34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1-16T06:08:36.8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9434 7104 11 0,'0'0'1'0,"0"0"-2"0,0 0-5 15,0 0 1-15,0 0 5 0</inkml:trace>
  <inkml:trace contextRef="#ctx0" brushRef="#br0" timeOffset="636.5437">10333 7057 12 0,'0'0'6'0,"0"0"0"16,0 0 0-16,0 0-2 16,0 0-3-16,0 0-1 0,0 0-1 15,0 0-4-15,0 0-2 0,0 0-2 0,-16-6 1 16,15 6 3-16</inkml:trace>
  <inkml:trace contextRef="#ctx0" brushRef="#br0" timeOffset="875.2361">10333 7057 4 0,'-33'-5'2'0,"32"5"1"0,1 0-2 0,0 0-1 16,0 0-1-16,0 0-1 0,-2 0-1 15,2 0-1-15,0 0 4 0</inkml:trace>
  <inkml:trace contextRef="#ctx0" brushRef="#br0" timeOffset="15626.5388">10463 4581 100 0,'0'0'12'0,"0"0"-2"16,0 0-4-16,0 0-6 16,0 0 0-16,0 0 0 0,0 0-2 15,0 0 2-15,0 0-1 0,0 0-1 16,-8-15 1-16,5 15-4 0,3-2 0 0,0 2-1 16,0-1 0-16,-3 1 1 0,3-2 3 15,0 2 2-15,0 0 0 0,0 0 2 16,0 0-2-16,0 0 2 0,0 0 0 15,0 0-2-15,3 0 2 0,0 2 0 16,2 1 3-16,-2-1-3 0,-3-2-1 0,3 2-1 16,2 0-3-16,-1-1 2 0,3 2 6 15,-1-1-5-15,-2 0 4 16,1 0-3-16,-4 0-5 0,5-1 4 16,-2 1 0-16,1-1 0 0,-5-1 5 0,0 0-6 15,0 0 2-15,1 2-1 0,1-2 0 16,0 0 2-16,0 2 3 0,-1-2 2 15,-1 0 2-15,3 1 2 0,1-1-2 16,4-5 1-16,-1-7-5 0,6-6-1 16,-3-3 0-16,0 0-2 0,0-4 4 0,-1 2-2 15,1 1 0-15,0-5-2 0,-1 0-1 16,1-1-2-16,3-1 1 0,-3 0 0 16,2 2 0-16,-2 1 0 0,0 3-1 15,-1 2 1-15,1-1-1 0,0 1 0 16,2 1 1-16,-1 3-1 0,-4 2 2 15,-2 7-1-15,-1 0 0 0,-4 3 0 16,3 1 0-16,0 1-3 0,-3 3-4 16,0-2-3-16,0 2-3 0,2 0-6 15,0-3-12-15,-2 2-18 0,1 0-18 0</inkml:trace>
  <inkml:trace contextRef="#ctx0" brushRef="#br0" timeOffset="16637.8915">10611 6527 147 0,'0'0'36'0,"0"0"0"0,0 0 5 0,0 0-13 16,0 0-3-16,0 0-11 0,0 0-8 15,0 0-3-15,0 0-3 0,-16-20-2 16,16 20-1-16,-3-1-1 0,3 1-1 15,0-2-3-15,0 2 2 0,0 0-2 16,0 0 0-16,-1 0 1 0,1 0 0 0,0 0 3 16,0 0 2-16,0 0 3 0,0 0 0 15,0 0 0-15,1 0-1 16,2 2 3-16,1 2-2 0,4 1 2 0,-3-2-3 16,-2-3 3-16,0 4-2 0,3-4 1 15,-2 1 1-15,1-1-3 0,-1 2 3 16,-4-2 2-16,0 0 1 0,4 0 2 15,2 0 1-15,-2 0-1 0,4-3 4 16,-4-4-3-16,6-5-1 0,0-5-1 16,-1-3-3-16,0 0-2 0,-1 1 1 0,-1-1 1 15,-1 1 1-15,2-2 0 0,-3 0 0 16,4-5-3-16,0-1-2 0,1-6 1 16,1-2-1-16,2-2 1 0,3-4-2 15,0 2 0-15,1-1 1 0,1 3 0 16,1 3 0-16,-4 7 0 0,-3 9-2 15,-6 7 4-15,-2 2-4 0,-1 6 0 16,-1 0 1-16,2-1-6 0,-4 4-3 16,0-1-7-16,0 1-6 0,0 0-6 15,1 0 2-15,-1 0-2 0,0 1 1 0,0 13-9 16,0 6-15-16,0 8-30 0</inkml:trace>
  <inkml:trace contextRef="#ctx0" brushRef="#br0" timeOffset="17711.1986">9658 9942 56 0,'0'0'8'16,"0"0"-3"-16,0 0 7 0,0 0 1 15,0 0 9-15,0 0 4 0,0 0-6 16,0 0-5-16,0 0-2 0,0 0-3 15,-61-53 2-15,61 53-4 0,0-2-2 16,0 2-1-16,0 0-4 0,-3-1 1 0,3 1-1 16,0-1 1-16,0 1-1 0,-2-2 0 15,2 2 1-15,-2-1 2 16,2 1-3-16,-1 0 1 0,1-2-2 0,-2 2-1 16,2 0 1-16,0 0 1 0,0 0-1 15,0 0 0-15,0 0 3 0,0 0-3 16,0 0 3-16,0 0 1 0,5 2-1 15,3 5 1-15,1 2-3 0,-2-1 4 16,3 1-4-16,-4-3 2 0,0 1-1 16,-2 0-2-16,5-3-2 0,-1 2 1 0,-2 0 0 15,6 1 0-15,-5 0 1 0,6-1 1 16,-6-2 0-16,2 0 0 0,1 0 2 16,-6-2-2-16,8-1 1 0,-6-1 2 15,5 0-1-15,4 0 2 0,-2-6 1 16,1-5 1-16,-1-1 1 0,-1-3-2 0,-2-3 0 15,3-6-4-15,0-3-2 16,3-7 3-16,0 1-4 0,4-4-1 16,-4 2 2-16,6-3 2 0,-2-1-1 15,-1-2 2-15,-1 1-6 0,1 4-5 0,-3 3 5 16,0 4 0-16,0 3 5 0,-2 2 2 16,-1 2-3-16,-4 6-2 0,-3 9-3 15,-2 5-3-15,-4 2-4 0,0 0-1 16,0 0-2-16,0 0-3 0,0 0-3 15,0 0-6-15,3 0-11 0,-3 1-16 0,-3 11-30 16</inkml:trace>
  <inkml:trace contextRef="#ctx0" brushRef="#br0" timeOffset="18290.6911">9833 9918 75 0,'0'0'17'16,"0"0"-5"-16,0 0-5 0,0 0-2 16,0 0-7-16,0 0 2 0,0 0-1 15,0 0 1-15,0 0 6 0,-13 0-2 16,13 0 2-16,0 1-2 0,0 1 1 15,0 0 1-15,0 3-1 0,0-1 0 16,0 0-3-16,4 4-2 0,-1-5-1 16,0 0-2-16,3 2 1 0,-3-3 2 15,4 4 4-15,-1-1 2 0,-3-2-4 0,1 1 1 16,0 0-5-16,-1-3-3 0,3 2 4 16,-6-3 0-16,0 0 2 0,0 0 3 15,1 0 2-15,5 0 9 0,3 0 11 16,5-5 10-16,7-10-1 0,0-6-7 15,2-6-15-15,1-5-12 0,-1-4-2 0,1-3 0 16,-1-1 2-16,-2-3 0 0,0 2-1 16,-2 1 0-16,-3 4 0 15,-2 4-1-15,-5 11-2 0,-3 4 0 16,0 8-4-16,-5 5-1 0,2 1-4 0,-3 3-8 16,0-2-8-16,0 2-12 0,0 0-11 15,0 0-17-15</inkml:trace>
  <inkml:trace contextRef="#ctx0" brushRef="#br0" timeOffset="24875.0235">13885 11142 206 0,'0'0'35'0,"0"0"-4"0,0 0-5 15,0 0-2-15,0 0-2 0,0 0 5 16,0 0-1-16,0 0-2 0,0 0-5 15,0 0-8-15,-16-12-5 0,16 12-4 0,-1-1-4 16,1 1-2-16,-2 0 3 16,2 0-1-16,-1 0 2 0,1 3 2 15,-2 12 3-15,2 8-4 0,0 6 3 16,0-2-1-16,0-1-3 0,0 1 1 0,0 3 0 16,0 0-1-16,2 0-1 0,-1 4 2 15,1-2-3-15,-2-2 3 0,1-3-2 16,-1-9 1-16,0 0 0 0,0-7-2 15,0-6 2-15,0 0 2 0,0-5 1 16,0 0 5-16,0 0 8 0,0 2 10 0,3-2 1 16,-3 2-3-16,0-2-10 0,0-2-7 15,0-12-3-15,0-5-2 0,0-6 2 16,0 0-3-16,-3-1 0 16,3 0 0-16,-1-1 2 0,-1-1-1 0,1-2-1 15,-1 0 0-15,-1-2-1 0,2 0 0 16,-2 2-4-16,1 1 5 0,1 8-4 15,-2 2 5-15,3 7 1 0,-3 6-2 16,3 1 2-16,0 5-2 0,0-1-3 16,0 1-1-16,0-2 0 0,0 2-1 0,0 0 3 15,0 14 2-15,3 7 5 0,4 11-5 16,2 3 2-16,2 3-3 0,0 3-1 16,2 0 0-16,1 0 0 0,-1 2 2 15,3-4-2-15,-1 1 1 0,-1-5-1 16,-2-7 1-16,-1-3-1 0,-2-9 1 0,-2-3 0 15,-3-6 0-15,-1-4 1 0,0-1 1 16,-3-2 0-16,3 0 2 16,6-5-1-16,-1-9-1 0,3-4 1 15,-3-6-2-15,1-2 1 0,-2-4-2 0,-1-3 0 16,2 0 0-16,-2-1 0 0,0-3 0 16,-3 1 0-16,4-4 1 0,-2 2-5 15,0 2 4-15,0 1-1 0,-2 5 1 16,-2 8 1-16,3 2-1 0,-2 8-1 15,-1 0 2-15,1 1 0 0,-2 6 1 0,1 0-2 16,-1 5 0-16,0-2-2 16,0 2 2-16,0-1 0 0,2-1-2 15,-2 1 1-15,0-1-2 0,0 2 2 16,1 0 2-16,4 10 0 0,0 8 1 0,2 7-2 16,-2 6 2-16,1 5 2 0,-2 5-4 15,3 3 5-15,-3 3-5 0,1 3-1 16,-1 0 3-16,2 0-4 0,-2-4 2 15,3-2-1-15,-2-4-1 0,-1-8 1 16,-1-4 0-16,3-6-2 0,-3-4-1 0,1-5-5 16,-1-3-8-16,0-6-18 0,-2 1-33 15,-1-5-44-15,0 0-48 0</inkml:trace>
  <inkml:trace contextRef="#ctx0" brushRef="#br0" timeOffset="26470.8468">14502 11714 240 0,'0'0'70'0,"0"0"-15"15,0 0-8-15,0 0-10 0,0 0-9 16,0 0-3-16,0 0-5 0,0 0-6 16,0 0-3-16,-27-79-6 0,25 74-4 15,2 1-6-15,0 4-1 0,-1-2 0 16,1 2 3-16,0 5 2 0,4 8 4 0,4 7-1 15,-3 4-1-15,2 4 1 16,-1 2-1-16,-1 4-1 0,-2 2 1 16,-2 2 1-16,-1 0-1 0,3-2 4 15,-3-4-4-15,0-10-2 0,1 0 1 0,-1-10 0 16,0-6 0-16,2 2 1 0,-2-8 0 16,0 0 0-16,0 0 5 0,0 1 4 15,1 2 0-15,-1-3 1 0,0 0-5 16,2 0-2-16,-2-3-1 0,0-12 2 15,0-8-2-15,0-7-2 0,0 1 0 0,0-1-4 16,0 1 2-16,-2-1-1 16,-1 1 2-16,2 0 0 0,-2 3-1 15,2 0-1-15,-1 8 1 0,1 0 2 16,1 6-3-16,-2-1 1 0,1 2-1 0,1 4-2 16,0 2-1-16,0 0-3 0,0-2 0 15,0 2 1-15,0-6-1 0,0 7 4 16,1-6 1-16,4 1-1 0,0 3 0 15,2 0 0-15,-4 3-1 0,6 3-1 16,1 0-1-16,3 6-1 0,5 6-1 0,-4 2-1 16,-4 3 5-16,0 2 2 0,0 2 3 15,-4 1 0-15,-3 2 2 16,0-1-1-16,-3 1-1 0,0-1 2 16,-3-2-1-16,-3-1 4 0,-4-1-2 0,2 1 3 15,-4-1-1-15,-1-1-3 0,1-3 0 16,2-5-2-16,0 1 0 0,4-5-4 15,3-3-7-15,-1 2-15 0,4-5-20 16,0 0-52-16,0 0-32 0,0-3-53 16</inkml:trace>
  <inkml:trace contextRef="#ctx0" brushRef="#br0" timeOffset="26790.6919">14766 11568 333 0,'0'0'56'16,"0"0"-12"-16,0 0-8 0,0 0-10 15,0 0-2-15,0 0-3 0,0 0-4 0,0 0-5 16,0 0-5-16,-18-21-6 0,18 18-4 16,0 3 0-16,0 0 1 0,0 3 1 15,0 14 3-15,0 8 0 0,0 10 1 16,0 2 0-16,0-1 0 0,0 2-2 15,3 0 2-15,0-2 0 0,0-2-4 0,0-2 5 16,0-5-5-16,-2-9-1 16,3-1 0-16,-1-8-2 0,0 0 1 15,0 1-3-15,-2-5-5 0,5 3-6 16,-3-6 0-16,0 2-2 0,2-1-4 0,1-3-6 16,3 0-21-16,4-9-36 0,5-2-17 15,-8-6-58-15</inkml:trace>
  <inkml:trace contextRef="#ctx0" brushRef="#br0" timeOffset="26995.7946">14725 11828 434 0,'0'0'45'0,"0"0"-21"15,0 0-12-15,0 0-7 0,0 0-2 16,0 0-2-16,0 0-5 0,70-85 0 16,-47 74-7-16,1 2-10 0,2 3-18 0,-3 1-48 15,3 4-63-15</inkml:trace>
  <inkml:trace contextRef="#ctx0" brushRef="#br0" timeOffset="27230.1217">15072 12026 652 0,'0'0'35'0,"0"0"-9"0,0 0-10 0,0 0-8 15,0 0-4-15,0 0-8 0,0 0-5 0,0 0-7 16,0 0-15-16,-23 0-47 16,23 0-84-16,-2 2-137 0</inkml:trace>
  <inkml:trace contextRef="#ctx0" brushRef="#br0" timeOffset="27708.7383">15791 11364 442 0,'0'0'61'15,"0"0"-17"-15,0 0-11 0,0 0-11 16,0 0-7-16,0 0-7 0,0 0-5 16,0 0 0-16,0 0-5 0,0 0 1 15,-22-31 1-15,22 27 0 0,10-2-1 0,3 2 1 16,-1 1-2-16,6 1 0 0,-7-1 1 16,3 2-1-16,5 0 1 0,-5 1 0 15,5 0-2-15,1 0-2 0,-8 0-4 16,8 0-4-16,-10 0-7 0,2 0-20 15,-2 5-28-15,-1 0-44 0,-1 7-65 16</inkml:trace>
  <inkml:trace contextRef="#ctx0" brushRef="#br0" timeOffset="27934.8943">15766 11619 483 0,'0'0'49'16,"0"0"-18"-16,0 0-12 0,0 0-7 0,0 0-6 16,0 0 1-16,0 0-4 0,0 0-1 15,94-77-1-15,-72 70-2 16,0 0 0-16,1 1-6 0,1 3 2 16,1-1 0-16,-1 1-2 0,0-2-4 0,0 1-7 15,1-2-15-15,-2 0-33 0,-1 1-35 16,-1-1-31-16,1 1-49 0</inkml:trace>
  <inkml:trace contextRef="#ctx0" brushRef="#br0" timeOffset="28526.9487">16687 11246 446 0,'0'0'45'0,"0"0"-14"16,0 0-16-16,0 0-2 0,0 0-8 15,0 0 1-15,0 0 2 0,0 0-1 16,0 0 0-16,-39-79 0 0,38 76-1 15,-5 0-1-15,-1-1 0 0,2 2 0 0,1 1-2 16,-9-1 0-16,7 2-2 16,-4 0 0-16,-3 0-1 0,5 0-1 15,-1 2 1-15,1 4 0 0,-1 6 4 16,1 3-4-16,-1 6 3 0,5-1-3 0,0-5-1 16,1 2 1-16,2 1-1 0,1 2 1 15,0 3 0-15,0-7 0 0,0 2 0 16,5-2-2-16,-2-1 1 0,3 0 1 15,-2-2-1-15,1-6 1 0,-1-2-2 16,3 4-1-16,2-5 3 0,-2 0-1 0,5-4 2 16,4 0 1-16,0 0-2 15,4-6 0-15,-3-5 0 0,-2-1 1 16,0-4-1-16,-1-2 0 0,-3-1 1 16,2 1 1-16,-3-3 1 0,0 0-1 0,-3-2 1 15,-1-1 1-15,-1-2-4 0,-2 0 5 16,-3 2-2-16,0 6 8 0,0 0 4 15,-5 2 0-15,1 7-3 0,-6-5-3 16,3 8-2-16,-4 2-3 0,1-1-1 16,-3 4-1-16,-4 1-2 0,-2 0-1 0,-4 7-2 15,4 6-1-15,0 2-9 0,5 3-6 16,0 2-12-16,3 4-37 0,2 0-65 16,4 0-143-16</inkml:trace>
  <inkml:trace contextRef="#ctx0" brushRef="#br0" timeOffset="188006.5948">13594 15736 25 0,'0'0'9'0,"0"0"-1"0,0 0-2 0,0 0-1 16,0 0-2-16,0 0 1 0,0 0-3 16,0 0-1-16,0 0 2 15,0-36 1-15,-3 31 3 0,0 1 2 0,-2-4-1 16,2 5 0-16,-3-3-1 0,0 0-1 15,2 3 3-15,-3-3 2 0,2 2 4 16,-2 0 5-16,-2 0 1 0,5 1-2 16,-3-2-4-16,2 3-3 0,1-1-2 15,-3-1 5-15,4 2 2 0,-1-1 0 0,1 2 2 16,3 1-5-16,-5-4-1 16,1 2 1-16,3-1-3 0,-2 1-1 15,3 2-2-15,-2-1 0 0,2 1-6 16,0 0 0-16,-1-2-1 0,1 2-2 0,-2-1 3 15,2 1 1-15,0 0 0 0,0-2 1 16,0 2-2-16,0 0-1 0,0 0 1 16,0 0-1-16,0 0 2 0,0 0-1 15,2 0 2-15,4 0-3 0,-1 0 0 16,0 0 2-16,8 2 4 0,-8-2 4 0,7 0 0 16,8 0 0-16,0-5-2 0,4-4-2 15,-1 0-1-15,0 0-1 0,1-2-1 16,0 2 1-16,0 0-1 0,1 1-1 15,-1 1-1-15,1 2 2 0,-2 0-1 16,-6 2 0-16,4 2 0 0,-2 0-2 0,1 1 0 16,6 0 0-16,-9 0-3 15,2 0 2-15,0 0 1 0,1 0 1 16,6 0 0-16,-3-3 1 0,-2-1-2 16,0 1 0-16,1-1 0 0,-8 1 0 0,5 0 0 15,1-2 3-15,1 2-3 0,8-3 1 16,-2 2 0-16,2-1-2 0,-3 0 1 15,1 3 0-15,-1 0 0 0,-2 1 0 16,0 1-1-16,-7-2 2 0,1 2-1 16,1-2 0-16,-8 2 0 0,8 0 0 0,-7 0-1 15,-1-1 2-15,1 1-1 0,-6 0 0 16,4 0-1-16,-3 0-2 16,-1 0-2-16,-1 0 1 0,0 0 1 15,-1 0 0-15,2 0-1 0,-2 0 1 0,-4 0 1 16,0 0-2-16,0 0 1 0,0 0-1 15,3 0-2-15,-2 0 0 0,1 0 1 16,-1 0-1-16,1 0 0 0,-1 0-1 16,1 0 0-16,-2 1 1 0,1-1-6 15,-1 0-9-15,0 0-26 0,2 0-44 0,-2 0-56 16</inkml:trace>
  <inkml:trace contextRef="#ctx0" brushRef="#br0" timeOffset="189762.4626">13463 15642 30 0,'0'0'17'0,"0"0"-4"0,0 0-1 0,0 0 0 15,0 0-1-15,0 0-1 0,0 0-2 16,0 0-2-16,0 0-1 0,-6-14-3 15,4 13 1-15,2-1-3 0,0 1 0 16,0 1 1-16,0-2-1 0,-1 2 2 16,1-2-1-16,0 2 1 0,0 0 2 0,0 0 1 15,0 0 1-15,0 0 2 16,0 0 1-16,0 0-2 0,0 0 1 16,0 0 0-16,0 0 2 0,0 0 1 15,0 0-2-15,0 0 0 0,0 0 1 0,1 0-4 16,-1 0 2-16,2 0 0 0,-1 0-2 15,1 0 1-15,-1 0-1 0,1 0 1 16,-1 0 0-16,-1 0-1 0,3 2-1 16,1 1-3-16,2-1 1 0,1 4 3 15,-1-2 5-15,3 3-1 0,2 1 2 0,-5-1-6 16,4 2 2-16,3 0-4 0,-6-5 3 16,5 6 0-16,-1-4-2 0,-3-2-2 15,3 4 0-15,1-1 1 16,-6-1-4-16,4 2 2 0,0 1-1 0,0 1 3 15,3 0-1-15,0 3 2 0,-4-8-1 16,-2 4 2-16,7 0 0 0,-3 0-2 16,3 2 2-16,0 1 4 0,0-1-7 15,0 0 5-15,1-3-6 0,0 3-3 16,-2-2 2-16,3 0-2 0,-3 0 2 0,0 1-2 16,0-2 2-16,-1 2-1 0,5 0 0 15,-4 0 0-15,5-1-1 0,-4 1 0 16,3 1 2-16,-2 0-3 0,1 2 2 15,-3-1 0-15,3 1 0 0,-3-1 2 16,1 1-2-16,-1 1 0 0,0 0-1 16,3 0 0-16,0 1 1 0,-3 0 1 15,4 0-1-15,-2 0 0 0,1 2 0 16,-2-4-2-16,2 2 2 0,0-1 0 16,1 0 1-16,1 0-1 0,0-2 0 0,0 0 0 15,2 0-1-15,2 0 2 0,-2 0-1 16,2 0 2-16,-1 3-2 0,2-2 1 15,-1-1-1-15,0 2 0 0,1-1 2 16,-4-1-4-16,4 1 2 0,-1 0 0 16,-2-1 0-16,2 0 0 0,1 0 0 0,-2-1-1 15,1 1 0-15,1 0 5 0,-1 1-4 16,-2 0 3-16,2-1-5 0,-2 2 1 16,1-1 2-16,0 3 1 15,1 0 0-15,1 2-3 0,-3 0 1 0,3 0 0 16,-1-3-1-16,-2 0-2 0,2 0 3 15,1-1-2-15,0-1 2 0,1 2-1 16,-1-2 0-16,0 0-1 0,0 1-2 16,-3-1 2-16,2 2 2 0,-1-3-2 15,-3 3 3-15,2-3-4 0,-2 0-1 0,0-1 2 16,1 1-1-16,-3-3 3 0,3 3 0 16,-5-1-1-16,3 1 1 0,-3-1 0 15,1-1 0-15,-3 2 0 0,4 1-2 16,-5-5 1-16,0 3 1 0,-1-3-1 15,0 2 0-15,0 0 1 0,1-2 0 16,1 2-1-16,-5-6 0 0,3 1 1 16,-1 3-5-16,0-6 4 0,1 3 0 15,-3-2-2-15,2 2 0 0,-6-4 1 16,1 2 1-16,-4-3 2 0,0 0-1 0,0 0 1 16,2 1 3-16,-1-1 1 0,1 0 4 15,0 2 0-15,-2-2-2 0,0 0-1 16,0 2-2-16,3-2-1 0,-3 0 1 15,0 0-1-15,0 0 0 0,0 0 2 16,0 0-3-16,-3 0-2 0,3 0-2 16,-2 0-7-16,2 0-1 0,-2-2-9 15,2 2 0-15,0-2-7 0,0 2-16 16,0-1-36-16,0 1-44 0</inkml:trace>
  <inkml:trace contextRef="#ctx0" brushRef="#br0" timeOffset="193351.9667">15708 17090 22 0,'0'0'14'0,"0"0"0"15,0 0 0-15,0 0-2 0,0 0-3 16,0 0-5-16,0 0-2 0,0 0-4 16,0 0 1-16,0 0 1 0,-11 1 1 15,11-1 1-15,0 0 0 0,0 0 0 0,0 0 0 16,-2 0 1-16,2 0 0 0,0 0-1 16,0 0 0-16,0 0 3 0,0 0 0 15,-1 0 2-15,1 0 2 16,0 0 7-16,0 0 4 0,0 0 1 0,-2 0-2 15,2 0-2-15,0 0-3 0,-2 0-1 16,2-1 2-16,-3-5-2 0,1 0-1 16,1-4-2-16,-2-7-4 0,0 2-2 15,1-4-2-15,1 0 0 0,0-5 2 16,-1 1 1-16,2-9 0 0,-1-2-1 0,-1 1 2 16,1 3-2-16,-2-2 2 0,-3 3 1 15,0 1-1-15,2 1 2 0,-3 1-2 16,1 0-2-16,-1-1 0 0,1 1-3 15,0-1 6-15,0 2-4 0,2 1 2 16,1 1 1-16,0 7-6 0,2-1 3 0,-2 5-2 16,3-3-1-16,0 1 0 15,0 1 1-15,0-7-1 0,0 6-1 16,0-4 1-16,0 7 0 0,0-1 1 16,0 0 0-16,0 7 0 0,0-8 1 0,0 7-2 15,0 0 3-15,0 1-3 0,0 0 2 16,0 1-2-16,0 0 0 0,0-1 1 15,0 5-2-15,-1-2 1 0,1 2 0 16,0 0 1-16,-2-1 0 0,2 1 0 16,-1-2 3-16,1 2-3 0,-2-1 1 0,2 1 0 15,-1 0 1-15,1 0-1 16,-2-3-1-16,2 3 0 0,-1-2 3 16,1 1-2-16,-2-1 0 0,2 1 0 15,-1-1-1-15,-1 0 2 0,1 1-2 0,1 0 1 16,-3-1 0-16,3 1 0 0,0-1 1 15,0 2-3-15,-1-1 2 0,1 1-2 16,-2-2 0-16,2 2 1 0,-1-1-3 16,1 1 3-16,0-2-1 0,-2 2 0 15,2-2 1-15,0 2-3 0,0-1 1 0,0-1-1 16,0 1 1-16,0 0-1 0,0-1 2 16,0 2-1-16,0-3 2 0,0 1-1 15,0 1-1-15,0-1 1 16,0 1 1-16,0-1-1 0,0 1 2 0,0-1-2 15,0 1-3-15,0 0 2 0,0-1-1 16,0 0-1-16,0 1 5 0,2-6-2 16,1 3 1-16,-2 0 1 0,-1-1-2 15,0-1 1-15,3 1 0 0,-2 1 1 16,1-1-1-16,-2 5 2 0,0-1 0 0,0 1-1 16,0 0-3-16,1-3 1 0,-1 3 0 15,0-2 2-15,0 2 1 0,0 0-3 16,-7 5 1-16,0 5-1 15,-5 4 0-15,2 3 1 0,3-1-1 0,0-4-1 16,0 2 1-16,1 1 0 0,0-1-1 0,0 0-1 16,-1-1 1-16,3 1 1 15,1-3-1-15,-2 3-1 0,2-6-1 16,-1 2 0-16,3-1 0 0,-1-5 0 16,1 1-1-16,1-5 2 0,-2 0-1 0,2 0 0 15,0 1-1-15,0 2-1 0,0-3 0 16,0 3 1-16,0-3 2 0,0 2 2 15,0 0 4-15,0-2-3 0,0 0 0 16,5-2 0-16,3-7 1 0,4-7 1 16,-1 1-1-16,0-2-1 0,-1-1 1 0,1 0-1 15,-2 0-1-15,3-2 3 16,-1 2-2-16,-2-2 1 0,-2 2 0 16,2-2-1-16,-5 5 2 0,0 0-1 15,-1 4 1-15,-1 5 3 0,-1 2-2 0,-1-2 3 16,0 0-2-16,0 0 1 0,0 1-2 15,0 5-1-15,0-2 0 0,0 2 0 16,0-1-1-16,0-1 0 0,-1 2-2 16,-1 0-1-16,2 0 0 0,-1 0-1 15,1 0 1-15,-2 0 1 0,2 0 0 0,0 0 0 16,0 0 1-16,0 0 1 0,0 3-3 16,0 2 1-16,5 4 0 0,-2-1-2 15,1 2 3-15,-1 4-1 16,5 1 0-16,-2 5 0 0,0 0 0 0,0-2-1 15,-2 0 1-15,2 2-2 0,-2-1 2 16,2 1 0-16,-2-1 0 0,2-1 0 16,-1-5 0-16,2-2-3 0,-3 0 3 15,2-4 0-15,0 6-3 0,-2-8 2 16,1 3-1-16,0-1-1 0,-2-5 1 0,1 6 2 16,-1-5-1-16,0 0 1 0,0 1 0 15,-3-4-1-15,0 0 1 0,0 0 1 16,2 0 2-16,-2 2-1 0,0 0 2 15,1-2-1-15,-1 1-1 0,0-1-1 16,0 3 1-16,0-3-1 0,0 0 1 16,0 0 0-16,0 1 0 0,-1-1 1 15,-1 0-1-15,1 2 0 0,-1-2-1 16,1 0-1-16,-1 0 1 0,-4 0 0 16,-2 0-1-16,2 0 0 0,-4 0 0 0,4 0 0 15,-4-3 1-15,0 0-1 0,0 2 1 16,-5-3 0-16,5 0-1 0,-7-1 0 15,4 1-1-15,3 1-1 0,-6-1-2 16,6 1-14-16,-2 3-20 0,-5 0-45 16,5 0-73-16</inkml:trace>
  <inkml:trace contextRef="#ctx0" brushRef="#br0" timeOffset="195074.8988">14485 15331 123 0,'0'0'38'0,"0"0"-3"0,0 0 1 16,0 0-3-16,0 0 3 0,0 0-4 15,0 0-2-15,0 0-4 16,0 0-9-16,-62-47-1 0,59 47-6 0,3 0-4 15,-2-2-3-15,2 2-6 0,-1 0-3 16,-2 0 4-16,3 0 1 0,0 0 1 16,0 0 0-16,0 0 0 0,0 2 0 15,0 2-4-15,3 4 2 0,3 0-1 16,1-4 0-16,0 2 2 0,0-4 1 0,2 3 3 16,1-3 0-16,0 0-1 0,1-2-1 15,0 1 1-15,1-1-2 0,-1 0 0 16,2 0-2-16,-1 2 0 0,2-2 0 15,2 1 1-15,-3-1-2 0,2 3 1 16,-5-1 0-16,-5 0 0 0,4-1-2 0,-6 0 2 16,3 0-4-16,-2 1 3 15,-4-2-3-15,0 0 3 0,0 0 0 16,2 2 1-16,-1-2 0 0,1 1 1 16,0-1 2-16,0 2 2 0,-1-2 4 0,1 1 0 15,-2-1 1-15,1 2-1 0,-1-2-3 16,2 0 1-16,-2 2-4 0,0-2-2 15,1 0-1-15,-1 1-2 0,0-1 0 16,0 2 1-16,0-2 1 0,0 1 2 16,0-1 0-16,0 2 1 0,3-1-2 0,-3 0-1 15,0 1 1-15,1 0-2 16,-1-1 2-16,2 1-1 0,-2-2-1 16,1 0-1-16,-1 3 2 0,2-2-2 15,-1 1 0-15,4 2-1 0,-2-1 0 0,2 1-2 16,1 0 2-16,-2-1 0 0,-1-2 3 15,5 2-1-15,-4-1-7 0,1 0 3 16,0-1-2-16,-1-1 2 0,1 2 5 16,-1-2 2-16,2 1 0 0,-6-1 0 15,4 0 2-15,2 2-1 0,-2-1 3 0,-1 1-2 16,-3-2 2-16,0 0-2 0,0 0 1 16,3 0 2-16,-2 1 1 0,1-1 2 15,-1 0 5-15,1 0-2 16,-1 0 2-16,1 0-3 0,-1 2 0 0,-1-2-2 15,0 0-2-15,2 0 2 0,-2 0-1 16,0 0-2-16,0 0 2 0,0 0-2 16,0 0-1-16,0 0 1 0,-2 0-4 15,1-2 2-15,-1 2-1 0,1-1-1 16,-1 1-1-16,1-2-1 0,-1 2 0 0,-3 0-1 16,-3 0 3-16,-3 0-2 0,-2 5-1 15,3-1 2-15,-3 4-3 16,2 1 3-16,3-3-1 0,-4 3 2 0,5-4 1 15,-2 1-1-15,-5 2 1 0,7-4-2 16,-6 3 1-16,3 3-1 0,2-6 1 0,1 2 0 16,-1-1 1-16,3-4-2 15,1 1 2-15,1 1 1 0,3-3-3 16,-2 0 3-16,2 0-1 0,-1 0 0 16,-1 1 3-16,1-1-3 0,-2 0-1 0,3 2 1 15,-1-2-1-15,-1 0-2 0,-5 0 1 16,1 0-2-16,-1 0-1 0,4 0-1 15,3 0 0-15,-1 0 2 0,-4 0 1 16,-2 0 1-16,3 0-1 0,0 0-1 16,4 0-1-16,-2 0 3 0,2 0-1 0,-1 1 1 15,-1-1 1-15,1 0-1 0,-1 2 2 16,1-2-2-16,-1 0 0 0,1 2 1 16,-1-2-2-16,1 0 1 15,-1 0 0-15,-3 0 0 0,-1 0 0 0,2 0 0 16,1-2-1-16,3 2 1 0,-3-5 1 15,1 2 0-15,-1-1 2 0,2 1-3 16,1 3-1-16,0-6 1 0,0 0-3 16,0-7 3-16,0 1 0 0,0 0 0 15,1-4 1-15,1 5 1 0,2-6-1 0,-1 0-1 16,-1 5 1-16,1-5 1 0,-2 7-1 16,-1-3 0-16,2 0-1 0,-2 1-1 15,0-2-1-15,0 1-1 0,0 2-1 16,-2 4-5-16,2 2-8 0,0 5-40 15,-1-2-57-15,1 2-86 0</inkml:trace>
  <inkml:trace contextRef="#ctx0" brushRef="#br0" timeOffset="196730.0026">15669 17068 99 0,'0'0'6'0,"0"0"-3"16,0 0-1-16,0 0-1 16,0 0-2-16,0 0 1 0,0 0-2 15,0 0 5-15,0 0-2 0,0 0 0 16,42-32 4-16,-37 32-1 0,-1 2 3 0,1 3 0 16,-2-4-2-16,0 6 2 0,-3-4-1 15,2 1 0-15,-2 1 2 0,1 0-1 16,-1-1 0-16,2 2 3 0,-2-3 0 15,1 3 2-15,-1-6 7 0,0 0 2 16,0 4 3-16,0 3 1 0,0-3-1 0,-3 4 0 16,0-5 1-16,-4 0-1 15,-1 1-3-15,-3-2-1 0,1 1-5 16,-3-3-4-16,-1 0 0 0,2-3 0 16,-4-3 0-16,7 3-4 0,0-5-1 0,-3 1-2 15,5 0-3-15,-5-3 1 0,6 2-4 16,3 5 1-16,-1-9 0 0,4 0-1 15,0-3 3-15,3-5-2 0,4 3 0 16,5 4-1-16,1 1-2 0,0 1 0 16,-2 7 3-16,1-4 0 0,5 0 0 0,-7 4 1 15,8-1-2-15,-8 3-1 16,-1 2 0-16,2 0-1 0,-2 0-2 16,0 2 0-16,-4 4 0 0,4 6 5 15,-5-3 2-15,-2 8 4 0,-2 1-1 0,-3 0-2 16,-9 6 1-16,1-6-1 0,-5-1 0 15,1-2-1-15,-3 0-3 0,2-5 5 16,-3 0 0-16,6-3 2 0,3-4 2 16,7 2-1-16,-3-5 0 0,0 0 1 15,0 0 0-15,-5 0-2 0,7 0-2 0,-4-3-2 16,1-1 0-16,3-3 0 0,-1 1-1 16,3-6 1-16,0 2 1 0,2 0-2 15,2-5 1-15,5 3-2 0,3-4 0 16,0 4 1-16,0 3 0 0,2 1 1 15,1 3 0-15,-2 2-2 0,7-5 0 16,-7 5 0-16,2 1-1 0,0 2 1 16,-1 0-1-16,0 0 0 0,-7 0-1 15,4 0 2-15,-5 0 1 0,1 0-1 16,-1 2 1-16,-4 2 1 0,0 3 0 0,0 3 4 16,-3 5-3-16,-6-3 0 0,2 1 0 15,-6-4-1-15,1-3 0 0,4-2 0 16,-7 4 0-16,5-5-1 0,-1 0 2 15,1 0-2-15,4-2-2 0,-5 1-1 16,6-1-6-16,1-1-17 0,-1 2-35 16,5 0-43-16,2 1-49 0</inkml:trace>
  <inkml:trace contextRef="#ctx0" brushRef="#br0" timeOffset="197251.5235">15742 17362 64 0,'0'0'3'0,"0"0"11"0,0 0-3 15,0 0-2-15,0 0 1 0,0 0 3 0,0 0 6 16,0 0 11-16,0 0 8 0,20-27 8 16,-19 25-6-16,-1 0-2 0,0 1-14 15,2 0-7-15,-2-1-1 0,0-3-3 16,0 2 5-16,-6-4 0 0,-1-3 0 15,0 5 2-15,-4-6-4 0,5 5-16 16,-6-4 14-16,4 7-4 0,4 1-3 16,1-1 14-16,-4 3-13 0,0 0-5 15,-5 0 0-15,-4 5-3 0,3 5 0 16,-2 6-3-16,3 4 10 0,1 3-7 0,3 4 10 16,1 2-14-16,2 3 2 15,4-5-4-15,1 2 0 0,0-3 1 0,3-5-2 16,4-3-1-16,3-1 3 0,3-2-1 15,3-2 0-15,0-3 2 0,4 1-6 16,3-7 2-16,1-4-4 0,0 0-8 0,2-7-7 16,0-6-20-16,0-7-18 15,-4 0-22-15,1-2-37 0</inkml:trace>
  <inkml:trace contextRef="#ctx0" brushRef="#br0" timeOffset="198546.2199">12433 15620 43 0,'0'0'14'0,"0"0"-2"15,0 0 3-15,0 0 4 0,0 0 3 16,0 0 5-16,0 0 3 0,0 0 1 16,0 0 2-16,19-70 5 0,-19 70-2 15,0-2-4-15,0 2-4 0,0-1-5 16,1 1-4-16,-1-2-2 0,0 2-4 0,0-2-2 16,0 2-4-16,0-1-4 0,0 1-1 15,0 0-5-15,0 0 6 0,0 0 1 16,0 10 4-16,-4 8 0 0,-2 9-3 15,-1 1-2-15,1 2-2 0,-4-1-1 16,4 2 1-16,0-2-1 0,0-1 1 0,2-1 4 16,0-3-4-16,3-6 4 0,1 2-4 15,0-8-2-15,0 1 3 16,0 1-2-16,0-8 3 0,0 1-2 16,0-7-1-16,0 0 3 0,0 0 2 0,0 2 5 15,0 0 1-15,0-1-1 0,0 1 0 16,0-2-4-16,0 0-2 0,0 0 0 15,0-11-2-15,1-5-5 0,3-7 4 16,0-2-4-16,1 3 5 0,-1-2 0 16,1-1-1-16,-1 1 0 0,2 0 0 0,-1-1 1 15,0-1-2-15,-2 3 2 16,0 5-2-16,-2 0 0 0,2 7 1 16,-3 6 0-16,0-8 0 0,0 9-1 15,0-2 1-15,3 1-1 0,-3 5 1 0,0-2-1 16,0 2-1-16,0-1-1 0,1 0 0 15,-1 1-2-15,0 0 3 0,5 0-1 16,2 6 3-16,0 7-2 0,3 5 1 16,3 2 0-16,-3 0 0 0,2 1 0 15,1-1-1-15,-1 0 1 0,0 0-1 0,0-1-3 16,0 1-1-16,-1-2-4 0,4 0-3 16,-4 0-4-16,2-1-22 0,-5-3-47 15,-1-1-57-15,-2-2-110 0</inkml:trace>
  <inkml:trace contextRef="#ctx0" brushRef="#br0" timeOffset="198768.4591">12352 15734 445 0,'0'0'61'0,"0"0"-21"0,0 0-16 0,0 0-15 16,0 0-5-16,0 0-1 0,0 0-2 0,74-77 0 16,-50 74-1-16,1 1 0 15,1 2-2-15,1 0-4 0,2 0-10 16,0 0-33-16,4 0-69 0,1-1-147 16</inkml:trace>
  <inkml:trace contextRef="#ctx0" brushRef="#br0" timeOffset="200694.2412">15995 17016 78 0,'0'0'29'0,"0"0"1"16,0 0-4-16,0 0-5 0,0 0-2 15,0 0-1-15,0 0-4 0,0 0-3 16,0 0-8-16,0 0-1 0,-21-14-2 15,20 13-3-15,1 1 6 0,0 0-1 16,0 0-2-16,0 0 2 0,3 0 0 0,3 0-2 16,7 0 4-16,-2 0 2 15,2 0 0-15,0 0 0 0,-1 0 0 16,6 0 3-16,0 0 3 0,6-5-2 16,-2 0 1-16,3 0-2 0,-1 0-4 0,2-3 3 15,2 2-1-15,2 1 0 0,2-1-4 16,6 4-2-16,-2-6 2 0,4 2-2 15,-2 1-1-15,0 1 0 0,1 0-1 16,1 3 1-16,-1-5 0 0,3 5 0 16,0-6 1-16,-2 6-1 0,1-5 0 0,-1 1-1 15,1 1 1-15,-2-1 0 16,6-1 2-16,-2 5-2 0,3-6-1 16,-2 3-3-16,-2 0 0 0,2 0-1 15,-1 3-1-15,0 1 0 0,-3 0 1 0,-2 0-1 16,0 5 1-16,-5-1 2 0,3 2 0 15,-3 0 3-15,-1 0 0 0,-2-1 0 16,1-2-3-16,0-3 1 0,0 0-1 16,-1 0 3-16,1-6 4 0,-3 0-2 15,3-4 0-15,-2 0 0 0,-3-1 0 0,2-1 0 16,-4 2-2-16,3-1 0 0,-2 2 0 16,-1-3 1-16,0 4 2 0,-1 1-2 15,-3-1 0-15,-4 3-1 0,0-1-1 16,-1 1 2-16,-6 3 0 0,6-3-1 15,-6 4 0-15,-5-2-1 0,8 3-2 16,-7 0 0-16,0-2-1 0,1 2-3 16,-6 0-4-16,0-2 1 0,0 2-3 15,7 0 3-15,-3 0 2 0,2 0-1 16,-2 0 3-16,-4 0 1 0,0 0 2 0,0 0 0 16,2 0 2-16,-2 2-2 0,0 0-2 15,1-2-3-15,-1 3-8 0,0-2-4 16,2 2-10-16,-2-3-5 0,0 2-18 15,1-1-17-15</inkml:trace>
  <inkml:trace contextRef="#ctx0" brushRef="#br0" timeOffset="201836.1734">18138 16744 87 0,'0'0'16'0,"0"0"-3"0,0 0-1 16,0 0-4-16,0 0 0 0,0 0-2 0,0 0 0 15,0 0-2-15,0 0-2 0,-15-12 1 16,15 12-2-16,0-3 1 0,0 3 0 15,0-2-1-15,0 2 1 0,0-2-1 16,0 2-1-16,0-1 0 0,0 1 0 16,0-2 0-16,0 0 0 0,0 2-1 0,3-2-1 15,-2 2 2-15,1 0 2 0,4 0 1 16,0 0 1-16,1 2 0 0,3 2 1 16,-7-1 1-16,0 6 1 15,-2-4 3-15,1-1 0 0,-2 7 1 0,0 0 2 16,0-1 2-16,-6 7 5 0,1-9 6 15,1-4 4-15,-3 2 3 0,3-4-4 16,-7-1-3-16,0-1-5 0,2 0-4 16,-5-8-5-16,2 0-1 0,1-3-4 15,2 0 1-15,2 4-4 0,1-4-2 0,2 2 0 16,2 4-5-16,1-5 0 0,1 4-3 16,0-5-1-16,0-2-2 0,4 5 0 15,6-3-1-15,3 4 1 0,-4 2-2 16,7 1-1-16,-8 4 3 0,4-3-2 15,1 1 0-15,-7 2 2 0,5 0 1 0,-5 0 4 16,1 0 1-16,-1 0 6 16,-2 0-2-16,1 0-1 0,-1 0 1 15,1 0 1-15,-5 0 4 0,0 0 2 16,0 5 1-16,0 5-1 0,-6 4 0 0,-3 3 0 16,3-6 1-16,-4-1 0 0,4-2 0 15,-2-4 0-15,0 2 2 0,4-4 1 16,0 2 2-16,-2-4-3 0,0 0 0 15,0 0-3-15,-4 0 1 0,5 0-4 16,-3-6 1-16,0 0-3 0,2-3-1 0,0-1-2 16,3 7 2-16,2-8-3 15,1 5 1-15,0-6-1 0,1-4-1 16,5 6-1-16,3-3-4 0,-4 6 2 16,4 3-3-16,1-4 4 0,2 4-5 0,-2 3 3 15,4 0-2-15,5 1-4 0,0 0-1 16,0 0-1-16,-5 6-5 0,-2 2-3 15,-1 1-19-15,2 9-15 0,-4-9-34 16,-5 9-20-16</inkml:trace>
  <inkml:trace contextRef="#ctx0" brushRef="#br0" timeOffset="202989.0459">18649 16709 205 0,'0'0'57'0,"0"0"-3"0,0 0-7 16,0 0-5-16,0 0-6 0,0 0-1 15,0 0-8-15,0 0-8 0,0-79-6 16,0 73-5-16,2 1 0 0,-2 5-2 0,0-1-4 16,0 1 0-16,0-1-1 15,1-1 0-15,-1 2 4 0,0 0-3 16,0 0 0-16,0 0 0 0,0 2-2 16,0 4 1-16,0 6 1 0,0 1-4 0,0 1 1 15,0-2 1-15,0 2-1 0,0 4 1 16,2-6 0-16,1 5 0 0,-2-7 0 15,2 4 0-15,0 0-1 0,0-5 0 16,1 6 1-16,-1-5-2 0,-1 0 1 16,2 2 0-16,-1-4-1 0,0 0 1 0,-2-3 1 15,2 2-1-15,0-3-1 0,-2-1 0 16,5 2 2-16,-3-2-1 16,6 1 4-16,-2 1-3 0,-4-2 0 15,7-3-2-15,3 0 0 0,4-3 2 0,5-5-1 16,1 0-4-16,-2-1-2 0,0 2 0 15,1-4-4-15,0 2-1 0,1-2-7 16,-2 2-18-16,1 2-15 0,-3-4-27 16,-5 7-17-16,-2-4-24 0</inkml:trace>
  <inkml:trace contextRef="#ctx0" brushRef="#br0" timeOffset="203268.1633">18668 16772 147 0,'0'0'13'0,"0"0"-2"0,0 0-3 16,0 0-6-16,0 0 0 0,0 0 1 0,0 0-1 16,86-79-2-16,-75 71-2 15,-1 4-4-15,-1 0-5 0,0 1-7 16,-5 2-5-16,2 0-17 0,-6 1-25 16</inkml:trace>
  <inkml:trace contextRef="#ctx0" brushRef="#br0" timeOffset="203462.6033">18631 16654 363 0,'0'0'57'0,"0"0"-12"15,0 0-7-15,0 0-10 0,0 0-7 16,-26-97-6-16,29 74-12 0,8 1 3 16,1 2-6-16,1 3 1 15,3 2 0-15,-2 3-2 0,3 1-2 0,0 4-1 16,-3 2-5-16,1 4-2 0,3 1-10 15,1 0-16-15,0 4-41 0,-3 8-59 16,-5-1-120-16</inkml:trace>
  <inkml:trace contextRef="#ctx0" brushRef="#br0" timeOffset="205035.2531">18190 16736 99 0,'0'0'37'16,"0"0"3"-16,0 0-1 0,0 0-2 0,0 0-4 15,0 0-3-15,0 0-2 0,0 0-6 16,0 0-8-16,0 0-4 0,-25-38-5 16,21 38-3-16,-5 2-2 0,-1 9-2 15,-2 5 2-15,1 5-3 0,2 4 2 16,0 4 0-16,2 4-1 0,0 1-1 0,1 3 2 16,0 0-2-16,1 1 1 0,0-3-1 15,-2-5 0-15,3-3-2 0,1-9 2 16,0-7 2-16,3-5-2 15,0-6 1-15,-1 0 2 0,1 0-2 0,0 0-3 16,0 0 2-16,0 0-7 0,0-10 2 16,4-7 0-16,5-8-5 0,1 2-8 0,1-2-5 15,2-2-4-15,-1 1-1 16,0 0 5-16,0 1 5 0,-1 0 4 16,-3 2 2-16,2 2 4 0,-2 8 0 0,-3-3 5 15,-2 7 1-15,-1 6 5 0,1-9 3 16,-2 5 0-16,-1 2 6 0,0-6 1 15,0 4 6-15,0-2 6 0,0-1 9 16,0 6 2-16,-4-5 9 0,2 4-3 16,1 1-1-16,-1-1-1 0,2 5-3 15,-1-1-4-15,1 1-4 0,-2 0-10 16,2-4-7-16,-1 3-8 0,1 1 1 0,-1-2-2 16,1 2 1-16,0 0 3 15,0 0-7-15,0 11 6 0,4 4-3 0,3 4 0 16,2-1 0-16,-1 0 0 0,3 5-2 15,-1-3 1-15,3 2 1 0,-2 1-1 16,2-2 1-16,0-1 0 0,2-2 0 16,-1-3 0-16,2-1-1 0,-3-2-2 15,2 2 0-15,1-4-3 0,-3 1-4 0,1 3-2 16,-5-8-8-16,2 3-5 0,-1 0-13 16,1 2-23-16,0 1-27 0,-2-3-36 15</inkml:trace>
  <inkml:trace contextRef="#ctx0" brushRef="#br0" timeOffset="205430.1088">18024 17122 167 0,'0'0'40'0,"0"0"-1"15,0 0-7-15,0 0-9 0,0 0-7 16,0 0 1-16,0 0-3 0,0 0 1 15,0 0-3-15,-12-4 0 0,12-1-2 16,0 2-2-16,9-2-2 0,5-2-1 16,-4 0 0-16,9 3-2 0,-2 1 0 0,2 2-1 15,4-1-2-15,0 1 1 0,0-1-2 16,-1-3 1-16,2 2-7 0,0-3 1 16,0 0-2-16,2 0-8 15,2 0-12-15,-1 0-15 0,2-1-21 0,-2 0-17 16,0 0-27-16</inkml:trace>
  <inkml:trace contextRef="#ctx0" brushRef="#br0" timeOffset="206083.281">18119 17258 111 0,'0'0'18'0,"0"0"10"0,0 0-1 0,0 0 1 16,0 0-2-16,0 0 1 15,0 0-4-15,0 0 1 0,0 0-3 16,-35-68-4-16,34 65-3 0,1 3-5 16,-2-2-2-16,2 2-3 0,0-2-1 0,0-4-2 15,0 1-1-15,0 1-1 0,3-4-2 16,0 6 3-16,0-2 0 0,3 2-1 15,-1 2 0-15,3 0-2 0,2 0-1 16,4 0 0-16,-3 0 1 0,-1 0 1 16,-2 6 1-16,2 1 2 0,-2-2 0 0,0 8 0 15,-5-1 3-15,1 5-1 0,-2 2 14 16,-2 4-13-16,0 0 16 16,-6-5-15-16,-1 2-1 0,-2-4 16 15,2-4-14-15,-2-1 18 0,2-6-12 0,3-2 3 16,-6-2 2-16,-1-1 0 0,-4-1-1 15,-5-7-14-15,5-6 6 0,2-2-15 16,0-2 13-16,4-2-4 0,2 4-15 16,1-2 15-16,3-1-21 0,3 1 16 15,0-7 1-15,0 4-4 0,7 3 0 0,4 4 0 16,0 2-1-16,4 3-3 0,1 1-3 16,-4 5 0-16,3-1-3 0,4 1-5 15,0 3-1-15,-1 0-10 0,3 0-13 16,-4 0-8-16,-3 0-10 0,7 0-5 15,-7 3-1-15,1 1-9 0</inkml:trace>
  <inkml:trace contextRef="#ctx0" brushRef="#br0" timeOffset="206534.8985">18379 17165 268 0,'0'0'65'0,"0"0"-10"16,0 0-11-16,0 0-9 0,0 0-9 0,0 0-2 16,0 0-5-16,0 0-5 15,0 0-6-15,0 0-5 0,-29-39-1 16,29 38-1-16,0-5-1 0,0 2-3 16,0-1-1-16,3-3-1 0,0 5 0 0,3-1 2 15,1 0 1-15,-1 3 1 0,2-1-3 16,-2 2-1-16,5 0 2 0,1 0-2 15,-3 0-1-15,1 5 3 0,-1 0-1 16,-2 2 0-16,-1 1 1 0,-2-1 2 16,-2 6-1-16,-2 2 3 0,0 2-1 0,-5 3-2 15,-3-3 0-15,-1 0 2 16,1-5 18-16,-1-1-14 0,-2-1 15 16,6-3-15-16,-8 1 1 0,4-6-1 15,5-1 1-15,-9-1 0 0,1 0 0 0,-4 0 2 16,2-3-19-16,3-4 14 0,5 1-16 15,0-3 9-15,1 1 1 0,4 4-1 16,1-7-1-16,0 1 0 0,4-5-1 16,9-4 1-16,2 6-4 0,3 0-3 15,1 3-3-15,1 1-5 0,1 1 1 0,-7 2-5 16,-1 3-3-16,-1 2-12 0,-1 1-11 16,5 0-14-16,-6 0-16 0,6 1-30 15</inkml:trace>
  <inkml:trace contextRef="#ctx0" brushRef="#br0" timeOffset="207007.8842">18524 17148 331 0,'0'0'49'15,"0"0"-9"-15,0 0-11 0,0 0-7 16,0 0-6-16,0 0-3 0,0 0-6 16,0 0-5-16,0 0-1 0,-16-29-2 15,16 23-1-15,0 1 0 0,0-2-1 16,3 5-4-16,0 1 4 0,6-2 1 16,-3 3-1-16,5 0-1 0,3 3-1 0,-4-2 0 15,5 5 2-15,-5-3 0 0,-3 2 1 16,2 0-1-16,-6-3 1 0,3 4 2 15,-2 1 2-15,-3-4-2 0,0 7 1 16,-1 2 3-16,-5 2-1 0,-4 4 2 16,-1-3 0-16,-4-1 2 0,-1-2 13 15,-1 0-16-15,0 3 16 0,4-8-15 0,0-2 0 16,4 2 0-16,4-7 2 0,0 2-2 16,-2-2 0-16,2 0 2 15,-4-5-6-15,3-2-2 0,2-2-13 0,3-12 10 16,0 1-15-16,3-5 18 0,5 3-2 15,3 3 0-15,1 3-1 0,0-1-4 16,-3 7-3-16,2 0-4 0,-2 5-6 16,1 2-7-16,3 0-7 0,-3 3-9 15,3 0-9-15,-3 1-8 0,1 6-11 16,0 3-17-16</inkml:trace>
  <inkml:trace contextRef="#ctx0" brushRef="#br0" timeOffset="207494.1273">18048 17409 170 0,'0'0'52'0,"0"0"5"16,0 0-9-16,0 0 3 0,0 0-8 15,0 0-6-15,0 0-5 0,0 0-7 16,0 0-8-16,0 0-8 0,-33-14-6 16,31 14-3-16,2-2 1 0,0 2 4 0,0-1 1 15,0 0 5-15,12 0-5 0,5-6 2 16,8 3 1-16,0-1 0 0,2 0-2 16,3 1-1-16,1 1-15 15,2-3 10-15,3 1-1 0,-1 1 3 0,1-3-4 16,2-3 1-16,1 0-11 0,1 2 10 15,-1-5-4-15,0 6-5 0,-1-5 0 16,2 2-27-16,-4 0 7 0,-2-1-30 16,-3 4-14-16,-2 2-13 0,-1-1 2 15,-2 2 12-15,0 1 0 0</inkml:trace>
  <inkml:trace contextRef="#ctx0" brushRef="#br0" timeOffset="207907.9423">18282 17463 284 0,'0'0'46'16,"0"0"-16"-16,0 0-2 0,0 0-8 16,0 0-1-16,0 0 0 0,0 0-5 0,0 0-1 15,0 0 2-15,-33-47-3 0,33 47-1 16,0-3-4-16,-3 2-3 0,3 0-4 15,-1 1 3-15,-4 0 2 0,0 7 0 16,-4 11-3-16,-4 4-2 0,3 3-1 16,-2 1 1-16,4-2-1 0,0-9-1 0,2-2-2 15,2-4-2-15,1-4-1 0,2-1-7 16,-2-1-9-16,1 3-16 16,0-3-44-16,0 1-45 0,2-4-63 15</inkml:trace>
  <inkml:trace contextRef="#ctx0" brushRef="#br0" timeOffset="208130.7203">18488 17251 287 0,'0'0'65'0,"0"0"-26"16,0 0-15-16,0 0-6 0,0 0-8 0,0 0 7 15,-34 98-15-15,24-70 12 0,-3 4-18 16,0-5-3-16,1 2-8 0,0-1-3 16,1-3-4-16,4-7-7 0,3-6-10 15,1-7-16-15,3-5-17 0,0 0-18 16,0 0-35-16</inkml:trace>
  <inkml:trace contextRef="#ctx0" brushRef="#br0" timeOffset="208311.6641">18641 17306 330 0,'0'0'58'0,"0"0"-19"0,0 0-11 16,0 0-11-16,0 0-2 0,0 0 10 16,0 0-19-16,0 0 7 0,-77 98-13 0,61-66-3 15,2 2-11-15,1-1-16 0,1 0-25 16,4-8-40-16,-1-4-69 0</inkml:trace>
  <inkml:trace contextRef="#ctx0" brushRef="#br0" timeOffset="208495.9743">18809 17374 489 0,'0'0'30'0,"0"0"-19"16,0 0-16-16,0 0-15 0,0 0-16 15,0 0-78-15,0 0-123 0</inkml:trace>
  <inkml:trace contextRef="#ctx0" brushRef="#br0" timeOffset="214270.9175">18180 16594 7 0,'0'0'11'16,"0"0"0"-16,0 0-1 0,0 0 1 16,0 0-2-16,0 0-1 0,0 0-2 15,0 0 0-15,0 0 1 0,0 1 1 0,0-1-1 16,0 0 0-16,0 0-1 0,0 0-1 16,0 0 2-16,0 0 2 0,0 0 0 15,0 0 5-15,0 0 5 0,0 0 5 16,0 0 12-16,0 0-7 0,0 0-6 15,0 0-7-15,0 0-9 0,0-3 2 16,-5-6 1-16,1 0 2 0,-3-4 1 16,2 4-4-16,-3 2 2 0,-2-4-1 15,2 6 0-15,-6-6-2 0,2 0 1 16,-3 1-1-16,-3-4-6 0,1-1 2 0,1 2-6 16,0-2 7-16,0 0-1 0,-1 0 0 15,1 2 0-15,-2-1-1 0,2 0-1 16,-1 0 0-16,2 1 1 0,0 2 1 15,2-4-2-15,3 4 0 0,-1 2 1 16,1-6 1-16,0 3-1 0,-3-6 0 0,0 1 0 16,2 1-2-16,0 0 1 15,0 0 0-15,-1-1 1 0,2 2 0 16,-1-1-2-16,3 5 1 0,0 0 1 16,-2-1-3-16,0-1 5 0,-4-1-1 0,2 2-3 15,-2 1 2-15,0-2-2 0,0 1 1 16,-1 3-1-16,5-2 0 0,1 1 0 15,0 0 0-15,1 3 0 0,-1-2-1 16,3 3 0-16,3 3 0 0,1 1 0 16,-1-1-1-16,-1 1 0 0,1-1 0 0,0-1 0 15,3 4 1-15,-2-1 0 16,2 1 0-16,-1-2 1 0,-1 0-1 16,1 1 0-16,-1 0 0 0,1-1 0 15,-2-2-1-15,0-1 2 0,0 2-2 0,2 0 1 16,1 3 0-16,-2-1 1 0,2 1 0 15,-2 0-1-15,2-2 0 0,-2 2-2 16,2-1 2-16,-1 1-1 0,1-2 2 16,-2 2 0-16,2-2-1 0,-1 2 1 15,1 0-1-15,-2-1-1 0,2 1 2 0,-1-2-1 16,1 2 0-16,0 0 1 0,-3-2-1 16,3 2 0-16,0 0 1 0,0 0 2 15,0 0-4-15,0 0 1 0,-1 0-2 16,1 0 0-16,0 0 2 0,0 0 1 15,0 0 1-15,0 0-2 0,0 0 1 16,0 0-2-16,0 5 2 0,0 0 0 16,0 5 0-16,0 0-1 0,1-1 0 15,-1 0-1-15,4 0 1 0,1 5-1 16,-2-7 2-16,2 8 0 0,0-1-1 0,-1 0 0 16,2 4 0-16,0 0-1 0,1-1 2 15,-3 1 0-15,-1-6-2 0,1 2 0 16,-1-1 0-16,0-3-1 0,2 3 2 15,-2-2 0-15,-1-2 0 0,2 0-1 16,-2-4 1-16,-1 0 0 0,-1-5 0 0,0 0 0 16,0 0 0-16,2 0 1 15,-2 2 0-15,1-1 2 0,-1 1 3 16,2 0 1-16,-2-1 3 0,0 1 1 16,1 0-1-16,-1-2 0 0,0 0-5 0,0 0 0 15,0 0-1-15,-1-2-3 0,-4-8 0 16,-2-5-1-16,3 6 1 0,-2-7 1 15,2-3 1-15,-1 3-3 0,0-6 1 16,-2 0 0-16,2 0-1 0,-1 4 1 16,2-4 0-16,-2 1 0 0,0 1-1 0,-1 1 1 15,0 1-2-15,3 4 2 16,-2 1-1-16,0-2 1 0,0 5-2 16,-1-5-4-16,4 7 4 0,-1-2-4 15,-1 2 6-15,4 3-2 0,-3-3 1 0,2 3 0 16,0 2 0-16,-3-7 2 0,4 5-2 15,-1 0 0-15,1 1 0 0,1 4 0 16,-2-2 0-16,2 2 0 0,0-1-1 16,-1-1-1-16,1 2-1 0,-2 0-2 15,2-3 1-15,-1 3-1 0,1-1-1 0,0 1 3 16,0 0 2-16,0 0 1 0,0 0 1 16,0 0-1-16,0 0 0 0,4 0 1 15,5 4 0-15,5 3 2 16,0-3-2-16,0 3 1 0,0-5-1 0,4 3-2 15,-2-4 2-15,7 3-2 0,-8 0 2 16,2-1-2-16,-2 0 1 0,-3-2 4 16,5 4-5-16,-5-4 6 0,-2 3-6 15,3-3 0-15,-3 2 0 0,0 0-2 16,-5-2 1-16,0 1 1 0,-5-2-3 0,0 0 3 16,3 3 1-16,-1 2 1 0,1-2 4 15,-3 5-2-15,0 3 0 0,-6 3-2 16,-6 3 0-16,-1-2-1 0,-1 1 1 15,1-5 0-15,0 1-1 0,1-3 0 16,2 1-1-16,1-2-1 0,2-1 1 0,0 5-2 16,-2-1-1-16,3 2-4 15,-3 6-7-15,4-6-15 0,1 1-21 16,2-4-23-16,2 3-20 0,0-1-15 16,0-6-22-16</inkml:trace>
  <inkml:trace contextRef="#ctx0" brushRef="#br0" timeOffset="217026.5789">18272 16575 123 0,'0'0'29'15,"0"0"-2"-15,0 0-1 0,0 0-6 0,0 0 0 16,0 0-5-16,0 0 2 0,0 0-7 16,0 0 1-16,0 0-6 0,-33-8 1 15,30 4 0-15,0 0 0 16,2-1 3-16,-1 0-2 0,1 3-1 0,-1-4 1 15,1 1-4-15,1-7 1 0,0-2 2 16,0-4-6-16,0-2 4 0,4-3 0 16,1 1 1-16,0 0-1 0,0 0 2 15,-1-1-2-15,-3-1 2 0,1-1-2 16,-2 1 4-16,0-2-2 0,0-1 1 0,0-1-1 16,0-2-4-16,-2-2 1 0,1 0-1 15,-3 2 1-15,1-5-1 0,0 0-2 16,2 2-2-16,-1-1 1 0,2 1-4 15,0 1-1-15,0 1 5 0,0 1-4 16,0 2 6-16,0 2-1 0,0 0-3 0,0 0 2 16,0 0 0-16,0 1 0 0,0-1-1 15,0 0 1-15,0 0 0 16,2 2-2-16,-1 6 2 0,-1-2 0 16,1 6-2-16,-1 1 0 0,0-1 2 0,0 2 0 15,0 0 0-15,0 6 3 0,0 1-3 16,0 5 1-16,0-1 0 0,0 1-1 15,0-2-1-15,0 0-2 0,0 1 0 16,0-1 1-16,0 1 2 0,-1 0 1 16,1-1 1-16,0 1-1 0,0-1-1 0,0 0 1 15,0 1-2-15,0 1 0 16,0-2 0-16,0 2-1 0,0-1 1 0,0 1-1 16,0-2 1-16,0 2-1 15,0-1-4-15,0 1 3 0,0 0 2 0,-1 0 1 16,1 0 1-16,0 0 1 0,0 0-1 15,0 0 2-15,0 0 1 0,0 0-1 16,0 0 0-16,0 0 2 0,0 0-1 16,0 0-1-16,-2 0 0 0,2 0 0 15,0 0 0-15,0 0-2 0,-1 0 2 0,1 1 0 16,0 1-2-16,-3 4 1 0,1-1-1 16,1 0 1-16,1 0 0 0,-2 0-1 15,1-1 1-15,-1 1-1 16,2 1-1-16,0-6 2 0,-1 4 0 0,-1 1 0 15,1 0 2-15,1 1-2 0,-2-2 1 16,0 1-1-16,1 0 0 0,1-1 1 16,0-4-2-16,-2 4 2 0,1 3-2 15,-1 3 0-15,-1 1 1 0,2 0-1 16,-2-1-1-16,0 2 1 0,0 5 1 0,0-6-1 16,-1 4 2-16,1-7-1 0,-3 2 1 15,3-1-2-15,0 0-2 0,-1 0 2 16,1 2 2-16,-1-2-4 0,1 1 2 15,0 2 0-15,-1-2-1 0,1 0-1 16,1-5 1-16,2 5-1 0,0-3 0 0,0-1 1 16,0 4 0-16,0-4 1 15,0 3 0-15,0-5-1 0,0-4 2 16,0 0 0-16,0 5-1 0,0 0 1 16,0 1-1-16,0 1 2 0,0-7 0 0,0 0-1 15,0 0 2-15,0 1 2 0,0 0 1 16,0-1-2-16,0 0 2 0,0 3-5 15,0-3 0-15,0 0-2 0,0 0 1 16,0-4 0-16,0-2 2 0,2-8-1 16,-1-5-1-16,1 7 4 0,2-10-4 0,-3 4 0 15,2-4 1-15,0-3-1 16,0 0-1-16,1 3 2 0,-1-3-2 16,2 3 1-16,-1-1 0 0,2 1-2 15,-1 0 0-15,0 2 2 0,-1 4 0 0,1 0 0 16,-2 0 2-16,-2 3-4 0,1 3 2 15,-1 5 2-15,-1 5-5 0,0-1 4 16,0 1-1-16,0-2-1 0,2 1 0 16,-2-1 1-16,0 1 1 0,0-1-2 15,0 0 2-15,0 1-1 0,0-1-1 0,0 1 2 16,0-1-1-16,0 1 1 0,0 1 3 16,0-1-3-16,0-1 0 0,0 2 1 15,0-1-1-15,0 1 2 16,0-2-2-16,0 2 0 0,0-2 0 0,0 2 0 15,0-1-1-15,0 1 1 0,0 0 0 16,0 0 2-16,0 0-2 0,0 0 1 16,0 0 0-16,0 1 0 0,0 6 0 15,0-3-1-15,0 7-1 0,0-5 1 16,0-2 0-16,0 3 0 0,0-7 0 0,0 4 1 16,0 2-2-16,2 4 0 0,-1 1 1 15,1 0-1-15,1-2 2 0,0 2-1 16,1 2-1-16,-1-4 0 0,3 7 1 15,2-1-1-15,-2 0 0 0,4 6 0 16,-1-1 0-16,1-2 0 0,-1 2 0 16,0-2-2-16,-2-6 0 0,0 3 1 15,-1-3-1-15,-2-1 2 0,2 3-1 16,-3-7 1-16,-2-4 0 0,5 5-1 16,-5-5 0-16,1 0-1 0,1 1-2 0,-3-4 2 15,0 0 0-15,0 0 0 0,4 5 2 16,-1-2-2-16,0 1 4 0,0-2-1 15,-3-2-1-15,3 3 1 0,0-1-1 16,1 1-1-16,-1 0 2 0,-3-3-1 16,0 0 0-16,0 0 2 0,1 1 1 0,1-1 4 15,-2 0 0-15,0 2-2 16,1-2 0-16,-1 0-3 0,0 0 1 0,0 0 0 16,0 0 0-16,0 0 1 15,0 0 0-15,-1 0 2 0,-5-2 2 0,0 0-2 16,-2-2 1-16,3 3-1 0,-4-1-2 15,-2-2 2-15,2 3-1 0,-1-1 2 16,-1 0 0-16,2 1-1 0,-1-1-2 16,-2 1-3-16,1-1-1 0,0 0-1 15,4 2-1-15,-3 0-2 0,4 0-7 0,0 0-11 16,-6 0-18-16,7 0-38 0,1 0-50 16,-1 0-116-16</inkml:trace>
  <inkml:trace contextRef="#ctx0" brushRef="#br0" timeOffset="219191.2387">18271 16619 5 0,'0'0'6'15,"0"0"0"-15,0 0 0 0,0 0 0 16,0 0 0-16,0 0-2 0,0 0 0 15,0 0-2-15,0 0 1 0,-22-1-3 16,19 1-1-16,2 0-4 0,-1 0 4 0,1 0-2 16,-1 0 3-16,1 0 1 0,0 0-2 15,-1 0 0-15,1 0 1 16,-1 0 0-16,2 0 0 0,-1 0 1 16,1 0-2-16,-2 0 0 0,2 0 1 0,-1 1-1 15,1-1 1-15,0 3-1 0,0-3 1 16,0 1 1-16,-2-1-1 0,2 1 1 15,0-1-2-15,0 1 0 0,0-1 1 16,0 0-1-16,0 2 2 0,0-2-1 16,0 0 3-16,0 2 2 0,0-2 1 0,0 0 1 15,0 0-2-15,0 1-3 16,0-1 3-16,0 0-2 0,2 0 1 16,-1 0-3-16,-1 0 2 0,2 0-2 15,-1 1 1-15,1-1 2 0,-2 0-2 0,1 0 0 16,-1 0 2-16,2 0 2 0,-2 0-1 15,1 0 2-15,-1 0-1 0,1 0 2 16,-1 0 0-16,2 0-2 0,-2 0 0 16,0 0-2-16,1 0-3 0,-1 0 1 15,0 0 0-15,2 0-1 0,-2 0 0 0,1 0-2 16,-1 0 1-16,0 0 1 0,3 0 0 16,-3 0 0-16,0 0 3 0,1 0 0 15,-1 0-1-15,0 0-3 16,2 0 2-16,-2 0 1 0,0 0-2 0,1 0 1 15,-1 0-2-15,0 0 2 0,0 0-4 16,0 0 1-16,0 0-2 0,2 0-1 16,-2 0-2-16,0 0-3 0,0 0 0 15,0 0-1-15,0 0 1 0,0 0 0 16,0 0 3-16,0 0 1 0,0 0 0 0,0 0 5 16,0 0-2-16,0 0-2 0,0 0 0 15,0 0-6-15,0 0-1 0,0 4-2 16,1-4-1-16,-1 0-7 0,2 1-1 15</inkml:trace>
  <inkml:trace contextRef="#ctx0" brushRef="#br0" timeOffset="219574.9149">18277 16635 3 0,'0'0'7'0,"0"0"-1"0,0 0 3 16,0 0 0-16,0 0-4 0,0 0-1 15,0 0-4-15,0 0 1 0,0 0 0 16,2-6-2-16,-2 6-1 0,0 0-4 15,0 0-4-15,0 0-6 0</inkml:trace>
  <inkml:trace contextRef="#ctx0" brushRef="#br0" timeOffset="221583.4858">18289 16599 18 0,'0'0'11'16,"0"0"-3"-16,0 0-2 0,0 0 0 0,0 0-4 16,0 0 2-16,0 0-3 15,0 0-1-15,0 0 0 0,0 0 0 16,-23 8 0-16,19-8 3 0,1 4-1 16,3-4 0-16,-1 0 2 0,1 0-1 0,-2 1 2 15,1 0 1-15,-1 1 5 0,1 0 1 16,-1-1 2-16,2 0 0 0,-1-1-1 15,1 3 0-15,-3-3 2 0,3 1 0 16,-1-1-3-16,1 1-3 0,0-1-2 16,0 0 2-16,0 1-3 0,0-1 0 15,0 0-2-15,0 0 0 0,0 0-1 16,1 0 2-16,5 0-4 0,3-2 3 16,2-4-3-16,4 0 0 0,-1-3 1 15,3 2 2-15,-2-4-2 0,1 1-2 0,-2-3 6 16,4-1-3-16,-4-2 1 0,3 3 0 15,0-3-4-15,0 1 3 0,-1 0-2 16,1-2 2-16,0 2 2 0,1 0-3 16,0 0 0-16,0 0 0 0,2-2 0 15,0 2 0-15,2-2 0 0,0-1-1 0,-1 0 1 16,0-1-1-16,0 0 0 0,-1-1 0 16,0 2 0-16,-2 0-1 0,1 0 3 15,-2-1-2-15,2 1 1 0,-1 1-1 16,0-1 2-16,1 1 1 0,0-3-3 15,4 3 2-15,0-5 0 0,0 2-3 16,3-1 3-16,2 1-1 0,-1-1 0 16,1 2 0-16,-1-1 0 0,-1 0-2 15,1 2 0-15,-3 0-3 0,0 1 0 16,-1 2 3-16,2 0-4 0,-2 1 6 0,2 2 0 16,-2-2-1-16,1 1 0 0,-2-3-1 15,2 0-2-15,-1-3 3 0,1-1-1 16,1-1 0-16,-2-1 1 0,3-3 0 15,0-2 0-15,1 2 1 0,-1-2-2 16,0 2 0-16,-1 2 1 0,-2 0 0 16,0 2 0-16,-1 1-1 0,-2 2 1 15,-1 0-1-15,1-1 0 0,-4 3 1 16,3-2 2-16,-2 1-3 0,2 0 1 16,-3-1-1-16,3 0 1 0,-3 0-3 0,3 2 2 15,-2 2-4-15,-6 3 1 0,1 1 0 16,-3 4-7-16,-4 1 5 0,3 0-5 15,-5 1 4-15,1 3 3 0,-4 1-3 16,0-1 7-16,0 1-3 0,2 0 3 16,-1 0-4-16,2 0 1 0,-2 0 0 0,0 0 1 15,1 0 2-15,-1 0 0 16,1 0 1-16,-1 0 3 0,1 0 0 16,-1 0-1-16,-1 0 0 0,0 0-2 15,2 0-1-15,-2 0 2 0,0 0-2 0,0 0-5 16,0 0 4-16,1 0 0 0,-1 0 0 15,0 0 7-15,0 1-4 0,0-1 0 16,0 0 2-16,0 0-1 0,0 1 1 16,0-1 1-16,0 0 1 0,0 0-3 15,0 0 2-15,0 0-1 0,0 2-2 0,-1-2-1 16,1 0 1-16,-2 0-3 0,2 0-2 16,-1 0-1-16,1 0-4 0,-2 0-1 15,2 0-3-15,-1 0-8 16,-1 2-2-16,-2 3-5 0,-1-2-3 0,2-1-4 15,0 1-8-15,-2-1-15 0,1 0-27 16</inkml:trace>
  <inkml:trace contextRef="#ctx0" brushRef="#br0" timeOffset="222337.8481">19909 15259 12 0,'0'0'4'0,"0"0"-2"16,0 0 4-16,0 0-6 0,0 0 0 15,0 0 1-15,0 0-6 0,0 0 5 16,0 0 0-16,-4-7 2 0,4 7 4 0,0 0-5 16,0 0 0-16,0 0-1 0,0 0 1 15,0 0-1-15,0 0 2 0,0 0-2 16,1 0 2-16,-1 0 2 0,2 0 4 15,-2 0 1-15,0 0-1 0,1 0 2 16,-1 0-4-16,0 0 0 0,3 0-3 0,-3 0 1 16,0 0 0-16,0 0-2 15,0 0 3-15,0 0-2 0,0 2 1 16,0-2 1-16,0 0-2 0,0 0 0 16,0 0-2-16,0 0-1 0,-3 0 0 0,3 0 0 15,0 0 1-15,-1 0-2 0,1 0-3 16,-2 0-1-16,2 0-5 0,-1 0-1 15,1 0-3-15,-2 0-4 0,2 0-7 16,-1-2-7-16</inkml:trace>
  <inkml:trace contextRef="#ctx0" brushRef="#br0" timeOffset="222569.2691">19909 15259 53 0</inkml:trace>
  <inkml:trace contextRef="#ctx0" brushRef="#br0" timeOffset="223124.3223">19909 15259 53 0,'-16'-43'19'0,"16"42"-3"0,0 0-1 0,0-1-5 0,0 1 2 0,0-1-2 0,0 1-2 0,0 0 0 15,0-1-7-15,0 1 2 0,0-1-1 16,0 0-3-16,0 1 2 0,0-1-1 0,0 0-3 16,0 1 3-16,0 0 0 0,2-1 1 15,-1 2 1-15,1-2-1 0,-1 2 2 16,1-1-2-16,-1 1 5 0,0 0 1 15,1 0 5-15,-2 0 1 0,1 0 1 16,-1 0-1-16,0 0-1 0,0 6-4 16,0 0-1-16,0 2 4 0,0 3-4 15,0-7 6-15,0 0-1 0,0 3 0 16,0-7 1-16,0 0-1 0,0 0-2 16,-1 2-3-16,-1-1-2 0,1 0-2 0,0 0-2 15,-1 1 2-15,1 0-3 0,-1-1 1 16,1 1 1-16,-1-1 3 0,1 1-1 15,-1-1 2-15,2 1 0 0,-1-2-3 16,1 2-1-16,-2-2 0 0,1 0 0 16,1 1-2-16,-2-1 0 0,2 0-4 0,-1 0 3 15,-1-3 0-15,2-3 1 0,-2-1 0 16,2 4 2-16,-2-6 0 0,2 3-5 16,0-1 4-16,-1-5-3 15,1 7 3-15,-1-1 4 0,1 2-1 0,0 4 2 16,-2-1 1-16,2 1-1 0,0-3 0 15,-1 2-1-15,1 0-1 0,-2-1 1 16,2 0 2-16,-1 1-3 0,1 0 1 16,-2-1-1-16,2 0-4 0,-1 2 3 15,1-1-2-15,0 1-2 0,0-2 1 0,0 2-2 16,-2-2-1-16,2 2-2 0,0-1 1 16,0 1-2-16,0 0 4 0,0 0 0 15,0 0 0-15,0 0 0 0,0 0 2 16,0 0 5-16,0 1-4 0,2 4 2 15,1 0-5-15,1 2-2 0,-1-2-3 16,-2-2-1-16,3 1 2 0,-2 0-10 16,-1 1-8-16,1-1-16 0,2 3-25 15,-2-3-29-15,-1-2-27 0</inkml:trace>
  <inkml:trace contextRef="#ctx0" brushRef="#br0" timeOffset="224008.1549">19987 15150 126 0,'0'0'39'0,"0"0"-1"0,0 0-1 16,0 0-2-16,0 0-3 0,0 0-3 16,0 0-5-16,0 0-4 0,0 0-4 15,0 0-1-15,-13-14-3 0,13 11 1 16,-1 3-4-16,1-1-3 0,-3 1 0 15,3-1-3-15,-1 1-1 0,1-2 2 16,-2 2-2-16,2-2 1 0,0 2 1 16,0 0-1-16,0 0-1 0,0 0-1 15,0 0 0-15,0 0 0 0,0 0 0 16,0 2-1-16,2 2 0 0,2 0-1 0,0 3 1 16,-1-2 0-16,0-2-1 0,0 1 0 15,-2-2-1-15,2 1 1 0,0 0 0 16,0-1 0-16,-3-2 0 0,0 0 2 15,0 0 0-15,1 2 0 0,-1-2 3 16,2 0-7-16,-2 2-3 0,0-2 0 16,1 0-8-16,-1 0 7 0,0 0-3 15,0 0-2-15,0 0 2 0,0 0 0 16,0 0 2-16,0 0 0 0,-1-5 1 16,-1 1 0-16,1-1 0 0,-2-4 3 0,2 5 4 15,-1-1-3-15,1 0 6 0,1 5-2 16,-2-1 2-16,2 1 1 0,0-1 1 15,-1-1 1-15,1 0-1 0,0 1 0 16,-2 0 1-16,2-1 2 0,-1 0 0 16,1 1 2-16,-2-1 2 0,2 0-2 0,-1 1 0 15,1-1-1-15,-2 1-3 0,2 0 2 16,-1-1-4-16,-1 1 0 16,2-1-1-16,-1 2-1 0,1-1-2 15,-1 1-1-15,1-1-6 0,-3 1-2 0,3-2-6 16,0 2-2-16,0 0 3 0,0 0-2 15,0 0 3-15,0 0 0 0,0 0-1 16,0 0-2-16,0 0 0 0,0 4-3 16,3 1-2-16,1 4-2 0,-3-4-2 15,2 3-6-15,0 2-10 0,-1-6-20 0,-1 1-29 16</inkml:trace>
  <inkml:trace contextRef="#ctx0" brushRef="#br0" timeOffset="224491.9648">20016 15147 111 0,'0'0'38'16,"0"0"1"-16,0 0 4 0,0 0 3 15,0 0-3-15,0 0 0 0,0 0-8 16,0 0-4-16,0 0-9 0,0 0-6 0,-6-16-6 16,6 14-3-16,-1 0-1 15,1 1-1-15,-2 0-2 0,2-1-1 16,-1 2 0-16,1-2-3 0,-2 2 1 16,2-1-1-16,0 1-4 0,0-2 3 0,0 2 0 15,0-2 1-15,-2 2 0 0,2-1 1 16,0 1 0-16,0-2 0 0,0 2-1 15,0-1 1-15,0 1 1 0,0-1-3 16,0 1-1-16,0-2-1 0,0 2-1 16,0-1-3-16,0 1 1 0,0 0-1 0,0-2 1 15,0 2-1-15,0 0 0 0,0 0 0 16,0 0 2-16,0 0 2 0,0 0-1 16,0-1 4-16,0 1 0 15,0 0 1-15,0 0 0 0,0 0-2 0,0 0-3 16,0 0-2-16,0 0-5 0,0 0-7 15,0 0-3-15,0 0-6 0,0 0-4 16,0 0-1-16,0 0-2 0,0 0-3 16,0 0 4-16,0 0-4 0,0 1-7 15,0 1 1-15</inkml:trace>
  <inkml:trace contextRef="#ctx0" brushRef="#br0" timeOffset="230232.5189">20697 14860 36 0,'0'0'21'0,"0"0"2"16,0 0 1-16,0 0 0 0,0 0 2 16,0 0-1-16,0 0-2 15,0 0 1-15,0 0-2 0,12-47 1 0,-12 41-2 16,0 0 1-16,0-5-2 0,0 7-1 15,0 0 2-15,0-1 1 0,-3 0-3 16,2 2 2-16,-2-1-6 0,1 1 0 16,-1-1-3-16,0 1-4 0,0 0-1 15,0 1 1-15,-1-1-3 0,1 1 0 16,-2-1-2-16,2 1-2 0,3 2-1 0,-6 0-1 16,-4 0-1-16,-5 2 0 0,4 3 1 15,-2 3-3-15,3 5 3 0,1 1-1 16,-4 4 1-16,4 1 0 0,2 2-2 15,1 3 1-15,2 1 2 0,-2 1 0 16,2 1 0-16,-1 2 0 0,1-2 0 0,1 1 0 16,0 0-2-16,2-5 2 15,-1 2-1-15,2-2 0 0,0-3 5 16,0 1-6-16,3-1 4 0,2-7-6 16,2-1 1-16,2-2 1 0,3-2-3 0,6 1 3 15,-5-3-2-15,4-4 1 0,4-2 0 16,0 0 0-16,8-8 0 0,-2-3-3 15,-3-2-2-15,0-2 2 0,-1-1-3 16,-3-1 5-16,-3 1 3 0,-2-1 1 16,-3 0 1-16,-5 1 1 0,-1 4 2 0,-2-5 1 15,-4 1 2-15,0-1 1 0,-4-5 1 16,-2 10-1-16,-2-1 0 0,2 5-1 16,-6 4-3-16,-2-1-1 15,-3 5-3-15,-5 0 0 0,0 9-2 0,0 3 2 16,2 2-1-16,0 1 1 0,1-1 1 15,7-4-1-15,5-3 0 0,0-3 0 16,4-1 0-16,0 0 0 0,0 0-2 16,3-3-2-16,-1 0-2 0,1 0 3 15,0 0 3-15,0 0 3 0,0 0 4 0,10-6-2 16,6-6-1-16,4-2 1 0,-1-4-3 16,1 1-1-16,0 2 1 0,-2 0 0 15,2 1 0-15,-4 1-1 0,3 1 1 16,-6 4-1-16,3 2 0 0,-6 3 0 15,3 1 0-15,3 2-1 0,-2 0 0 16,2 6 2-16,0 7 1 0,-4 2 0 16,-2 4 0-16,0 4 0 0,-4 4 1 15,-2 4 0-15,-3 1-1 0,-1 1-1 16,0 0 5-16,0 3-5 0,0-3 3 0,0-3-3 16,0-9-2-16,0-2 0 0,-1-6 0 15,1-1 0-15,-2 0-2 0,2-7-1 16,0 1 0-16,0-6-2 0,0 0 0 15,0 0-5-15,0 2-6 0,0-2-14 16,0 2-14-16,2-2-24 0,2 0-30 16,4-8-41-16</inkml:trace>
  <inkml:trace contextRef="#ctx0" brushRef="#br0" timeOffset="233624.0703">19973 15133 42 0,'0'0'21'0,"0"0"-2"0,0 0-1 15,0 0 1-15,0 0 3 0,0 0-2 0,0 0-4 16,0 0-4-16,0 0-7 0,0 0-3 15,-10-24-2-15,8 23 2 0,2 1-1 16,-1 0 1-16,1 0-2 0,-2 0 1 16,2 0 0-16,-1 0 1 0,1 0 1 15,-2 0 0-15,2 0-1 0,-1 0 0 0,1 0 1 16,-2 0-1-16,2 0-1 0,-1 0 3 16,-2 4-1-16,2 0 2 0,-4 5 2 15,-2 3-3-15,1 0-1 16,1 5 2-16,0 4-4 0,1 0 5 0,-2 3-1 15,2 1-5-15,0-3 3 0,-1 3-3 16,1-1 0-16,-2 0 0 0,1 0 0 16,-1 2-1-16,1-8 0 0,1-1 0 15,2-5-1-15,1-7 2 0,-1 1 2 16,2-6-1-16,-1 0 3 0,1 0 5 0,0 1 5 16,-2 1 8-16,2 0 2 0,-1-1 2 15,1 1-7-15,0-1-8 0,-2-1-6 16,2 0-4-16,-1 1 1 15,1-1 0-15,-1 0-3 0,1 0-2 0,-2 0 1 16,2 0-2-16,-1 0 6 0,1 0-7 0,0 0 3 16,0 0 1-16,0-4-3 15,0-7 6-15,0-6-1 0,5-3 1 16,1 1-1-16,0-1 0 0,0 0 0 16,-2 2-1-16,3-2 2 0,-1 3-2 0,-1-3 0 15,1-2 0-15,-2 1-3 0,0 0 1 16,3 0 0-16,-1-1-3 0,1 3 6 15,-1 0 0-15,-1 6 1 0,2-1-1 16,-5 6 0-16,0-3 0 0,1 0 1 16,-3 6 3-16,1 1-4 0,-1 4 1 0,0-2 3 15,0 2-1-15,0-1 3 16,2-1 0-16,-2 0 0 0,0 1-4 16,0-1-2-16,0 1-2 0,0 1 1 15,0-1 1-15,0 1 4 0,0 0 3 0,0 1-1 16,0 5 2-16,0 7-2 0,0-1-3 15,0 1 1-15,0-1-2 0,0 2-1 16,0 3 7-16,1-7-3 0,4 7 6 16,1-2-6-16,2 1 0 0,1 3 0 15,1-1-4-15,1 0 3 0,0 1-1 0,-1 1-1 16,1-1-2-16,-1 2-1 0,1-1-1 16,-2 0 1-16,0 0-1 0,-1-2-1 15,-3 0 1-15,2-6-2 16,-2 4-1-16,-1-1 1 0,1 0 1 0,-2 0-4 15,1 2 0-15,-3-7-2 0,1 1-6 16,1 1 0-16,-3-7-8 0,2 0-9 16,-2-5-6-16,0 0-6 0,0 0-13 15,0 2-13-15,2-2-26 0</inkml:trace>
  <inkml:trace contextRef="#ctx0" brushRef="#br0" timeOffset="234066.1775">19840 15513 205 0,'0'0'46'0,"0"0"-6"16,0 0-7-16,0 0-8 0,0 0-4 15,0 0 1-15,0 0 1 0,0 0-1 0,0 0-6 16,0 0-4-16,-19-6-7 0,19 6 2 15,-2-2-2-15,2 2 1 0,0-1 1 16,0-2-2-16,5 2-3 0,5-4 0 16,6 2 0-16,-2-1 2 0,8 0-2 15,-2 1 0-15,2 0-1 0,-2 0-1 0,-4 0 0 16,1 0-1-16,-1 2-1 0,-3-1-6 16,5 1-6-16,0 1-1 0,-6 0-9 15,7 0 2-15,-2 0-11 16,-4 0-15-16,3 1-13 0,-3 2-21 0,-1 0-19 15</inkml:trace>
  <inkml:trace contextRef="#ctx0" brushRef="#br0" timeOffset="235126.1062">19828 15586 85 0,'0'0'28'15,"0"0"2"-15,0 0 1 16,0 0 2-16,0 0-1 0,0 0 0 0,0 0-8 15,0 0-4-15,0 0-7 0,-20-21-6 16,20 14-2-16,0 1-3 0,0-4 0 16,3-4-1-16,1 6 0 0,5-2-1 15,-3 4 0-15,-4 3 3 0,7-2-1 16,-4 4 0-16,0-2 1 0,-1 1-1 0,1 2 3 16,-1 0-1-16,4 3 4 0,3 8-1 15,-7-4-2-15,1 9 0 0,-4-7-1 16,-1 3-1-16,0-2 1 0,0 1-1 15,-1 0 2-15,-4-4-2 0,2 1 0 16,0-5 2-16,-3 4-2 0,3-3 1 16,-5 0-2-16,2 2 0 0,2-3-1 0,-4 2 1 15,3-4-1-15,1 1-1 16,-1 0 1-16,5-2 2 0,-1 0 3 16,-3 0 0-16,-2 0 1 0,0 0-1 0,-1-2-2 15,4-3 1-15,0-5-1 0,0-1-1 16,2-3-1-16,1-6-2 0,0 7-1 15,0-8 0-15,0 4-1 0,3 6 2 16,1-4-2-16,-1 8 0 0,-2 2 2 16,2 2-3-16,-3 3 2 0,0-2-1 0,0 2 0 15,2 0-1-15,-1 0 0 0,1 0 3 16,2 0 0-16,-1 2 1 0,1 7 2 16,-1 0-2-16,-3-4 0 15,1 1-1-15,-1-6 1 0,0 4 1 0,0 1 2 16,0-1-1-16,0 3 1 0,0-7 1 15,0 0-1-15,0 0 2 0,-1 1-2 16,0-1-2-16,-1 0-2 0,1 2-2 16,-1-2-1-16,1 0 0 0,1 0 1 15,-2 0 0-15,2 0 1 0,-1 0 0 0,1 0-2 16,-2 0-1-16,2 0-1 0,0-2-2 16,0 2-1-16,-2-1 2 0,2 1-2 15,0-2-1-15,0 2 0 16,0-2 0-16,-2 2 2 0,2 0 3 0,0 0-1 15,0 0 3-15,0 0-2 0,0 0 1 16,0 0-4-16,0 0 0 0,0 0-4 16,0 0-11-16,0 0-11 0,0 0-14 15,0 0-11-15,0 0-11 0,0 5-13 16</inkml:trace>
  <inkml:trace contextRef="#ctx0" brushRef="#br0" timeOffset="235690.0166">19815 15557 74 0,'0'0'25'0,"0"0"0"0,0 0 0 0,0 0-4 15,0 0 1-15,0 0 1 0,0 0-1 16,0 0 1-16,0 0-1 16,-26-6 1-16,26 6 0 0,-3 0-3 15,2-1-1-15,-1 1-2 0,1-2-2 0,0 2-2 16,-1-1-4-16,1 1-3 0,-1-2-3 15,1 2 0-15,1 0 1 0,-2 0 0 16,2 0 1-16,-1-2 0 0,1 2 2 16,-2 0 1-16,2 0-1 0,-1 0 2 15,1 0 0-15,0-1 0 0,0 1-3 0,0 0 2 16,-2 0-3-16,2 0-1 0,0-2 1 16,0 2-5-16,0 0 0 0,0-2 0 15,0 2 2-15,0 0-2 0,3-2 1 16,2 0-1-16,5-1 0 0,1 2 0 15,-1-1-1-15,3 1 0 0,-2 1 0 16,0-2-2-16,1 2 1 0,-1-2-3 16,-6 2-6-16,7 0 4 0,-6 0-2 15,6 0 1-15,2 0 7 0,-1 0-2 16,1 0 1-16,-2 0 1 0,2 0-2 0,-2 0-1 16,2 0-5-16,-9 0 0 0,7 0-5 15,-6 0-6-15,4 2-8 0,0 1-17 16,-6-1-18-16,2 2-13 0,-3 0-19 15</inkml:trace>
  <inkml:trace contextRef="#ctx0" brushRef="#br0" timeOffset="236048.166">19924 15473 157 0,'0'0'54'0,"0"0"-4"0,0 0-4 16,0 0-10-16,0 0-8 0,0 0-2 15,0 0-4-15,0 0-1 0,0 0-2 0,0 0-3 16,-31-28-7-16,31 28-1 0,-1 0 0 15,-1-2-4-15,1 0-1 0,-1 1-1 16,1-1-1-16,-1 2-1 0,1-1-3 16,-1 1 1-16,2-1 1 0,-2 1-2 15,2 0 0-15,-2 0 0 0,2 0-6 0,-1 0 0 16,1 0-8-16,0 0-3 0,0 0-8 16,0 4-14-16,0 2-19 0,0 5-16 15,0 0-23-15,0-7-22 0</inkml:trace>
  <inkml:trace contextRef="#ctx0" brushRef="#br0" timeOffset="236217.9036">19924 15473 158 0</inkml:trace>
  <inkml:trace contextRef="#ctx0" brushRef="#br0" timeOffset="236414.941">19924 15473 158 0,'-52'49'45'0,"50"-53"1"0,1-3 3 0,-1 3-2 0,1-1-2 0,1 1-6 16,0 4-3-16,-2-2-6 0,2 2-5 16,-1-1-8-16,-1-1-7 0,1 2-4 0,-1-1-5 15,-3 1-1-15,-4 4 0 0,-3 10-2 16,1 3 1-16,-1 3 0 0,4-1-1 15,-1 2 1-15,0 1-1 0,4-3-1 16,-1 1-1-16,-2-2-3 0,3 2 0 16,-4-2-4-16,0 0 0 0,2-3-5 0,1-2-2 15,1-6-3-15,0 1-4 16,4-1 3-16,-1-6 2 0,1 3-7 16,1-4-12-16,-2 0-17 0,2 0-8 15,0 0-5-15,0 0-9 0</inkml:trace>
  <inkml:trace contextRef="#ctx0" brushRef="#br0" timeOffset="236754.8368">20052 15484 245 0,'0'0'44'0,"0"0"-16"0,0 0-12 16,0 0-9-16,0 0-5 0,0 0 1 16,0 0 2-16,0 0-2 0,0 0 1 15,-34 23-2-15,23-12 2 0,1-2-2 16,2 2-1-16,-3 3 1 0,2 2 0 0,-2-1 0 16,2 0 0-16,-2 2-1 0,1-2 2 15,0 0-3-15,-2 2 1 16,5-7 0-16,0 2-1 0,1 3-1 0,1-8 0 15,-3 6-2-15,4-5 1 0,-2 1-3 16,-2 4-5-16,4-6-3 0,-6 5-4 16,6-4-6-16,1-5-7 0,1 1-4 0,2-4-7 15,-1 0-7-15,1 0 2 16,0 1-11-16</inkml:trace>
  <inkml:trace contextRef="#ctx0" brushRef="#br0" timeOffset="237048.1029">20094 15466 160 0,'0'0'45'0,"0"0"-4"16,0 0-2-16,0 0-7 15,0 0-5-15,0 0-6 0,0 0-6 0,0 0-5 16,0 0-4-16,0 0 0 0,-7 26-4 15,-5 0-1-15,-2 1 0 0,1 0-2 16,0 2 0-16,-3-3-1 0,3-1-2 16,0-2 2-16,3-3-2 0,1-6 1 15,2-1-3-15,3-5-2 0,1-5-4 0,1 1-6 16,2-4-6-16,-1 0-6 0,1 0-6 16,0 2-6-16,-2 0-4 0,2-1-2 15,0-1-2-15,0 0-3 0</inkml:trace>
  <inkml:trace contextRef="#ctx0" brushRef="#br0" timeOffset="237315.9557">20178 15504 170 0,'0'0'38'0,"0"0"-5"0,0 0 0 16,0 0-4-16,0 0-2 0,0 0-6 15,0 0-7-15,0 0-6 0,0 0-2 16,0 0-2-16,5-8-1 0,-11 12-1 0,-3 7 0 16,0 6-1-16,-1 2 0 0,3 0-1 15,0 2 0-15,-1 1-3 16,0-1 1-16,1 0-4 0,-1 0-2 16,1-2-2-16,0-1-4 0,3-5-5 0,-2 1-6 15,0 0-6-15,3-5-9 0,-1 0-4 16,0-1-8-16,2-4-13 0,1 0-8 15</inkml:trace>
  <inkml:trace contextRef="#ctx0" brushRef="#br0" timeOffset="237565.0927">20281 15455 190 0,'0'0'51'0,"0"0"-8"0,0 0-12 16,0 0-12-16,0 0-7 0,0 0-2 16,0 0-3-16,0 0 0 0,0 0-3 15,0 0 0-15,-68 55-1 0,58-35-3 0,-1 1 1 16,2 0-2-16,0 2-1 0,1-2-2 16,3 0-3-16,-2 1-5 0,2-6-10 15,2 0-5-15,2-5-13 16,-1 0-11-16,1 5-11 0,1-6-33 0</inkml:trace>
  <inkml:trace contextRef="#ctx0" brushRef="#br0" timeOffset="239074.5193">19935 15088 45 0,'0'0'18'0,"0"0"-1"0,0 0-2 16,0 0 1-16,0 0-4 0,0 0-2 0,0 0 0 16,0 0-1-16,0 0 5 15,-10-13-1-15,10 13 2 0,-1-2-1 16,-1 2-2-16,1 0-4 0,-1 0 1 16,1 0-2-16,-1 0 1 0,1 0 1 0,1 0 1 15,-2 0 0-15,2 0 4 0,-1 0 3 16,1 0 2-16,-3 0 0 0,3-2 1 15,0 2-3-15,0 0-5 0,0-1 1 16,0 1-5-16,0 0-4 0,0-2-1 16,0 2-1-16,0 0-4 0,0-2 4 0,0 2-2 15,0-1-4-15,0 1 3 16,0 0-2-16,3 0 1 0,1 0 0 16,1 0 4-16,-1 0 0 0,2 6 1 15,-5-1 0-15,1 0 1 0,-1 3-1 0,-1 3 1 16,0-2-2-16,-6 5 1 0,2-6 1 15,-2 0-1-15,-1 5 6 0,0-6-5 16,-2 4 1-16,3-5 0 0,-3-1 0 16,1 1-3-16,1 0 6 0,-2-2-5 15,5-1 1-15,-5 2 1 0,5-3-2 0,-1-1 3 16,2 0-3-16,3-1 2 0,-1 0 0 16,1 0 1-16,-4 0-2 0,-2 0-1 15,-1-4-8-15,1-2 5 16,3 1-5-16,0-3 5 0,2 3 1 0,-1-1-1 15,2-7 2-15,0 3-2 0,0-3 0 16,2-1 0-16,2 4 0 0,0 3-3 16,2-1 0-16,3 2-1 0,-2 1 2 15,0 2-1-15,2-1-1 0,-3 3-2 16,2-3 0-16,-2 4 4 0,0-1 0 0,0 1 2 16,-1 0-2-16,0 0 1 0,-1 0 0 15,5 0 0-15,-6 1 2 0,0 3 1 16,1 3 0-16,-4-1 3 0,0 6-2 15,0-2-1-15,-3 1 1 0,0 1 1 16,-2-2 5-16,0-1-3 0,-1-2 6 0,0-1-7 16,3-2-4-16,-6-2 7 0,4-2-8 15,-5 0 7-15,-1 0-3 16,2 0 2-16,0 0-2 0,5 0 0 16,-6-4-1-16,5 2 0 0,1-1 1 0,0 1-3 15,1 0 0-15,0-1-2 0,0 0 0 16,1 0-2-16,2 3-1 0,-1-1 1 15,1 1 1-15,0-5 1 0,0 0 1 16,9-2 1-16,1-1 0 0,-1 4-1 16,5-1 0-16,-5 1-1 0,-5 3-1 0,2 1 0 15,-2 0 0-15,2 0-1 16,3 0 1-16,1 0 0 0,-3 6 2 0,-1 0-2 16,-5 4 2-16,2 5 2 15,-3-1 2-15,0 7-2 0,-1-8 5 0,-4 1-3 16,-1-1-2-16,1-4 1 0,-2 2-1 15,2-3 0-15,2-5 1 0,-4 3 1 16,3-5 1-16,-2 0-1 0,-1-1 1 16,2 0-2-16,-3 0-2 0,-2-2 0 15,2-5-1-15,0-6 0 0,2 6 1 0,-3-9-1 16,6 7-5-16,1-3 5 0,0 0-7 16,1 0 6-16,1 0 2 0,0 6-4 15,0-5-2-15,0 7-4 16,0-6-7-16,3 2-8 0,2 1-17 0,4 1-39 15,-6 3-29-15,8 2-38 0</inkml:trace>
  <inkml:trace contextRef="#ctx0" brushRef="#br0" timeOffset="242523.2728">19861 15111 76 0,'0'0'24'0,"0"0"-5"0,0 0-5 16,0 0 3-16,0 0 1 0,0 0-2 15,0 0-1-15,0 0-1 0,0 0 0 16,0-9-1-16,0 7 0 0,0 2 1 16,-1-1 0-16,1-1-2 0,-2 0 2 0,2 1-2 15,-1 0-1-15,1-1 2 0,-2 0-1 16,1 1-1-16,0-1 1 0,-1 2-1 15,1 0 0-15,-2 0 2 0,2-3-3 16,-1 3 0-16,1-1-3 0,-1 1-2 16,1 0-2-16,-1 0 0 0,-4 0 1 0,-1 0 1 15,1 0 1-15,-5 0 1 16,5 0 1-16,-4 0-1 0,-1 0 0 16,0 1-2-16,1 2 2 0,-3-3 0 15,3 2-2-15,-4-2 2 0,2 1-1 0,-1-1 1 16,-6 2-1-16,7-2 0 0,-8 0-3 15,0 0 1-15,9 0-1 0,-10 2-2 16,4-1-1-16,-2 0-1 0,-5 3-3 16,3 1 2-16,-2-1-2 0,2 3-1 15,-2 1 2-15,2 1-2 0,-1 0 2 0,1 2 0 16,3-1 6-16,0-1-6 0,0 1 8 16,1-2-6-16,5-3 0 0,-2 1 2 15,4-1-1-15,-1-2 2 0,0 1-1 16,5-2 1-16,-4-1-1 0,3-1 0 15,1 0 0-15,-6 0 1 0,7 0-2 16,-7 0 0-16,2 0 0 0,6 0-2 16,-8-3 2-16,8 2 0 0,0-1-2 15,-7 0 0-15,7 0-1 0,-2 1-3 16,-5 1 1-16,5 0 1 0,0 0 0 0,-7 0 1 16,7 0 2-16,1 0 1 0,-7 0 0 15,6 0 0-15,0 0 1 0,2 0-1 16,4 0 1-16,-1 0 0 0,1 0 0 15,-2 0 3-15,1 0-4 0,-1 0-2 16,1 0 1-16,-1 0 0 0,1 0 1 0,-1 0 0 16,1 0-2-16,-1 0 0 15,1 0-8-15,-2 0 7 0,2-2-3 16,0 2 3-16,-1 0 6 0,1 0-5 16,-1 0 1-16,1 0-1 0,-1 0 3 0,1 0 0 15,1 0 0-15,-2 0 1 0,2-2-7 16,-1 2 3-16,-1 0 1 0,2-1-2 15,-1 1 2-15,1-2 0 0,-2 2 1 16,2 0-1-16,-1-2-1 0,1 2-2 16,-2-1-3-16,2 1-5 0,0 0-2 0,0-1-6 15,0 1-4-15,0 0 10 16,0-2 2-16,0 2 7 0,0-2 3 16,0 2 0-16,0-1-3 0,0 1 2 15,2-1-1-15,-1 1 1 0,1-1 1 0,-1 1 4 16,1-3-2-16,-1 3 1 0,1-1-1 15,-1 1-3-15,1-1 6 0,-1 1-2 16,1-2 0-16,2-1 0 0,1-2 0 16,-2 2-2-16,5-1 2 0,-5 1-1 15,2-3-2-15,3 0 1 0,-3 0-4 0,1 0 1 16,0 0 1-16,0 0 1 0,0-3 2 16,1 4 1-16,-2-1-1 0,1-2 0 15,0 2 1-15,2 1-1 0,-2-2 2 16,0 1-2-16,0-1-2 0,0 2 0 15,1-1-3-15,0-1-2 0,1 0-3 16,2-2-9-16,-4 3 2 0,5-4 1 16,-1 2 6-16,-4 1 7 0,5-1 5 15,-3 3 0-15,-2-1 0 0,1 1 1 16,-4 2 1-16,2 2 3 0,-5 1 5 0,0-2 5 16,0 2-1-16,2 0 1 0,-1-2-2 15,-1 2-3-15,0-1-2 0,2 1 0 16,-2-2-2-16,0 2-2 0,0-1 1 15,0 1-1-15,0 0 0 0,0 0-1 16,0 0-1-16,-5 0 0 0,-2 0 1 0,-3 1 0 16,-3 7 0-16,3-3 1 15,-3 4-1-15,1 1 0 0,-1 0 0 16,-3 2 1-16,5-5-1 0,-1 2 3 16,5-6 1-16,-4 2-2 0,-3 2 1 0,6-2-1 15,-9 1-4-15,1 0-1 0,0 1 0 16,-4 1-2-16,1 2 1 0,0-3-1 15,0 2 0-15,8-3 0 0,-3 0-1 16,6-1 0-16,-1 0 0 0,0 0 0 16,2-2 0-16,-1 2 0 0,3-4 1 0,2 3 2 15,3-4 0-15,-1 0 1 16,1 0 2-16,-2 1-1 0,1-1-1 16,-1 0 4-16,1 2-3 0,0-2 0 15,-1 0 0-15,1 0 0 0,-1 2 0 0,1-2-1 16,-1 0 0-16,0 0 1 0,0 0-2 15,1 0 1-15,1 0-2 0,-2 0 0 16,2 0-1-16,-1 0-1 0,1 0-1 16,-2 0 0-16,2 0 0 0,0 0 1 15,0 0 1-15,0 0 0 0,0 0 0 0,0 0-2 16,3 1 1-16,2 0 0 0,6 4-1 16,2-1 2-16,-3-1 0 0,5 4 0 15,0-3 0-15,2 3 0 16,4 0 4-16,-2 0-4 0,0 4 7 0,-1-2-8 15,-1 2 0-15,0-1 3 0,-3 3-4 16,2-2 2-16,-3 1-2 0,0 2 1 16,-1 0-2-16,-5-5 1 0,0 2 1 15,-1-4-2-15,-2 2 2 0,2-1 1 16,-1 0-1-16,-1-1 0 0,-3-5 1 0,2 4-1 16,-3-6 1-16,0 0 0 0,0 0 0 15,2 1 3-15,-1 1 1 0,-1-1 2 16,0-1-2-16,2 0 0 0,-2 2-2 15,0-2 1-15,0 0-1 0,0 0 1 16,0 0-1-16,-5-5-2 0,2 2 1 0,2-1-2 16,1 4 1-16,-2 0 0 15,2 0-1-15,0-2 0 0,-1 1-2 16,1-1 0-16,-1 0 2 0,1 1-1 16,0-5 1-16,0-2 0 0,0 2 2 0,0-4 0 15,0 3 0-15,0-3 0 0,1 1 0 16,0 4-1-16,1-5 1 0,-1 4-2 15,1-6 1-15,-1 0 0 0,-1-2 1 16,3-4-1-16,-3 5-5 0,4-6 4 16,-2-1-6-16,-1 2 7 0,1 0 0 0,-1-1-2 15,1 0 2-15,-1 1-1 16,2-2 1-16,-2 3 0 0,1 6 1 16,-2 5-1-16,1 2 0 0,-1 4 0 15,0-2-2-15,0 2 0 0,0-1-3 0,2-1-3 16,-2 0-1-16,0 1-2 0,1-1 1 15,-1 1 6-15,2 0 3 0,-2 1 1 16,1-2 2-16,1 2-2 0,-1-1 0 16,1 1 0-16,-1-2-2 0,2 2 1 15,-2-2-4-15,3 2-7 0,1-4-15 0,-1 2-21 16,1 1-24-16,-5 1-23 0,0 0-61 16</inkml:trace>
  <inkml:trace contextRef="#ctx0" brushRef="#br0" timeOffset="250414.4462">14803 15001 12 0,'0'0'8'0,"0"0"-3"15,0 0 3-15,0 0 0 0,0 0 0 0,0 0-1 16,0 0-2-16,0 0-3 0,0 0-1 16,-14-10-2-16,12 10-1 0,2 0 2 15,-1 0-1-15,1 0 3 16,0 0 2-16,0 0-1 0,0 0 1 0,0 0-2 15,0 0 1-15,0 0 0 0,0 0 1 16,0 0-1-16,0 2 1 0,0-1 3 16,0 0-6-16,0 1 4 0,0 2-2 15,1 1 0-15,4 2 0 0,-1 1-1 16,1 0-1-16,0-1 2 0,-1-2-1 0,2 1 1 16,-3-3 1-16,4 2-1 0,-1-4 0 15,-2 1 0-15,1-1 2 0,-1-1-1 16,2 0 0-16,0 0 1 0,5 0-1 15,-5 0-1-15,-2 0 0 0,2 0-1 16,-3 0 0-16,1-1 3 0,2-1 1 0,-2 1 5 16,-4 1 2-16,0 0-2 15,3-5 2-15,0-4-3 0,3-5-3 16,0-5-1-16,1-5-3 0,-1-1-1 16,0-5 0-16,-1-2-1 0,1 0 0 0,1 0 0 15,-1 3 2-15,1 2-2 0,-2 2 0 16,1 3 0-16,-1 0 0 0,-2 7 1 15,0 0-2-15,0 6 0 0,-3 3 1 16,1 1-1-16,-1 5 0 0,0-1-3 16,0 1-4-16,0-2 0 0,2 1 0 0,-2 1 1 15,1-2 4-15,-1 2 0 0,2 0-3 16,-2 0-4-16,1 0-3 16,2 0-4-16,0 6 0 0,0 6 1 15,4-1-32-15,-3 4-43 0</inkml:trace>
  <inkml:trace contextRef="#ctx0" brushRef="#br0" timeOffset="251362.1587">16054 16518 99 0,'0'0'23'0,"0"0"-2"0,0 0-7 16,0 0-5-16,0 0 0 0,0 0 6 16,0 0 3-16,-49-82 3 0,47 77-6 15,-1-6-5-15,1 8-5 0,0-2-3 16,2 0-1-16,0 5 1 0,-1-2-2 0,1 2 0 16,0 0 1-16,0-1-1 0,0 1 0 15,0 0 0-15,5 0 0 0,5 0 1 16,2 8 1-16,-1 0 2 0,0 2 1 15,-2 0-3-15,-4-5-1 0,5 5-1 16,-5-3 2-16,-2-4-3 0,-2 0 2 0,-1-3 2 16,4 1-1-16,-1 2 0 15,0-1 2-15,0 1-3 0,-3-3-1 16,0 0 6-16,6 0-1 0,1-2 6 16,3-6 3-16,3-7-6 0,-3-4 3 0,-1-4-4 15,1-4-3-15,-1-5 0 0,-2-1-2 16,2-5-4-16,-1-1 3 0,-2-1-1 15,3 0-2-15,0-1-1 0,2-2-4 16,1 0-1-16,2 2-2 0,2 2-11 16,1 0-12-16,2 8-20 0,1 8-64 0</inkml:trace>
  <inkml:trace contextRef="#ctx0" brushRef="#br0" timeOffset="252443.0449">17517 16350 135 0,'0'0'36'0,"0"0"4"0,0 0 1 16,0 0-5-16,0 0-2 0,0 0-5 15,0 0-7-15,0 0-11 0,0 0-3 16,0 0-6-16,-72-39-5 0,71 38 1 16,1 1-1-16,0 0 0 0,0 0 1 15,0 0 1-15,0 0 1 0,5 8 0 16,1-1 0-16,4 4 0 0,1-1 0 16,0-1 0-16,2 5 0 0,-3-6 0 0,-1 1 0 15,-2-5 0-15,0 1 0 0,2 1 3 16,-5-5-2-16,3 2-1 0,-2-1 0 15,-1 0-3-15,1-1 3 0,-5-1 2 16,0 0 1-16,4 0 0 0,1-6-2 16,1-5 1-16,2-10 3 0,-5 0-2 0,-3-5 1 15,1-3-1-15,-1-7-3 0,2-4-2 16,0-2-4-16,4-4-3 16,-2 1 0-16,4-1 3 0,-1-1-5 15,3 2-1-15,-1 1-2 0,-2 4-11 0,2 8-6 16,1 5-19-16,-5 9-37 0,0 9-39 15</inkml:trace>
  <inkml:trace contextRef="#ctx0" brushRef="#br0" timeOffset="253270.065">18529 15804 133 0,'0'0'33'0,"0"0"1"0,0 0-2 0,0 0-7 15,0 0-8-15,0 0-7 16,0 0-12-16,0 0 0 0,0 0 0 0,-14-7 1 15,13 7 3-15,1 0-1 0,0 0 1 16,0 3 0-16,3 6-2 0,1-2 1 16,3 3-1-16,0 0-3 0,-1-2 6 15,1 4-4-15,-1-5 3 0,1 2-2 16,1 1 0-16,-3-4 3 0,4 3-1 0,0-2 4 16,-6-6-6-16,1 1 2 0,-4-2 1 15,0 0 2-15,0 0 5 0,6 0 3 16,3-1 3-16,0-10-5 0,2-5 0 15,-4-7-5-15,-3-3-6 0,0 0 5 16,1-5-6-16,-2 0 3 0,-2 1-2 16,2-2-2-16,-1 0-2 0,-2 2-6 15,1-1-9-15,-1 6-4 0,2 0-8 16,0 4-7-16,1 1-6 0,-1 5-10 16,5 2-27-16</inkml:trace>
  <inkml:trace contextRef="#ctx0" brushRef="#br0" timeOffset="254290.6919">19464 14766 110 0,'0'0'34'15,"0"0"5"-15,0 0 0 0,0 0-6 0,0 0-9 16,0 0-5-16,0 0-7 0,0 0-5 16,0 0-1-16,0 0-5 0,-35-18-2 15,33 17-5-15,1 1 1 0,1 0 2 16,-1 0 2-16,1 0 3 0,0 1 1 15,0 5-2-15,0 5-1 0,4 4 1 16,0-8-1-16,4 7 0 0,-4-6 0 16,3-1-1-16,-3 1 2 0,-1-5 0 15,0 2-1-15,0-4 1 0,0 2-1 16,0 0 2-16,1 0 0 0,-1-3 0 0,3 2 1 16,-2-1 1-16,1 1-3 0,-5-2 2 15,4 0 0-15,2 0-3 0,-2 0 1 16,8 0-2-16,-8-2 1 0,0 1 3 15,2-1 2-15,-3-1 7 0,0 0 2 16,4-4-1-16,-3-2 1 0,-1-1-1 0,2-8-5 16,-1-4 0-16,1-8-4 15,1 0-2-15,0-5-2 0,2-1-1 16,0-5-7-16,4 0-5 0,1-3-1 16,3 0-7-16,-2 1 1 0,5 1-22 0,0 6-23 15,1 6-43-15</inkml:trace>
  <inkml:trace contextRef="#ctx0" brushRef="#br0" timeOffset="270995.2632">23186 15637 76 0,'0'0'23'0,"0"0"0"0,0 0 0 16,0 0 0-16,0 0-4 0,0 0-6 15,0 0-4-15,0 0-3 0,0 0-3 16,-7-5-5-16,5 3 2 0,2 2-2 15,0-2 2-15,0 2 1 0,0-1-3 16,0 1 1-16,0 0 1 0,0 0-1 16,0 0 2-16,7 0-1 0,-1 0-1 15,0 0 1-15,5 0 0 0,-5 0-2 16,5 0 2-16,-1 1 0 0,0 3 2 16,-2 0-1-16,-3-1 1 0,1 3 2 0,-5-1 0 15,1-3 3-15,0 9 1 0,-2 0 0 16,-2 4-1-16,-3-2 1 0,-2 0-1 15,3-6 3-15,1-5 5 0,0 3 7 16,-2-4 6-16,0 0-3 0,0 1-2 16,-2-2-5-16,0-2-5 0,1-3-1 15,-4-8-3-15,4 0-3 0,2 0-2 16,-1-2-1-16,2 2-2 0,2 1-1 16,0-2 1-16,1 1-2 0,0 3 1 15,0 4-3-15,0-3 0 0,0 4 0 0,1-2 1 16,3-1 0-16,2 3 0 0,0 0 1 15,-3 3-1-15,7 1 0 0,0 1 2 16,0 0-3-16,6 0 2 0,-3 3-1 16,-3 0-1-16,0 4 1 0,-2 0 1 15,-4 0 1-15,2 1 1 0,-1 0 1 0,0 2 0 16,-4-6-1-16,2 5 3 0,-3-3 2 16,0 5 1-16,0-1-1 0,0 0 1 15,-1-1 1-15,-5-3 0 16,-1 1 0-16,3-5 1 0,-5 1 2 0,3-3-3 15,-7 0 0-15,3 0 0 0,0 0-4 16,0-5 1-16,2-1-2 0,1 2-2 16,4 1 0-16,-3-5-1 0,3 5-1 15,-1-1 0-15,3 0-2 0,1 4-3 16,-1 0 0-16,1-5-1 0,0 0 1 0,0-4 1 16,8-2 2-16,2 4-1 0,2-1-3 15,2 3 4-15,-4 4 1 0,5-1 0 16,-2 1 0-16,-1 1-1 0,6 0 2 15,-8 0 1-15,6 0 0 0,-7 4 0 16,-3 1 0-16,1 1 0 0,-6-3 1 16,2 5 1-16,-3-2 2 0,0 6 1 15,0 5 0-15,-8-4 0 0,2 1 0 16,-3-3-1-16,3-2 2 0,-2-6 1 16,1 3-2-16,2-5 3 0,-4 2-1 0,5-1-1 15,-3-2-1-15,-3 0 1 0,4 0-4 16,-3 0 2-16,-2-5-2 0,5-1-2 15,-1 2 1-15,2-5-2 0,2 0 1 16,2 4-2-16,-2-6-1 0,3 5 1 16,0-6 1-16,4 2-3 0,1 0 0 0,1 3-1 15,-1 1 1-15,3 0 1 16,2 3 1-16,0 0 3 0,-6 1-1 16,9 2-1-16,-7 0 1 0,0 0-2 15,4 0 0-15,-6 0 0 0,2 0 0 0,0 0 1 16,-6 0 1-16,0 0 1 0,0 0 1 15,0 0 1-15,0 8-1 0,0 1-1 16,-8 4-1-16,-4 2-8 0,0-2-11 16,-1 2-35-16,0 2-55 0,1 2-124 15</inkml:trace>
  <inkml:trace contextRef="#ctx0" brushRef="#br0" timeOffset="272445.954">25834 15525 173 0,'0'0'33'16,"0"0"-8"-16,0 0-12 0,0 0-5 16,0 0-2-16,0 0-3 0,0 0 0 15,0 0-5-15,0 0-1 0,-9-17-5 0,9 17 1 16,-3-1 2-16,3 1 3 0,0 0 4 16,0 0-2-16,0 0 0 0,0 0 0 15,0 1 0-15,0 6 0 0,0 3 1 16,0 1-2-16,4-2 1 0,-2 1 0 15,-1-5-1-15,1 0 1 0,-2-1 1 16,0 2 2-16,0-1 3 0,0 1 4 16,0-6-2-16,0 3 5 0,0 1 2 15,0 0 1-15,-2 0 4 0,2-4-4 16,-7 0 1-16,3 0 0 0,-6 0 0 0,1-3-2 16,1-3-4-16,0-2-2 0,2 1-2 15,0-2-3-15,3 4 1 0,1-3-4 16,0 4-2-16,1 0-2 0,-2-1-3 15,3 5 0-15,-1 0 0 0,1 0-2 16,0 0 1-16,0-5 3 0,0 1 0 0,1 1 3 16,6-4-2-16,-3 6 0 15,-1-1 0-15,2 1 0 0,-5 1 1 16,4 0 1-16,2 0 2 0,4 0-1 16,-1 4 0-16,-3 3-1 0,-1 0 1 0,-2 3 1 15,1-2 1-15,-4 3 3 0,0 6 2 16,-1-3-2-16,-5 1 2 0,1-3 1 15,0-3 0-15,-1-2 4 0,0 1 5 16,3-5 4-16,0 0 3 0,3-3 0 16,-6 0-2-16,1 0-5 0,-4 0-7 0,-3-7-2 15,6 0-6-15,-2-5 1 16,4 3-2-16,1-3 1 0,2 2-2 16,-1 3 0-16,2-6-4 0,0 6 0 15,0-3-3-15,0 0-4 0,6 2-6 0,0 0-16 16,3 5-16-16,1 0-26 0,1 3-28 15,6 2-38-15</inkml:trace>
  <inkml:trace contextRef="#ctx0" brushRef="#br0" timeOffset="273835.8411">23449 14982 160 0,'0'0'49'0,"0"0"3"16,0 0-1-16,0 0-8 0,0 0-4 15,0 0-10-15,0 0-9 0,0 0-8 16,0 0-5-16,-22-53-7 0,21 53-5 15,-1-2-1-15,-2 2 3 0,0 7 2 16,0 9 4-16,-1 5-2 0,4 3 0 16,-1 2-1-16,2 0 0 0,0 0 0 15,0 0 1-15,0 0-2 0,2-1 1 16,1 1 6-16,0-3-4 0,-2-7 3 16,2 1-3-16,-2-6-2 0,-1-7 0 0,2 3 1 15,-2-7-1-15,0 0 1 0,0 0 1 16,1 1 4-16,-1 1 1 0,3-1 2 15,-3-1-1-15,0 1-3 0,1-1-1 16,-1-1-1-16,0-5 0 0,0-7 3 16,0-5-3-16,0 6-5 0,0-6 4 0,-1 0-5 15,-2 6 3-15,2-6 1 16,-1 6-2-16,2-1-1 0,-1 0 2 0,1 1-1 16,0 0 0-16,0 6 1 15,0-7-1-15,0 7-1 0,0-7 1 0,0 1 1 16,0-1-1-16,0 1 2 0,0 1-2 15,0 0 2-15,0 6-1 0,0 0-1 16,0-1 1-16,1 1-1 0,1-1-2 16,-1 3 0-16,-1 3 0 0,4-4-2 15,-1 2 2-15,0-1-1 0,6 3 2 0,1 0-1 16,5 5 0-16,2 6 0 0,-3 2 0 16,0 1 1-16,-3 2-2 15,-4 1 3-15,1 1-1 0,-3 1-1 16,-2-6 1-16,0 4 1 0,-3 3 1 0,0-7 0 15,0 9 0-15,0-4 6 0,0-4-5 16,-3 2 5-16,2-5-2 0,-1-6-1 16,2 0 4-16,0-5-1 0,0 0-1 15,-3 2-1-15,1-1-3 0,-1 3 4 16,0-2-4-16,3-2 2 0,-2 0-2 0,2 0-2 16,-1 0-1-16,1 0-1 0,0 0 0 15,0-6 0-15,1-1 1 0,9-2-7 16,3 1 7-16,-1 0-4 0,4 2 5 15,-2 0 1-15,-3 3-1 0,6 0-1 16,-7 0 2-16,3 2 1 0,-2-1 0 16,-5 1-1-16,0 1-1 0,0 0-1 15,-2 0 2-15,0 0-1 0,2 0 1 16,-6 0 2-16,0 0 0 0,0 1 7 16,-1 10-5-16,-11 6 7 0,-5 3-4 0,-6-2-2 15,-1-4 3-15,-2 1-2 0,3-4-1 16,6-3-2-16,3-2-1 0,3-3-5 15,6-1-6-15,-4-2-16 0,5 0-66 16,-1 0-116-16</inkml:trace>
  <inkml:trace contextRef="#ctx0" brushRef="#br0" timeOffset="274774.9412">25563 14728 392 0,'0'0'61'0,"0"0"-14"0,0 0-16 16,0 0-7-16,0 0-8 0,0 0-5 16,0 0-3-16,0 0-6 0,0 0 0 0,-29-32-5 15,29 32 3-15,0 0 0 0,0 9-1 16,3 8 1-16,2 3 0 16,2 3-1-16,-2 1-1 0,0 2 0 15,-2 1-1-15,0 3 1 0,0 0 2 0,-3 1-1 16,0-2 1-16,0-9-1 0,0-1 1 15,0-7-1-15,0-5 2 0,0-1-1 16,0-6 1-16,0 0 0 0,0 0 1 16,0 1 1-16,0 1 0 0,0-2-1 15,0 2 0-15,-3-2 0 0,1-10-1 0,-1-5 1 16,0-8-1-16,2-1 2 0,-1-2-2 16,0-1 1-16,0 1 1 0,-1 0-2 15,-1 2 0-15,1 1 0 16,2 5-1-16,-1 1 0 0,1 7 0 0,1 3 0 15,0-5 0-15,0 6-2 0,0-6 0 16,0 0-1-16,0 6 1 0,0-3 0 16,1 4 0-16,7-2 2 0,3-4-1 15,-2 6 1-15,5 0 1 0,-5 1-1 16,3 1 0-16,0 0 0 0,1 3-1 0,8 0 1 16,-5 0 0-16,5 0-1 0,-1 6 0 15,-3 2-2-15,-2 4 1 0,0 2 1 16,-2 3 1-16,-3 4 0 0,-3 0 0 15,-1 3 0-15,-3 3-1 0,-3 2 0 16,0 3 1-16,-1 2 0 0,-8-1 0 0,-3 0-1 16,-2-1-1-16,-4-1-2 15,-2-2 3-15,-4-4-2 0,-4-2-3 16,-2-3-6-16,-1-3-17 0,-2-5-44 16,0-2-67-16,3-5-121 0</inkml:trace>
  <inkml:trace contextRef="#ctx0" brushRef="#br0" timeOffset="277766.4593">23362 15645 125 0,'0'0'37'15,"0"0"0"-15,0 0-4 0,0 0-5 16,0 0-4-16,0 0-6 0,0 0-1 0,0 0-5 16,0 0-3-16,-27-35-6 0,25 34-3 15,2 1 0-15,0 0-1 0,0 0 3 16,0 0-2-16,0 0 1 0,0 0 2 15,0 0-2-15,3 0 3 0,3 0 0 16,-2 0-1-16,7 0 1 0,-6 0-1 0,0 0 3 16,5 0 0-16,-4 0-1 15,4 1 2-15,0 1 0 0,0-1-1 16,0 1 0-16,0-1-2 0,3 2-1 16,-1-2 2-16,1 4 2 0,3-2-3 0,-8 1 2 15,7-2 1-15,2 1-1 0,-7-1 1 16,9-2 1-16,-3 0-3 0,3 0 1 15,5-2-1-15,1-3-1 0,-2 0-3 16,0-2 0-16,2 3 0 0,-1 0-1 16,-2 1 2-16,1-1-2 0,0 1 1 0,-1 2-1 15,0 0 0-15,-1-1 0 16,3 2 2-16,-1 0-2 0,0 0 0 16,2 0 0-16,0 0 0 0,0 0 0 15,1 2 0-15,-4-1-2 0,2 0 2 0,-1 1 0 16,2-1-1-16,-3 1 1 0,1 1 0 15,0-1-1-15,1-1 1 0,-2 1 0 16,3-1 1-16,-1-1-1 0,2 0 3 16,0 0-3-16,-1 0 0 0,0 0 0 15,-1-3 0-15,1 0 0 0,-2 0 2 0,-3-2-1 16,3 3 1-16,-1-1-1 0,-1-2 1 16,0 0-1-16,2 2 1 0,-7 2-2 15,3 0 1-15,-2-1 1 16,-4 2-1-16,7-2 0 0,-4 1 1 0,-4-1-1 15,8 1 1-15,-3-3 0 0,1 2 0 16,4-3 1-16,-4 0-2 0,0 1 1 16,0-2-2-16,0 1 2 0,1 0-2 15,-5 1 0-15,4 3 0 0,0-1-2 16,-5 1 1-16,9 1 1 0,-3 0 0 0,0 0 0 16,7 0 1-16,-6 0 1 0,3 3-2 15,-1 2 0-15,-3 2 0 0,2-2 0 16,-1 0 0-16,-1 0 0 0,0 0 0 15,1-1 0-15,-1-1 0 0,-5-1 0 16,6-2 0-16,0 0 0 0,0 0 1 16,-1 0 0-16,-1-2 0 0,-6 0-1 15,-1 0 1-15,0-1 0 0,-7 1-1 16,6-1 3-16,-4 1-2 0,-2 1 0 16,1 1 2-16,-5 0-1 0,0-2 0 0,0 2-1 15,1 0 0-15,1 0-1 0,-1-1 0 16,0 1 0-16,1 0 0 0,-1 0 0 15,1 0 0-15,-1 0 0 0,1 0 0 16,-1 0-1-16,1 0 2 0,5 0-1 16,-3 0-1-16,2 0 2 0,-2 0-1 0,-4 0 0 15,5 0 1-15,-1 0 1 16,2 0-1-16,-1 1 1 0,0-1-2 16,1 0 0-16,-2 0 0 0,2 0 0 15,-6 0 0-15,0 0 1 0,7 0-2 0,-1 0 2 16,0 0-2-16,-1 0 1 0,-5 0 0 15,0 0-1-15,0 0 1 0,2 0 0 16,5 0 1-16,-1 0-2 0,-2 0 1 16,2 2-1-16,-2-1 1 0,1 1 0 15,0 0-1-15,0-1 2 0,-5-1-1 0,0 0 0 16,0 0 0-16,1 2-1 0,5-1 1 16,-2 1 0-16,1 0 0 15,-1 0 0-15,-4-2 0 0,0 0 0 0,0 0 0 16,2 0 1-16,4 2-1 0,0-1 2 15,-1-1-1-15,5 0 0 0,-4 0-1 16,4 0 0-16,0 0 0 0,-6-1 0 16,8-1 1-16,-8 0-1 0,5 1 0 15,1-2 1-15,-4 2-2 0,2-1 1 16,-3 1 1-16,-1-1-3 0,2 0 1 0,1 2 1 16,-1 0-2-16,0 0 2 0,5 0-1 15,-4 0 0-15,-1 0 1 0,0 0-2 16,-6 0 1-16,4 0 1 0,1 0-2 15,-1 0 1-15,3 0 0 0,-7 0 1 16,0 0 2-16,0 0 3 0,0 0-2 0,2 0-2 16,-2 0-1-16,0 0-6 15,1 0 0-15,-1 0-8 0,0 0-14 16,0 0-29-16,-3 0-49 0,-8 5-149 16</inkml:trace>
  <inkml:trace contextRef="#ctx0" brushRef="#br0" timeOffset="282226.2461">23345 15715 111 0,'0'0'31'0,"0"0"3"16,0 0 1-16,0 0-5 0,0 0-5 15,0 0-5-15,0 0-3 0,0 0 2 16,-48-31 1-16,46 28 3 0,-3 1 0 0,2 0-1 16,-1-1-3-16,1 1-5 0,3 2-1 15,-2 0-3-15,2 0-1 0,-1 0-2 16,-1-3 2-16,2 3-2 0,-1-1 0 15,1 1-1-15,-1-2-2 0,1 2-1 16,-2 0-1-16,2 0 0 0,0 0-1 16,0 0 0-16,0 0 1 0,0 0 0 15,3 0-1-15,6 0 1 0,3 6 0 16,0-1 1-16,3 2 0 0,1 3-2 16,-5 0-1-16,4 1 1 0,-4 1-2 0,1 2 2 15,1 1 0-15,-1 1 0 0,0-2 3 16,2 4-3-16,1 1 7 0,0 1-5 15,1 2 0-15,-3 1 2 0,1 1-4 16,2-2 1-16,-1 3-1 0,1 0 0 16,-2-4-1-16,3 0 0 0,-3-3 0 15,1-1 1-15,-2-2-2 0,2-3 1 0,-4-1-1 16,1-4 2-16,-3 1-1 0,1 0 0 16,-3-3 0-16,6 4 0 15,-6-4 1-15,1 0-1 0,0 0-1 0,-1-1 1 16,1 0-3-16,-5-2 2 0,1 1-2 15,-1-1 2-15,0 1 1 0,1 0-2 16,-1 0-2-16,-3-3 1 0,0 0-1 16,0 0-1-16,1 1 2 0,1 1-1 15,-1-1 0-15,1 1 0 0,-1-1 1 0,0 4-2 16,1-1 0-16,1 1 1 0,0 3 1 16,-2-4-1-16,1 1-1 0,-1 0 0 15,1-1-1-15,-1 0 2 0,2 1-2 16,0 2 2-16,-2-2-2 0,0-2 0 15,2 2-3-15,-3-5-1 0,0 0 1 16,0 0-3-16,2 1 3 0,-1 1-1 16,1-1 2-16,-1 0 2 0,1 1 1 15,-1-2 4-15,-1 2 1 0,2-1 1 16,-2-1 3-16,0 0-4 0,1 2 1 0,-1-2-1 16,0 0 0-16,0 0 2 0,0 0-2 15,0 0-2-15,0 0 2 0,-3-5 0 16,-1 2-1-16,1 0 0 0,-4-3 0 15,1 5 0-15,2-3 1 0,-5 0 0 16,5 3 0-16,-5-4 1 0,-1 0 0 16,0 2-1-16,1 0 1 0,3 2 4 0,-4-2-3 15,6 1 4-15,-7-3 1 16,0 2-4-16,2-2 2 0,-4-3-1 16,5 3 2-16,-5-4 1 0,5 5-1 0,0 1 4 15,1-5 3-15,4 5-1 0,0 1 2 16,3 2-1-16,-2-1-1 0,2 1 0 15,-1 0-4-15,-1-2-1 0,1 2-3 16,-1-1 1-16,1 1-4 0,-1-1-1 16,1 1 1-16,1 0-1 0,-1 0 1 0,1 0 0 15,0 0 1-15,0 0-1 16,1 7-1-16,6 4 2 0,4 1-1 0,-1-2 0 16,4 2 1-16,-1 2 0 15,4 0-2-15,0 1 0 0,1 2 1 0,1 1 1 16,0 0-2-16,2 3 0 0,1-2-1 15,-3-1 0-15,1-1 0 0,0-1-1 16,-4-4 1-16,2 3 0 0,-2-5 0 16,1 2 0-16,-2 1 3 0,-3-6-4 15,-1 3 5-15,-4-7-4 0,0 2-1 0,2-1 0 16,-6-2 1-16,1 2 0 0,-1-4 0 16,0 2 0-16,0 0 0 0,1 1 0 15,-4-3 1-15,0 0 0 0,0 0 0 16,2 2-1-16,0-2 1 0,0 0 0 15,-1 2 0-15,3 3-1 0,-1-1 2 16,2 5-1-16,1 1 0 0,-3-3 2 16,1 2-2-16,-3-5 1 0,3 1 1 15,-4-5-1-15,0 0 0 0,0 0-2 16,2 2 0-16,-2-1 3 0,1 1 0 0,-1 0 0 16,2-1 2-16,-2 0-3 0,1 1-1 15,-1 0 1-15,0-1 0 0,2 0 0 16,-2-1 1-16,0 3-2 0,1-3-1 15,-1 0 1-15,0 0-1 0,2 0 1 16,-2 2 2-16,0-2-1 0,0 0 2 0,1 0-1 16,-1 0-2-16,0 0 0 15,0 0 1-15,0-2 1 0,0-3-1 16,0-8 1-16,-1-4-1 0,-1 5-2 16,-1-6-4-16,0 1 5 0,0 6-3 0,-1-8 4 15,2 1-1-15,-3-2 1 0,-2-4 0 16,-1 1-1-16,1-1 0 0,-4-2 0 15,-1 1 1-15,-1-2-1 0,2 2 1 16,-1-1 0-16,-1 2 1 0,3 1-2 16,4 7 1-16,-2 3-2 0,5 4 1 0,-2 1 0 15,1 1 0-15,1 2 0 16,1 2 0-16,2 3 0 0,-1-2-2 16,1 2 0-16,-1-1 0 0,-1-1 1 15,2 2-1-15,-1 0 0 0,1-3 1 0,-2 3 0 16,2-1 1-16,-1 1-1 0,1-1 0 15,-2 1 1-15,2-2 2 0,-2 2 0 16,2-2-1-16,0 1-1 0,-2-1 1 16,2 1-1-16,-1-1 1 0,-1 1-1 15,-1-4 1-15,0-1-1 0,2 1 1 0,-1 3 0 16,2 2-1-16,-1-2 1 0,1 2 0 16,-1-1 2-16,-1-1-3 0,1 1 0 15,-1 1 1-15,1-2 0 0,-1 2 0 16,1-2 0-16,-1 2 0 0,1-1 0 15,-2 1 2-15,2-2-3 0,-1 2 1 16,1-1 0-16,-1 1-1 0,1-2 1 16,0 2-1-16,-1 0-1 0,1 0 0 15,-1 0 0-15,1 0 1 0,-4 0 0 16,-1 6 0-16,1 2 0 0,-4 3 0 0,2 1 0 16,-2 1 0-16,-2 3 0 0,0 0 0 15,0-1 0-15,-2 1-2 16,-2-1 2-16,0 2-3 0,-2-2 1 0,-1 0-3 15,6-4 4-15,-1-4-1 0,6-1-2 16,3-4-15-16,1 1-45 0,3-5-87 16,0-10-121-16</inkml:trace>
  <inkml:trace contextRef="#ctx0" brushRef="#br0" timeOffset="286746.2541">23218 15615 49 0,'0'0'13'0,"0"0"0"0,0 0 0 0,0 0 3 16,0 0 4-16,0 0-1 0,0 0 3 15,0 0 1-15,-11-43 0 0,9 37 0 16,2 2 1-16,-2-3-2 0,2 3 1 16,0 4 4-16,0-1-4 0,0 1-2 15,0-2-5-15,0 1-3 0,0-1-5 16,0 0-3-16,0 2 1 0,0-1-1 16,0 1 0-16,0 0 0 0,0 3-1 0,0 14 1 15,0 7-1-15,0 8-1 16,0 0 0-16,0-1 1 0,0 6-2 0,0-1 4 15,0 5-3-15,0 2 2 0,0 1-2 16,0 1-3-16,0 1 1 0,0 1-3 16,0 2 1-16,0-2-1 0,0 1 2 15,0-3-2-15,-1 0 2 0,0-3-1 16,-1-2 1-16,1-4-1 0,-2-1-1 0,1-2 4 16,1-1-3-16,-1-5 2 0,-1 1 0 15,2-8-3-15,1-2 0 0,0-6 1 16,0-6-1-16,0 8 0 0,0-9 4 15,0 2-4-15,0-1 1 0,0-2-3 16,0 2-3-16,0-1 4 0,0 1-2 16,0 1 4-16,0-5 0 0,0 3-2 15,0 1-2-15,0-6 3 0,0 6 1 16,1-1 0-16,1 7 1 0,1 3 0 16,-2-4 0-16,1 8 0 0,-2-3 1 0,1-6-2 15,1 7 1-15,-1-1-2 0,1-5 4 16,-2 0-2-16,1-5 1 0,-1-6-2 15,0 0 3-15,0 0 0 0,0 1 2 16,1 1-2-16,-1-2-2 0,0 0-1 16,0 0 0-16,0-5-3 0,0-9-4 0,-1-4-2 15,1 4-1-15,-1-4-1 16,1 6 4-16,0 6-1 0,-2-6-6 0,2 6-5 16,0 2-7-16,0-4-5 15,-3 4 0-15,2-1-3 0,-1 0 1 0,-2-1-1 16,1 3 3-16,0 1 3 0,0 0 4 15,-1-3 3-15,-2 3 8 0,2 1 8 16,-5-5 2-16,5 2 3 0,-6-3 0 16,2 0 1-16,3-2 3 0,-1 2 1 15,0-3 2-15,0 0 3 0,2 0-3 0,0 1 0 16,1-2-2-16,-3-5 0 0,3 5-4 16,0-5 4-16,1 6 1 0,1-2 3 15,-1 0 1-15,2 0 0 16,-1 1 2-16,1 4 0 0,-2-6 2 0,2 9 3 15,0-4 3-15,0 2 0 0,0 6-1 16,-2-1-2-16,2 1-1 0,0-2-2 16,0 1 0-16,0-1-3 0,0 1-3 15,0-1-1-15,0 2 4 0,0 0 3 16,0 0 2-16,0 0 2 0,0 0-4 0,0 5-3 16,0 7-4-16,4 5 5 0,-1-2-7 15,1 6 3-15,1-1 4 0,-1 2 0 16,2 3 1-16,0 1 0 0,1 1-6 15,-1 1-3-15,0-1 0 0,-1 1-3 16,1 1 1-16,1 0-2 0,-1-2 0 0,0 2 0 16,0 0 2-16,1 0-1 15,-1-3 1-15,-2-8-1 0,-3-6-1 16,1-6 0-16,-2 0-3 0,1-3 3 16,1 2-1-16,-1 0 1 0,-1-5 2 0,0 0-1 15,0 0-1-15,0 3 2 0,2-3-1 16,-2 1 2-16,0 0 0 0,1-1 3 15,-1 2-1-15,0-2 2 0,0 0 0 16,0 0-3-16,2 0-3 0,-2 0 0 16,0 0 0-16,0-4 1 0,0-3 0 0,0-6 1 15,1 1-4-15,1-2 1 16,-1-3 1-16,2 3-1 0,0-2 1 0,-1 7 0 16,0-2-1-16,1 0 2 15,-2-2-2-15,1-2 2 0,-1 1 0 0,2-2-2 16,0 3 2-16,-1 1-1 0,2-3-1 15,0 7 2-15,2-3-2 0,1-2 0 16,-1 6 1-16,1-7-1 0,-2 5 1 16,0 1 1-16,1-3-2 0,-2 4 1 15,1-2 0-15,-4 4-3 0,4-2 2 0,-2 3 0 16,1-3 2-16,1-1-1 0,-3 3 1 16,1 3 2-16,-3-4-6 0,0-1 6 15,0 3-3-15,0-9-1 0,0 8 2 16,0-1 0-16,0 1 1 0,0 5 1 15,0-2-2-15,0 2 1 0,0-1 0 16,0 1-1-16,0-1 1 0,-6 1 0 16,-5 0 1-16,0 0-2 0,1 2 2 15,2 1 0-15,5 1-1 0,-2-1 4 16,3 0-1-16,-3-2 5 0,1 1-1 0,-2 0 0 16,3 0-2-16,3-2 1 0,-1 0-4 15,-5 0-1-15,0 0 0 0,0 0 0 16,-5 0 0-16,7-1-1 15,-7-4-1-15,3 1 1 0,-2-3-3 0,1 3 0 16,4 1-2-16,-2-2-3 0,4 1-1 0,-1 1-8 16,1 1-21-16,-3 0-47 15,2 0-56-15,0-1-119 0</inkml:trace>
  <inkml:trace contextRef="#ctx0" brushRef="#br0" timeOffset="291422.8623">23250 15593 61 0,'0'0'18'16,"0"0"-4"-16,0 0-1 0,0 0-1 16,0 0 0-16,0 0 2 0,0 0 3 0,0 0-3 15,0 0 1-15,-5-6 0 0,5 5-1 16,0 1-1-16,0 0-4 0,0-2-2 15,-1 2-2-15,1-1 1 0,0 1 2 16,0-1 3-16,-2 1 0 0,2-2 1 16,0 0 2-16,-1 1 1 0,1 1-2 0,0-2-1 15,-2 2-3-15,1-1-1 16,-2 1-1-16,2 0 2 0,-7 0-1 0,3 0 2 16,-7 0-1-16,-1 0 1 15,1 0-1-15,-5 1 2 0,1 4-1 0,-5-1 0 16,2 1 1-16,0-1 0 0,-3 1-3 15,1-2 0-15,0 1-2 0,-2 0-2 16,0-1-1-16,1 0 0 0,-2 0 0 16,1-2-3-16,-2-1 2 0,1 1-1 15,0-1 0-15,-2 0 1 0,0 0-4 0,-1-1 2 16,-2-2 0-16,-1-1 2 0,-1-3-1 16,1 3 0-16,-1-2 0 0,3 1 1 15,2 1 0-15,7 1-1 0,0 0 1 16,7 1 0-16,-2 2 0 0,1-1-1 15,-1-1 0-15,2 1 0 0,0-1 1 16,1-1 1-16,5 2-2 0,-4-1 1 16,5 1-1-16,-6-4-1 0,2 2 1 15,5 1 0-15,-5-2-1 0,4 3 0 16,0-1-1-16,2 1 1 0,3 1-1 0,-1-2 0 16,1 2-1-16,-2 0-2 0,1-2 2 15,-1 2-1-15,2 0 1 0,-1 0 1 16,1 0 1-16,-2-1 1 0,2 1-1 15,-1 0 0-15,1 0 0 0,-2 0 1 16,2 0 0-16,-1 0-1 0,1 0 1 16,0-2-1-16,-2 2 2 0,2 0-2 15,0 0 1-15,0 0 1 0,-1 0-2 16,1 0 4-16,0 0-4 0,-1 0-1 16,1 0 2-16,0 0-2 0,-2 0 1 0,2 0 1 15,-2 0-1-15,2 0 0 0,-2 0 1 16,2 0 0-16,-1 0 0 0,1 0 1 15,-2 0-1-15,2 0 0 0,-1 0 1 16,1 0-4-16,-2 0 2 0,2 0-1 16,0 0-2-16,0 0 1 0,0 0-1 0,0 0 0 15,0 0 3-15,0 3-1 0,3 5 1 16,6 4 0-16,-2 0-1 16,3 3 2-16,-1-1-1 0,1 0 0 15,0 0 0-15,0-1-1 0,-1-4 1 0,-2 2-3 16,3-2 0-16,-4-2 2 0,5 3-2 15,-5-6 1-15,2 2 1 0,-2-1-1 16,-3-2 2-16,2 0-1 0,-2-2 1 16,0 2-1-16,0-1 1 0,1 2 0 15,-4-4 0-15,0 0 2 0,0 0 3 0,2 0 0 16,-1 0-1-16,-1 0 0 0,0 2 0 16,1-2-3-16,-1 0-1 0,0 0 1 15,0 0 0-15,0 0-1 0,0 0 2 16,-4-2-3-16,0-2 1 0,-2-2 1 15,0-2-1-15,1 1 1 0,-1 1 0 16,0-4-1-16,1 3 2 0,0-2-2 16,-5-5 1-16,2 2 0 0,0-5 0 15,2 5-1-15,-3 0 1 0,2-2 1 16,3 5-1-16,-5-4-1 0,4 5 1 0,-1-1-1 16,0 1 1-16,3 4 2 0,-3-2-3 15,3 2 1-15,0 1-1 0,-5-2-1 16,5 1 2-16,0 1-1 0,0 2 1 15,-2-2-1-15,2 0 0 0,-1 0 1 16,-2-2-1-16,2 2-1 0,1 0 1 16,-3-4-1-16,4 3 2 0,-1 1-1 15,0 0 0-15,-2 1-1 0,2-1 1 16,0-1 0-16,-1 3 1 0,4 1-1 16,-1-2 0-16,1 2 2 0,-2 0-2 0,1-1 0 15,1 1-1-15,-1-2-1 0,1 2 1 16,-2-1 0-16,2 1-1 0,-1-2 0 15,1 2-3-15,0-1 1 0,0 1 3 16,0 0 2-16,0 0-1 0,0 0 2 16,0 0-2-16,3 0-2 0,1 0 2 0,3 0 0 15,0 1 0-15,-2 1 2 0,-1-1-4 16,5 4 2-16,-4-4 0 0,3 4 2 16,3 1-2-16,-3-2 0 15,4 4 0-15,-4-4 0 0,1 3 0 0,2 0 0 16,-4-1 0-16,3 4 0 0,0 0 0 15,-4-4 1-15,3 5-2 0,-2-1 1 16,0-2 0-16,0 4 0 0,-2-3 0 16,-2 0-2-16,3 5 2 0,-3-3 3 15,3 4-4-15,-1-1 1 0,-2-6 0 0,3 9-4 16,-3-9 4-16,-2-4 0 0,2 1 0 16,-3-2 1-16,1 2-2 0,1-1 2 15,-1 1-1-15,-1-5-1 0,0 0 3 16,0 0 0-16,2 3 1 0,-2-3 1 15,0 0-1-15,1 0-1 0,-1 0 1 16,0 1-2-16,0-1 1 0,0 0-1 16,0-1 0-16,-1-4 1 0,-4-5-2 15,-2-3 2-15,1 4-2 0,-1-4 0 16,-3-1 0-16,1 2 0 0,-2-6 1 0,-1 1-1 16,2 1 1-16,0-1-2 0,-2 2 2 15,1 1-1-15,-2 0 1 0,6 5-1 16,-4-2 0-16,1 1 0 0,2 2 0 15,2 2 1-15,3 3-1 0,-1 0 1 16,1 0-2-16,0 0 1 0,0 2 0 0,3 1-1 16,-3-2 0-16,3 2 0 15,-1 0-2-15,1-2 2 0,-2 2 0 16,2-1 0-16,-1 1-1 0,1-2 3 16,0 2-3-16,-2 0 1 0,2-1 0 0,0 1-1 15,-1 0 0-15,1-2 1 0,0 2 0 16,0 0-1-16,0 0 0 0,0 0 2 15,0 0 0-15,0-1 0 0,0 1 0 16,0 0 0-16,4-2 0 0,3 2 0 16,-1 0 2-16,6 0-2 0,-6 0 0 0,5-1 0 15,1-1 0-15,-1-1 0 0,5 0-2 16,-1-3 4-16,-1 2-4 16,-1-3 2-16,3 0 3 0,-3 1-4 15,1-2 1-15,-2 2 0 0,-3 1-3 0,2 2 3 16,-2 0-1-16,-5 2-1 0,8 1 0 15,-6 0 0-15,4 0 0 0,0 0 1 16,1 0-2-16,-2 0 2 0,0 1-2 16,2 1 2-16,-6-1 0 0,-1 1-1 15,-4-2 1-15,0 0 1 0,0 0 0 0,2 0 1 16,-1 0 0-16,0 0 0 0,1 0 0 16,-1 0 0-16,4 0 2 0,0 0-1 15,0 0-1-15,-1-2 0 0,-4 2 0 16,1-4-2-16,2 1 2 0,-1 0 0 15,1 0-1-15,-3 3 0 0,0-2 1 16,0 2-1-16,0 0 1 0,1-1-2 16,-1 1 0-16,0-2 0 0,2 2 2 15,-2 0 0-15,0 0 3 0,0 0-2 16,0-1 3-16,0 1-1 0,0 0 1 0,0 0 0 16,0-2-1-16,0 2-1 0,0 0-2 15,0 0 0-15,0 0 0 0,0 0-1 16,-2 0 0-16,2 0 2 0,-1 0-2 15,-1 0 0-15,1 0 0 0,-1 0-3 16,1 0 3-16,-2 0-1 0,-1 3 1 0,-1 5 0 16,-2-1-1-16,3 1 1 0,-2 6-1 15,3-5 1-15,-1 6 0 16,1 3-2-16,1 0 1 0,-1 7-1 16,3-2 1-16,0-1 0 0,0 3-1 0,0-3 1 15,2 3-2-15,2-4 1 0,1-4-1 16,-2-2 0-16,0-5 1 0,-1 1 1 15,0 0 0-15,-1-7 0 0,1 1 0 16,-2-5 1-16,0 0 0 0,0 0 0 16,1 3 0-16,-1-3-2 0,0 1 1 0,2 1-2 15,-2-1-4-15,0-1-1 0,1 2-3 16,-1-1-1-16,0-1-1 16,0 2-9-16,3-2-9 0,-3 1-8 15,0-1-9-15,0 0-32 0,0 3-48 0</inkml:trace>
  <inkml:trace contextRef="#ctx0" brushRef="#br0" timeOffset="299210.8045">25774 15568 57 0,'0'0'22'0,"0"0"-4"16,0 0 2-16,0 0 4 15,0 0 1-15,0 0 1 0,0 0 1 16,0 0-2-16,0 0-5 0,0 0-2 16,-11-32-2-16,11 30-6 0,-3 1-3 0,3-1-2 15,0 1-2-15,0 1-2 0,0-2 5 16,0 2-3-16,0 0 2 0,0 0 3 15,0 0-1-15,0 0 0 0,0 0 0 16,0 0-1-16,0 0 2 0,0 0 1 16,3 0-1-16,-2 0 0 0,-1 0 0 0,2 0-2 15,-2 0 3-15,1 0-1 0,-1 2 0 16,1-2-1-16,-1 1-1 16,2-1 2-16,-2 2 2 0,1 3 1 15,2 0-1-15,-1 6 2 0,1 0-3 0,-2 1-2 16,2 6-2-16,-1-1 1 0,1 4-4 15,-2 0 1-15,1 0-1 0,-1 3-1 16,1-1 1-16,0 2-2 0,-1 1 6 16,-1 0-5-16,2 1 2 0,-2-2-2 15,0 0-2-15,0-6 2 0,0-1 0 0,0 2 0 16,0-6-2-16,0 7 1 0,-2-2 0 16,1-6 0-16,-1 7 0 0,0-10 1 15,1 3-1-15,-1-1-2 16,1-6 1-16,-1 6 1 0,2-6-2 0,-1-1 2 15,-1 8-1-15,2-6 1 0,0 3 0 16,0 2 0-16,0-1-1 0,0-1 1 16,0 2-1-16,0 1 1 0,0-9-1 15,0 7-1-15,0-5 2 0,0-1-1 16,2 1 0-16,-2-6 0 0,0 0 0 0,0 0 1 16,0 2 0-16,1-2 1 0,-1 2-1 15,0-1 1-15,2 1 1 0,-2 0-2 16,0-1 0-16,0 1 0 0,0-2-1 15,1 0-3-15,-1 2 0 0,0-2-5 16,0 0-2-16,0 0 1 0,0-4-4 0,0-11-1 16,0-5 1-16,0 0-2 15,-1 1-3-15,1 1-5 0,-2 5-4 16,1-8 0-16,-1 9 4 0,1 0 5 16,-1 0 6-16,1 7 4 0,-2-5 4 0,1 5 3 15,-1 0 0-15,2 1 2 0,1 4-2 16,-2-1 2-16,2 1 0 0,-1-2 0 15,0 2 0-15,-1 0 2 0,1 0 0 16,-2-3 1-16,2 3 4 0,-1-2 2 16,1 2 3-16,-1-1 5 0,1 1 4 0,-1-2 1 15,1 1-2-15,-4-4 1 0,1 1-3 16,1 1-1-16,-3-3-1 16,2 2 0-16,1 2-2 0,0-1-2 15,3 3-2-15,-1-2-5 0,1 2 0 0,-1-2-1 16,-1 1 1-16,1-1 0 0,-1 2-1 15,1-1 0-15,-1 1-2 0,2-1 3 16,-1 1-2-16,1-2 2 0,-2 2-1 16,2-1 1-16,-1 1 0 0,1-2-1 15,-2 2 2-15,2 0-3 0,0-2 0 0,-1 2 0 16,1 0-2-16,0-1 2 0,-2 1-1 16,2-2 0-16,0 2 0 0,-1 0-2 15,1 0 2-15,0-1-2 0,-3 1 0 16,3 0-2-16,0 0-1 0,0 0 0 15,0 0 2-15,0 0 0 0,0 8 1 16,4 7 1-16,4 3 0 0,-2 2-2 16,1 2 1-16,3 4 0 0,-1 3 0 15,-1 5 0-15,4 5 0 0,-2 4 0 16,0 2-2-16,-1 5 2 0,2 0 3 0,-2 4-3 16,-2-3 3-16,3-1-3 0,-2-6 0 15,-3-5 0-15,1-5-1 0,-1-13 1 16,-1-7 0-16,-3-7 1 0,-1-7 1 15,0 0 2-15,0 0-1 0,0 0-2 16,0 0 1-16,0-7-2 0,-3-7 0 0,-4-4 1 16,4 3-1-16,-1-1 0 15,1-3-1-15,0 6 2 0,0-6-2 16,0 0 1-16,2 7-5 0,-1-3 3 16,1 4-4-16,1 4 4 0,0 2 2 0,0 5-2 15,-3-4 1-15,2 0 2 0,-1-1-2 16,2 0 0-16,-1-1 1 0,1 0-2 15,-2-6 1-15,1 1 2 0,1-3-1 16,0-5-2-16,0 5 3 0,0-7-1 16,0 1 1-16,0 1-1 0,0 0 2 0,0 2-4 15,3 2 4-15,0 5-2 0,2-7 0 16,-2 4 0-16,0 2 0 0,2-5-2 16,-1 1 4-16,0 0-4 15,4-5 2-15,0 1 2 0,-1-1-2 0,2-1-2 16,1-1 1-16,-1 1-2 0,-2 3 4 15,2 0-1-15,-1 7-1 0,0-1 1 16,-2 6-1-16,-4 2 0 0,3-4 2 16,-2 5-1-16,1 0-1 0,-1 0 1 15,-3 3 0-15,0-2-1 0,0 2 2 0,1-1 0 16,1 1 0-16,-2-2 0 0,1 2 1 16,-1-1-1-16,2 1 1 15,-2-2 1-15,0 2-1 0,1-1-3 16,-1 1 3-16,0-2-1 0,0 2 0 0,0-2 4 15,0 2-4-15,-6-3-1 0,2 1 0 16,-6-1 0-16,4 3 1 0,0-2 0 16,-7 2 0-16,8 0 0 0,-1 0 1 15,-8 0-3-15,0 0 3 0,3 0-2 16,-10 0 0-16,10 0 2 0,-4 0-4 0,2 0 2 16,-1 0-1-16,2 0-3 0,6 0-3 15,1 0-2-15,-2 0-3 0,2 0 1 16,1 2-7-16,-5 3-6 0,5-2-16 15,-3 4-16-15,1 1-28 0,3-4-28 16,2 2-92-16</inkml:trace>
  <inkml:trace contextRef="#ctx0" brushRef="#br0" timeOffset="303022.9084">26013 15504 69 0,'0'0'20'0,"0"0"-2"0,0 0-1 16,0 0 0-16,0 0-2 0,0 0-1 15,0 0-1-15,0 0-3 0,0 0-3 16,0 0-4-16,-20-6 1 0,18 6-3 0,1 0-1 16,-1 0 1-16,-4 0-1 0,0 0-1 15,1 0 1-15,1 0 1 16,4 0-1-16,-2 0 3 0,2 0-1 16,-1 0 3-16,-1 2-2 0,1-2 2 0,-1 0-1 15,1 0 2-15,0 0-1 0,-1 0 5 16,1 0-1-16,-1 0-1 0,-5 0 0 15,1 0-3-15,1 0 1 0,0 1-1 16,5-1 0-16,-1 0-2 0,1 0 1 16,-2 0-1-16,1 1 1 0,-1-1-1 0,1 0 4 15,-1 0 1-15,1 0 3 16,-1 0 1-16,0 0 6 0,0 0 1 16,1 0-2-16,1 2-3 0,-2-2-5 15,2 0-5-15,-1 0 0 0,1 0-1 0,0 0 2 16,0 0-2-16,0 0 1 0,0 0 2 15,0 0 0-15,0 0-1 0,3 0 0 16,4 0-2-16,6 0 0 0,-1 0-1 16,1 0 2-16,4 0-3 0,-6 0 0 15,9 1 1-15,-3-1-1 0,-4 2 0 0,7-2-1 16,-1 1 0-16,-8-1 0 0,11 0 0 16,-5 0 0-16,2 0 2 0,-1 0-2 15,0 0 0-15,2 0 2 16,-2-3-2-16,8 0 1 0,-3-1-1 0,-1 1 0 15,0 0 2-15,-1-1-2 0,1 3 0 16,-2-2 1-16,0 0-2 0,2-2 1 16,-7 2 1-16,2 2-1 0,-1-1 0 15,-2 1-1-15,4 1 1 0,0-1 1 16,-6-1-1-16,8 2 0 0,-1 0-1 0,0 0 1 16,-1 0 0-16,-1 0-2 0,-6 0 2 15,-1 0-1-15,2 2-1 0,-2-1 2 16,0 2 0-16,-6-3 0 0,1 1-2 15,-1-1 2-15,3 0 0 0,-3 0 0 16,2 2 0-16,-6-2 0 0,0 0 0 0,0 0 0 16,2 0 2-16,-1 1-2 0,1-1 0 15,-1 0 0-15,1 0 2 16,-1 0-2-16,1 0 1 0,-1 0 1 16,1 0-4-16,-1 0 4 0,1 0-4 0,0 0 2 15,-1 0 0-15,1 0-1 0,-1 0-1 16,1 0 2-16,-1 0-2 0,1 0 0 15,-1 0 1-15,1 0 0 0,-2-1 1 16,1 1 1-16,-1 0 0 0,2-2 0 16,-2 2 0-16,1 0 1 0,-1-1-2 0,2 1 0 15,-2-2 0-15,0 2 2 16,1-1-2-16,-1 1 0 0,0-1 3 16,0-1-6-16,2 1 4 0,-2 1-2 15,0-2 1-15,0 0 1 0,0 1-1 0,0-1 0 16,0 1 0-16,0 1 0 0,-2-2 0 15,1 1 0-15,-1-1 0 0,-2-2 0 16,1 1 0-16,0-1 0 0,-5-1 2 16,3 2-2-16,-2-4 0 0,-1 1 1 15,1 2 0-15,-1-2 0 0,0 0 0 0,3 1-1 16,-3-1 1-16,0 1-1 0,3 3 1 16,-2-3 0-16,4 3-1 0,-1-1 2 15,-4-1-2-15,3 1 0 16,1 0 2-16,-4-4 0 0,4 5 2 0,-1-1 1 15,1 1-1-15,4 2-2 0,-1-1 1 16,1 1-2-16,-2 0 2 0,0-2-2 16,0 0 0-16,1 2 0 0,-1-1-1 15,1 1 1-15,-1-2-1 0,2 2 1 16,-1-1-1-16,1 1 0 0,-2-2 0 0,2 2-1 16,-1-2 1-16,1 2 0 0,-2-1 1 15,2 1-2-15,0 0 1 0,0 0 1 16,0 0-2-16,0 0 2 0,0 0-1 15,0 0-1-15,0 0 1 0,5 0 1 16,4 6 0-16,-1-1 1 0,-1 0-2 0,1 0-1 16,-1 0 1-16,3 0 0 15,-1-1 1-15,-1 1 0 0,4-2-1 16,-3 2 0-16,-1-4-1 0,4 2 0 16,-4 0 1-16,1 0-1 0,0-1-1 0,1 1-1 15,-6-2 2-15,7 1-3 0,-6-1 2 16,5 2 1-16,-1 0-1 0,-5-1 1 15,4 4-1-15,-4-3-2 0,-1 0 2 16,2 3 0-16,-3-1 1 0,-1-1 0 16,2 1 2-16,-3-5 0 0,0 0 1 0,0 0 1 15,0 1 0-15,0 1 0 0,0-1 1 16,0 1-1-16,0-1 0 0,0 1 1 16,0-1-2-16,-1-1 0 15,-1 0-1-15,1 2 0 0,-1-2 0 0,1 0 2 16,0 0-2-16,-1 0-1 0,1 0 0 15,-1 0-1-15,1 0 1 0,-1 0 1 16,0 0-1-16,0 0 1 0,1-2 0 16,-1 2-2-16,1-1 1 0,-1 1-2 15,1-2 0-15,-1 2 0 0,1 0-1 0,0 0 2 16,-1 0-1-16,1 0 1 0,-5 0 1 16,1 0 0-16,-4 2 0 0,1 2 0 15,1 3 0-15,-4 1-2 16,3-1 0-16,-2 3 0 0,0 1-1 0,-2-1 1 15,-2 4 0-15,-1-1 1 0,2 1-2 16,-1-1-1-16,1-1 1 0,4-3-2 16,-4-2 2-16,4-2 2 0,1-1 1 15,-2 1 3-15,5-3-3 0,-3 1-2 16,3-2 4-16,1 1-1 0,-2-1-1 0,6-1 2 16,-1 0-2-16,-3 2 0 0,-2-2-1 15,1 1 0-15,1 0 1 0,4-1 0 16,-5 2-1-16,0 0 2 0,1-1-1 15,1 1 0-15,3-2 0 0,-2 0 0 16,2 0 0-16,-1 1-1 0,-1-1-1 16,1 0 4-16,1 2-2 0,-2-2 1 15,2 0-2-15,-1 2-1 0,1-2 1 16,-2 0 1-16,2 0-1 0,0 0 1 16,-1 0 0-16,1 1-2 0,0-1 1 0,0 0 0 15,0 0 0-15,0 1 1 0,0-1 1 16,0 0 0-16,0 0 0 0,1-1 0 15,7-7 1-15,-1-2-2 0,3-4 3 16,-1-4-2-16,0 0 0 0,-4 0 1 16,2-1-1-16,-1-1-1 0,-1 2 1 0,-2 3 0 15,-1-2 0-15,0 0 1 16,-1 5-1-16,1-7 1 0,-1 7-1 0,-1-2 0 16,0 2 0-16,0-1 0 15,0 3 1-15,-1-1-1 0,-1 2 0 0,1 5-2 16,-1-1 1-16,2 5 0 0,-2-4-1 15,0-1 1-15,1 1 0 0,-1 1 0 16,2 3 0-16,-1-2-3 0,1 2 1 16,0-1-3-16,-2 1-2 0,2-2-1 15,0 2-6-15,0 0-13 0,0 0-22 0,0 0-22 16,0 0-27-16,0 2-16 0,0 5-16 16</inkml:trace>
  <inkml:trace contextRef="#ctx0" brushRef="#br0" timeOffset="308429.3512">22862 17600 445 0,'0'0'30'0,"0"0"-8"0,0 0-3 15,-13-80-3-15,14 60-2 0,8-1-5 16,3 0-10-16,2-1 4 0,3-1-1 15,2 0 0-15,4-4 4 0,3 4-16 16,0-2 7-16,2 2-9 0,1 1-2 16,-3 1 12-16,2 2-10 0,-3 1 11 15,1 1 1-15,0 2-1 0,0 3-2 0,-2 2-1 16,0 1 0-16,-5 5-2 16,0 1-5-16,0 3-7 0,-8 0-17 15,7 0-21-15,-8 0-26 0,0 4-21 0,-3 4-24 16</inkml:trace>
  <inkml:trace contextRef="#ctx0" brushRef="#br0" timeOffset="308643.8344">23161 17327 284 0,'0'0'54'0,"0"0"0"0,0 0 1 0,0 0-10 15,0 0-9-15,0 0-11 0,0 0-10 16,0 0-9-16,0 0-7 0,0 0-1 15,-8 0 5-15,8 8-7 0,0 4 14 16,5 3-10-16,6 4 2 0,0 1-3 16,-1-2-3-16,-1 6-1 0,1-2-4 15,-3 1-2-15,2-2-10 0,-2-3-17 16,3-2-30-16,-2-4-44 0,0-2-49 0</inkml:trace>
  <inkml:trace contextRef="#ctx0" brushRef="#br0" timeOffset="309274.1865">23413 17347 348 0,'0'0'38'0,"0"0"-2"0,0 0-9 16,0 0-7-16,0 0-9 0,0 0-4 15,4 83-3-15,3-68 0 0,1 3 1 16,-2-7-3-16,1-2 1 0,-1-1-2 16,-2-6 0-16,5 3-2 0,-5-5-1 0,0 0 0 15,1 2 1-15,-1-2 2 0,2 0-2 16,1-2 1-16,2-3 0 0,-6-2 0 16,1 0 0-16,-4-6-1 15,0-2-1-15,-3 4-1 0,-7-4 1 0,-3 3 4 16,-2 3 1-16,4 3 5 0,-4-1 0 15,2-1 3-15,3 4 2 0,-3-5 0 16,4 5-1-16,5 1-4 0,-3-2-4 16,4 1-2-16,0 1-10 0,2-6 6 15,1-3-10-15,11-3 10 0,4-5-3 0,3 2-11 16,3-1 10-16,2 1-16 0,1 2 11 16,2 2-2-16,-1 2-1 15,4 1-9-15,-1 2-4 0,-2 1 0 16,-6 3 2-16,-9 2 6 0,-5 3 7 0,-6 0 6 15,0-2 9-15,0 2 10 0,2 0 12 16,-2 0 5-16,0 2 4 0,0 4-1 16,-3 3-5-16,-3-1-3 0,0-3-3 15,-1 2-6-15,4-5-4 0,-1 1-3 16,4-3 0-16,-2 0-4 0,2 0-1 0,0 2-2 16,0-2-1-16,0 1 0 0,0 2 1 15,12 4 13-15,2 2-14 0,5 4 14 16,-1-1-16-16,-1 1-2 0,0 2 3 15,-1 1-1-15,0 4 5 0,0 3-8 16,-2 0 5-16,1 3-11 0,-2-2 1 16,0 3-4-16,-3-2-6 0,-3 0-11 0,0-5-13 15,-2-1-15-15,-2-8-4 16,-3-6 5-16,1 2-3 0,-1-7-11 16,0 0-11-16,0 0-15 0</inkml:trace>
  <inkml:trace contextRef="#ctx0" brushRef="#br0" timeOffset="309546.5237">23732 17212 154 0,'0'0'66'0,"0"0"7"0,0 0-13 16,0 0-6-16,0 0-16 15,0 0-15-15,0 0-7 0,0 0-8 0,0 0-5 16,0 0-1-16,3-84-1 0,11 78 1 15,-2 0-1-15,3 0 1 0,2 4-2 16,-7-1 0-16,10-1 2 0,-3 4-2 16,-2 0 0-16,4 1 0 0,-3 10 1 15,-3 1-1-15,-4 5 3 0,-1 6-1 0,-5 4 11 16,-3 3-12-16,-3-3 10 16,-9 1-9-16,-3-3-12 0,-4-3-4 0,-4-4-58 15,-3-4-69-15,-10-7-112 16</inkml:trace>
  <inkml:trace contextRef="#ctx0" brushRef="#br0" timeOffset="310726.3191">19115 17425 386 0,'0'0'52'15,"0"0"-20"-15,0 0-12 0,0 0-17 16,0 0-6-16,0 0 5 0,0 0 1 0,0 0 6 16,0 0 4-16,19 63-2 0,-6-36 0 15,0 1-2-15,1 2-4 0,1 0-1 16,1 1-3-16,1 0 2 0,2-2-1 15,0-1 0-15,3-3 1 0,-2-3-4 16,-3 0-2-16,0 1 1 0,-2 0 1 0,-1-4 1 16,-5-3 3-16,0-7-4 0,-4-3 0 15,-2-2 0-15,0-2 3 16,-3-2 5-16,0 0 0 0,0 0 4 16,0 0-8-16,0-6 5 0,-8-9-6 0,-2-5-2 15,-2-3 3-15,-2-1 0 0,0 1 1 16,-1-1-2-16,0 1-1 0,1 0-2 15,1 1 0-15,-3-3 1 0,4 1 1 16,0 0-3-16,3 2-1 0,3-3 2 16,1 3-2-16,4-1 0 0,-1-1 2 0,2 2-3 15,0-1 2-15,0 0 0 0,5 1 0 16,2-3-11-16,3 1 9 16,0 2-10-16,3 1 11 0,5 3-1 15,-1 7-15-15,-4 1 15 0,4 7 3 0,-1 3-3 16,3 0 12-16,3 13-12 0,-2 3-4 15,-3 5 14-15,-1 3-13 0,-3 4 11 16,-3 4-11-16,-2 0 5 0,-4-1 1 16,-4 1 2-16,0-5 0 0,-1 1 1 15,-7-6 5-15,4-5-3 0,-1-6 0 0,4-7 3 16,1-4-3-16,-7 0 3 0,3 2 4 16,-1-2-7-16,1 1-1 0,4-1 1 15,-2 0-5-15,2 0-2 0,-1 0-1 16,-1 2 1-16,2-2-1 0,0 0 2 15,0-2 1-15,5-8-1 0,4-3-2 16,2 3 3-16,-1 0-2 0,-2 5 2 16,3 3-3-16,1-1-2 0,-1 1 2 15,2 1 1-15,0 1 1 0,4 0 1 16,-6 0-3-16,2 1 1 0,-3 4-1 0,-4 2 1 16,0 0-1-16,-4 3 1 0,1 1 1 15,-3-2 0-15,0 5 5 0,-4-2-1 16,-6 5-2-16,-3 1-2 0,0 1-6 15,1-2 3-15,4-3-2 0,0-2-3 16,4-4-12-16,1-4-31 0,2 1-34 16,1-5-29-16</inkml:trace>
  <inkml:trace contextRef="#ctx0" brushRef="#br0" timeOffset="311188.5121">19755 17463 402 0,'0'0'48'0,"0"0"-7"0,0 0-12 16,0 0-14-16,0 0-7 15,0 0-11-15,0 0 0 0,0 0-1 0,0 0 2 16,0 0 3-16,-25 35 2 0,32-13-3 15,2-1 1-15,2 0-1 0,-1-3-5 16,1 0 2-16,1-1-3 0,-1-5 0 16,-4-1 4-16,4-5-2 0,-5 0 0 15,1-3 2-15,2 2 1 0,-6-4-1 0,3 1 1 16,-6-2 1-16,0 0 2 0,4 0 0 16,-1 0 1-16,1-2 0 0,1-7-2 15,-5-7 2-15,0-6 0 0,0-2 4 16,-3-2-3-16,-3 5 1 0,2 0 0 15,-3 1 1-15,2-1 1 0,2 5 0 16,0-2 0-16,0 0-3 0,1 0-1 16,0 0-1-16,1 1-9 0,-1 5 7 15,2-3-11-15,0 1 9 0,0 8-4 16,0-2 0-16,0 8-1 0,0 0-9 0,0 0-5 16,0-3-2-16,0 3-7 0,0-1 5 15,0 1-12-15,0 0-16 0,0 0-22 16,0 0-37-16,0 0-8 0</inkml:trace>
  <inkml:trace contextRef="#ctx0" brushRef="#br0" timeOffset="311464.1322">19898 17099 300 0,'0'0'73'0,"0"0"-12"16,0 0-13-16,0 0-17 0,0 0-14 16,0 0-9-16,0 0-8 0,0 0 2 0,0 0 0 15,0 0 0-15,-8 26 2 0,17-6-4 16,1 4 2-16,5 2 10 0,-2 4-13 16,2 3 15-16,0 1-6 15,1-4-11-15,-2-3 11 0,1-2-17 0,-2-6 0 16,1-1-2-16,-7-9-3 0,2 4-13 15,-3-5-19-15,-2-6-34 0,5 6-30 16,-3-6-43-16</inkml:trace>
  <inkml:trace contextRef="#ctx0" brushRef="#br0" timeOffset="311637.623">19919 17416 257 0,'0'0'40'0,"0"0"-10"16,0 0-14-16,36-76-8 0,-22 52-18 16,0 3-4-16,-1-2-3 0,1 0-2 15,-1 4 2-15,2-1-8 0,-4 5-16 16,1-2-20-16,1 2-18 0</inkml:trace>
  <inkml:trace contextRef="#ctx0" brushRef="#br0" timeOffset="311869.8247">20155 16926 206 0,'0'0'47'15,"0"0"-5"-15,0 0-2 0,0 0-3 16,0 0-7-16,0 0-1 0,0 0-1 16,0 0 0-16,0 0-4 0,0 0-6 0,-15 47-2 15,24-27-7-15,3-2-2 0,1 0-5 16,1 1-3-16,-1 1 1 0,2-2 1 15,1 1 0-15,0-5 0 0,-2 2-4 16,1-5-1-16,-3 3-4 0,-1-5-4 16,-3 2-10-16,2 1-17 0,-4-2-22 0,3 5-50 15,-2-5-59-15</inkml:trace>
  <inkml:trace contextRef="#ctx0" brushRef="#br0" timeOffset="312966.0619">20180 17204 119 0,'0'0'18'0,"0"0"-6"15,0 0-7-15,0 0-4 16,0 0 1-16,49-79-3 0,-36 64 2 0,1 0 2 15,1 0-3-15,0-1 2 0,0 0-2 0,2 1 1 16,-1-2 1-16,0 2 0 16,-1-5-1-16,0 0 0 0,-1-1 3 15,-2 0 0-15,0 1 3 0,-3 6 1 16,1 2 0-16,-4 4 1 0,-3 4 7 0,-1 0 5 16,-2 4 12-16,0-1 4 0,0 1 3 15,0 0-6-15,0 0-11 0,0 0-9 16,0 0-5-16,-5 8 1 0,-5 7-4 15,0 5 1-15,1 1-4 0,1 2-3 16,0 0 1-16,4-1 1 0,1-8-1 16,1 3 0-16,2 0-1 0,0-1-1 15,5 2 1-15,2-1 0 0,-2-5-1 16,3-1 3-16,-2-3-2 0,-1-1-1 16,3 1 0-16,0-4-1 0,-1 1 1 0,-4-4 1 15,2 2-3-15,-1-3 3 0,3 0 0 16,3-1-4-16,-1-2 1 0,-1-4-1 15,-2-2-1-15,-1-1 3 0,-1-5 1 16,-1 4 2-16,-1-6-1 0,-1 7 1 16,-1-5 0-16,0-4 1 0,0 7 0 0,-1-7 0 15,-2 2 2-15,1 5 1 0,-1-3-1 16,0 2 0-16,0 3-1 16,2-1-1-16,-2 2 2 0,-1-5 0 15,1 4-2-15,0-3 0 0,2 8-2 0,1-7 0 16,0 7 1-16,0-6-2 0,0 0 1 15,0 3-1-15,3-2 1 0,1 0-1 16,3 3 0-16,0 2-1 0,1-2 0 16,-4 4 1-16,7 2-1 0,1 1 1 15,5 0 1-15,4 4-1 0,-3 3 0 0,-3 0 1 16,1 1 0-16,-5 2 0 0,2 1 2 16,-5-2-2-16,-1 1 1 0,-1 2-1 15,-2-4 0-15,3 8 2 16,-5 0 0-16,-2 1 1 0,0 0 0 0,0-1 3 15,0-5 0-15,-7-3 5 0,2 0 1 16,2-4 5-16,2 0-1 0,1-4-2 16,0 0-1-16,-6 0-5 0,-3-1-3 15,-2-11-2-15,-2-2-1 0,7 2-2 16,1-5 0-16,3-3 1 0,2-2-1 0,0-6 0 16,0 1-1-16,4 3-1 0,-1 6 2 15,1 1 0-15,1 6 0 0,-1 0 0 16,0 3-3-16,2 0 0 0,1 0-2 15,-4 6 2-15,0-2 0 0,1 4 2 16,2 0-1-16,6 0 2 0,2 2-2 0,-3 3 0 16,4 6 0-16,-3 0 1 15,-1 1-2-15,0 1 1 0,-3 2 2 16,4 0-1-16,-7-6-1 0,3 3 2 16,-4-5-2-16,-2-2 3 0,1 0 0 0,-3-5 3 15,0 0 4-15,0 0-1 0,0 0 0 16,1 0-3-16,-1 0 1 0,-1-6-3 15,-5-6 2-15,-3-8-1 0,2 1 1 16,-2 3-2-16,3-3 0 0,3 6-2 16,1-2 1-16,0 4-1 0,1-1 1 0,1 0-2 15,0 1 1-15,0 0-2 16,1 4 1-16,2-1 0 0,4 3 0 16,-1 0-3-16,5 3 2 0,3 1 1 15,1 1-1-15,4 0 1 0,0 8-1 0,-2 0 1 16,-1 3-3-16,1 0 1 0,0-1-6 15,1 4-10-15,-2 1-20 0,3 0-31 16,-7-2-53-16,2-1-67 0</inkml:trace>
  <inkml:trace contextRef="#ctx0" brushRef="#br0" timeOffset="313152.0303">21190 16604 297 0,'0'0'-5'0,"0"0"-14"0,0 0-23 16,0 0-97-16</inkml:trace>
  <inkml:trace contextRef="#ctx0" brushRef="#br0" timeOffset="316229.1488">23250 14798 34 0,'0'0'17'0,"0"0"-1"0,0 0-3 16,0 0-1-16,0 0-3 0,0 0 1 15,0 0 1-15,0 0-5 0,0 0 1 16,0 0 0-16,5-21-2 0,-3 19-2 16,-2 1-1-16,0-1 1 0,0 0-3 15,0 1 1-15,0 1 0 0,0-1-1 16,0 1 1-16,0-2-2 0,0 2 0 16,-2-1 1-16,2 1 0 0,-1-2-1 0,1 2 2 15,-2 0-2-15,2 0 2 0,-1-1 1 16,1 1 0-16,0 0 0 0,-1 0-1 15,1 0 1-15,-2 0 1 0,2 0 4 16,0 0-2-16,0 0 1 0,0 0 0 16,0 0-4-16,-1 0 3 0,1 0-2 15,0 0 0-15,0 0 0 0,0 0 0 16,0 0-2-16,0 0 0 0,-2 0 0 16,2 0-1-16,0 0-1 0,0 0 0 15,-1 0 0-15,1 0-1 0,0 0 2 0,-2 0 2 16,2 0-4-16,-1 0 2 0,1 1 0 15,-2-1-1-15,2 2 1 0,-1-2-1 16,1 1 0-16,-3 1-2 0,3-1 1 16,-1-1 0-16,1 1 2 0,-2-1-3 15,2 2 2-15,-1-2-1 0,1 2-2 0,-2-2 4 16,2 1 0-16,-1-1 0 0,1 0 0 16,0 2-1-16,0-2 0 0,0 0 1 15,-2 0 0-15,2 1 0 16,0-1-1-16,0 0-1 0,0 0 1 0,-1 0 1 15,1 2-1-15,0-2-2 0,0 0 0 16,0 0 0-16,0 0 3 0,-1 0-2 16,1 2 2-16,0-2 2 0,0 0-4 15,0 0 1-15,0 0-1 0,0 0-1 16,0 1-1-16,0-1 0 0,0 0 3 0,0 0 1 16,0 1 1-16,0-1-1 0,0 2 0 15,0-1 0-15,0 5 0 0,0-1-1 16,0 1-3-16,0 3 1 15,1-3-1-15,0-1-3 0,1 5-2 0,-1-4-6 16,1-1-7-16,-1 1-10 0,-1-1-11 16</inkml:trace>
  <inkml:trace contextRef="#ctx0" brushRef="#br0" timeOffset="317673.488">23145 14837 14 0,'0'0'15'0,"0"0"-3"0,0 0-3 16,0 0-3-16,0 0 0 0,0 0 2 15,0 0 0-15,0 0-1 0,0 0 1 16,-13-54 2-16,12 48 3 0,1 1 4 16,-1-1 4-16,1 0 2 0,-2 0 1 0,2 2-1 15,0 4-1-15,-1-2 0 0,1 2-3 16,0-1-3-16,-2-1-2 16,2 0-1-16,-1 1-6 0,1-1-1 15,0 1-3-15,-2-1-3 0,2 1 0 0,0-1-1 16,0 2-2-16,0-1 3 0,0 1 1 15,0 0 1-15,0 0 4 0,0 1 1 16,0 12 0-16,0 5 0 0,3 6 0 16,0 3 1-16,0 4 2 0,0 5 0 15,-2 3 0-15,-1 4-3 0,2 1-4 0,-2 1-1 16,0-2-2-16,0 1-4 0,0 1 3 16,0-2 2-16,0-3-2 0,0-1 1 15,0-6-1-15,-2-8 0 16,2-4-2-16,0-7-1 0,0-8 1 0,0 1 3 15,0-7 4-15,0 0 5 0,0 0 0 16,0 0-4-16,0 2-3 0,0-2-4 16,0-2-1-16,0-10-1 0,2 1-3 15,1-7-4-15,-2 8-7 0,3-1-6 16,-1 0-7-16,-1 1-7 0,1-1-1 0,-3 7-9 16,1-1 5-16,-1 5 0 0,0-6 4 15,1 2-1-15,1-1 5 0</inkml:trace>
  <inkml:trace contextRef="#ctx0" brushRef="#br0" timeOffset="318545.034">23124 15187 4 0,'0'0'21'0,"0"0"2"0,0 0 1 0,0 0-4 15,0 0-2-15,0 0 1 0,-28-81 2 16,22 66 6-16,2 7 5 0,-1 0-2 15,2-2-1-15,0 6-6 0,-2-3-4 16,4 1-1-16,-1 2-5 0,1-1-4 16,1 5-2-16,-2-1-1 0,2 1-4 0,0-2 0 15,-1 2 1-15,1-3-2 0,0 2 0 16,0 0 1-16,-2 1 0 0,2-2 4 16,0 2 4-16,0 0 2 15,0 0 3-15,0 3-2 0,0 9-2 0,3 5-2 16,2 1-2-16,-1 7-3 0,-1-2 0 15,2 2 1-15,0 2 0 0,-1 1 0 16,-1 1-1-16,2-1-2 0,-2 1-1 16,1-2-1-16,2-1 0 0,1-2 0 15,-1-1-1-15,-2-8 0 0,0-1 0 0,-1-5 1 16,2-2 0-16,0 3 0 0,-2-3 0 16,2 1-2-16,-4-5 1 0,2 1-1 15,-2-1 2-15,2 2-2 0,-1-2 2 16,1 2 0-16,-3-5 0 0,0 0 1 15,0 0 0-15,1 1 0 0,-1-1-1 16,2 1 0-16,-2-1 1 0,0 2-1 16,1-2 0-16,-1 2 0 0,0-2 0 15,2 1 0-15,-2-1 3 0,0 2-3 16,0-2 3-16,0 0-1 0,1 1 0 0,-1-1 0 16,0 0-4-16,3 0 4 0,-3 0-2 15,1 0 3-15,1-4-3 0,-2-2 2 16,1 1-4-16,0 0 2 0,-1-1 0 15,2 2 0-15,-1-1 0 0,1-5 0 16,-1 5 2-16,1-5-1 0,1-1 0 16,-2-1 0-16,1 1-2 0,-2-3 2 15,1-4 0-15,1 6 1 0,-1-8-2 16,-1 1 0-16,2 5 0 0,-1-7-3 16,0 2 1-16,1 0 2 0,2-6-4 0,-1 11-3 15,0-4 5-15,1 4-7 0,-1 3 7 16,3-6 0-16,-3 8-1 0,1 0 3 15,0 1-1-15,-2 3 0 0,1 2 1 16,-3 3 0-16,0-1 0 0,0 1 0 16,1 0 1-16,1-1-1 0,-1 1 1 0,-1-2-1 15,2 2 1-15,-2-1-1 16,0 1 2-16,0-2-1 0,0 2 0 16,0-1 2-16,0 1-2 0,-2-1 1 15,1 1-1-15,-1 0 1 0,1-2 1 0,-1 2 0 16,1 0 3-16,-1 0-1 0,-5 0-1 15,0 0-2-15,-3 0 0 0,-6 2 0 16,7 0-2-16,-5 4 2 0,-1 0-1 16,4 2 0-16,-4-1 1 0,4-1 1 15,3-1 0-15,-1-2 0 0,0 2-3 0,4-3 0 16,1 0-4-16,4-2 4 0,-2 0-9 16,2 0-13-16,-1 0-31 15,1 0-57-15,-2 0-76 0</inkml:trace>
  <inkml:trace contextRef="#ctx0" brushRef="#br0" timeOffset="319936.8936">25980 14865 1 0,'0'0'6'16,"0"0"1"-16,0 0-2 0,0 0 2 16,0 0 2-16,0 0-1 0,0 0 3 15,0 0-2-15,0 0 1 0,0 0-2 0,-12-31 0 16,12 31 2-16,-1-1-4 0,1 1 1 16,0-1 0-16,-2-1 0 0,2 1 2 15,0-1-1-15,-1 0 3 16,1 1 1-16,0-1 1 0,-2 0 1 0,2 1-2 15,-1 0-1-15,-1-4 1 0,0-1 1 16,0 1 1-16,1 3 2 0,1 2 0 16,-2-2-2-16,2 2 0 0,-1-1 1 15,-1-1-2-15,1 2-1 0,-2-2-1 16,2 2-2-16,-1-1-3 0,1 1-3 0,-1-2 0 16,1 2-1-16,-1 0-1 0,2 0 0 15,-1 0 0-15,0 0 3 0,-2 11-3 16,0 6 2-16,0 7 1 0,1 0-2 15,-1 4 0-15,0 0 0 0,1 6-1 16,-3-1 2-16,3 4-2 0,-3-1 1 16,1 1 2-16,1 0-4 0,0-2 4 0,0 1-2 15,0-5 0-15,-1 0-1 16,1-6-1-16,0-5 0 0,2-9-1 16,1-5 1-16,0-6 0 0,-2 0 0 0,2 0 2 15,0 1 0-15,0 1-2 0,0 0-1 16,0-1-4-16,0 0-5 0,-1 0-3 15,1 1-1-15,0 0-1 0,-2 4 3 16,2 0 1-16,0 0 2 0,-1 6-1 16,1-6-2-16,0 1 0 0,0 3 1 0,0-4-3 15,0 0-2-15,0 0-1 0,0-6-1 16,0 0 6-16,0 0 2 16,0 0 0-16,0 2-1 0,0-2-2 15,0-2 1-15,0-11-5 0,0 0-2 0,0-6-18 16,0 7-7-16,0-2-3 0</inkml:trace>
  <inkml:trace contextRef="#ctx0" brushRef="#br0" timeOffset="320822.6731">25812 15158 75 0,'0'0'24'0,"0"0"-4"16,0 0 4-16,0 0 0 0,0 0 2 15,0 0 0-15,0 0-6 0,0 0-1 16,0 0-5-16,0 0-1 0,-18-15 1 16,16 13 2-16,1 2 0 0,1-2 3 15,-2 2 2-15,2-1-1 0,-1 1 1 16,1-1-2-16,-2 1-7 0,2 0-3 0,-1-1-2 16,1 1-4-16,-2 0-3 0,2 0 1 15,0 0-2-15,0 0 2 0,0 0 2 16,0 1-1-16,0 9 5 0,3 8-3 15,2 4 3-15,0-1-2 0,-2 0-4 16,1 0 2-16,-1 0-3 0,-1 2 0 16,1-1 0-16,-2 3 0 0,1 0-2 15,-1-1 2-15,2 2-1 0,-2-1 1 16,1 0-1-16,-1-7 0 0,-1-6 1 16,3-1-1-16,-3-5 2 0,0-1-1 0,1 0 3 15,-1-5 4-15,0 0-2 0,0 0 0 16,2 0-3-16,1-7 1 0,0-8-2 15,1-3-1-15,0-2 1 0,-1 5-3 16,2 0 1-16,-2-2 0 0,1 5 1 16,0-6 0-16,-1 7-1 0,0-1 0 0,0 1 0 15,-2 5-2-15,4-3 3 16,-4 4 2-16,1 1-4 0,1-1 2 16,-3 5-1-16,1-4-1 0,2-1 2 15,-2 0-1-15,3-2 1 0,-1 4 0 0,3-7 0 16,3 0 2-16,-1 0-3 0,4-5 1 15,-2 0 0-15,2 2-3 0,-4-1 4 16,1-1-2-16,-3 5-5 0,2-2 8 16,0-2-7-16,-1 0 4 0,1 0 1 15,0 2 0-15,-2-1 0 0,-2 4 0 0,3-4 1 16,-4 6-2-16,-1 3 1 0,1 0 0 16,-3 4-2-16,0-1 2 0,0 1-1 15,2-2 0-15,0 2 1 0,-1-2-3 16,1 2 2-16,-1 0-1 0,1-1 2 15,-1 1 0-15,1 0 2 0,-1 0 1 16,0 0 0-16,1 0 1 0,-2 0 1 16,1 0 1-16,-1 0-3 0,0 0 1 15,2 0-2-15,-2 0 0 0,0 0 0 16,0 0-1-16,0 0 3 0,0 0-1 0,0 0 0 16,-6 1 0-16,2 1 2 0,-6 1-1 15,1-1 1-15,0 1 2 0,0-2-2 16,-2 1 2-16,2 1-2 0,-1-2-2 15,-7 2 1-15,7-3-1 0,-8 2 0 16,7-2 3-16,-2 0 0 0,-5 0 0 16,6-2 1-16,-5-2-2 0,9 1-1 0,-4-1-1 15,2 0-2-15,0-1-1 16,0 1 0-16,6 3-1 0,-1-1-2 16,5 2-4-16,-1-1-5 0,1 1-5 0,-2 0-5 15,-2 0-10-15,1 0-13 0,-2 5-15 16,0 2-19-16,4-2-16 0,-1-1-15 15,2 3-27-15</inkml:trace>
  <inkml:trace contextRef="#ctx0" brushRef="#br0" timeOffset="324451.5187">13499 14762 42 0,'0'0'22'0,"0"0"1"16,0 0-5-16,0 0 0 0,0 0-2 15,0 0 3-15,0 0 0 0,0 0-1 16,0 0-2-16,-12-60-7 0,12 60 2 0,-1-1-2 16,1 1 0-16,0-1 2 0,0-1 1 15,0 0 0-15,0 1 2 0,-2-1 0 16,2 1 2-16,0 1 0 0,0-2 3 15,-1 2-3-15,1-1-4 0,0 1 0 16,-2-2-5-16,2 2-4 0,0-1-2 16,0 1 0-16,-1 0 0 0,1 0 2 15,0 0-2-15,-3 3-1 0,1 9 0 16,0 6-3-16,-1 5 2 0,3 3 1 16,0 3 1-16,0 3 2 0,0 5-2 0,0 4 0 15,0 6-1-15,0-1 0 0,1 2 0 16,3 1 3-16,-2 1 1 0,1-3-3 15,0 0 0-15,0-4-3 0,-2-2 2 16,2-5-4-16,-3-3 4 0,0-8-1 16,0-4 0-16,0-9 2 0,0-6-2 0,0 6 2 15,0-6-2-15,0 1 1 0,0-2 0 16,0-5-1-16,0 0-1 16,0 7-2-16,0-1 0 0,0 1 0 15,0 4 0-15,0-5-1 0,0-1 0 0,4 3 0 16,-2-3 2-16,-1 0-2 0,2-1 3 15,-3-4 1-15,0 0-2 0,0 0 2 16,2 2 1-16,-2-1 0 0,1 1 1 16,-1-1 0-16,3-1 1 0,-3 2-1 15,1-2 1-15,-1 0-2 0,0 2-1 0,2-2 1 16,-2 0-1-16,0 0 1 0,0 0 0 16,0 0-1-16,0-2-1 15,0 0 2-15,0-4 0 0,0-1 0 16,0 0 0-16,0 3 0 0,0 4 0 0,0-1 0 15,0 1-1-15,0-2-1 0,0 1 1 16,0-1 0-16,0-4 0 0,0 0 2 16,0-5-4-16,-2 2 3 0,-2-1 0 15,0-4 0-15,1 5 2 0,-3-6-1 16,2 0 1-16,-1 5-1 0,-1-5 1 0,-2 1 0 16,5 6 0-16,-4-8 0 0,4 7 2 15,-2 0-1-15,1-2-1 0,-1 1-1 16,-3-5 1-16,5 4-2 0,-4-5 2 15,1 2 1-15,1-2 0 0,-3-4 1 16,1 2-2-16,1 1-3 0,0-1 5 0,1 2-7 16,2 1 6-16,0 5-1 15,0 1-2-15,2-1 0 0,-1 5 2 16,2 0-1-16,0 5 3 0,-1-1-3 16,1 1-1-16,0-2 0 0,-2 1-4 0,2 0 1 15,-1 1 1-15,1-2 0 0,0 2 0 16,0 0 6-16,0 2-3 0,0 10 1 15,1 4 2-15,4 7 2 0,0 1-2 16,1-1 0-16,0-1-1 0,0 1-5 16,-2-4 5-16,0-5-4 0,1 1 1 0,-2-1 0 15,0-2-3-15,2 4 2 16,-2 1 0-16,3 0 0 0,0 4 3 0,-2-1-1 16,-1-6 0-16,0 2-1 15,1 3 0-15,-3-1 0 0,1 1-1 0,-2-2-1 16,1-5 2-16,-1 2-1 0,0 0 1 15,2-2 0-15,-2 1-1 0,1-2-4 16,1 1 0-16,-1-3 0 0,1 2-1 16,1-4 2-16,0 3 0 0,-2-6 1 15,-1 0-2-15,3 0 3 0,0-1-1 0,-2 0 0 16,3 0 5-16,-4-3-1 0,0 0 2 16,0 0 1-16,2 0-1 0,1 0 0 15,0-2 0-15,1-7 0 16,-1 0-1-16,-3-2 2 0,3 1-3 0,-2-4 2 15,-1-6-2-15,0 7 2 0,2-7-3 16,-2 2 1-16,1 6 1 0,1-8-2 16,-2 8 1-16,1-2 0 0,-1 0-1 15,2-1 2-15,-1-4-2 0,2 1 0 16,0-6 0-16,0 3 2 0,-2 0-6 0,3 0 3 16,-1-1 1-16,2 1-2 0,-2-1 0 15,1 2 2-15,3 0-4 0,-4 5-1 16,1-1 5-16,-1 7-6 15,2-2 5-15,-2 0 1 0,-2 6-1 0,2-4 1 16,1 4-3-16,-1 1 1 0,0 1 0 16,-3 3-2-16,0-1 1 0,0 1 1 15,1-1-1-15,1 1 3 0,-1-3 3 16,-1 3 0-16,2-1 6 0,-2 1 0 16,0-1 0-16,0 1-2 0,0-2-2 0,0 2-1 15,0 0 2-15,0 0 1 0,0 0 0 16,-2 0 0-16,1 0-1 0,-5 0-2 15,-2 0-2-15,-3 0 2 0,-4 3-2 16,6 2 1-16,-6 1 4 0,5-2-2 16,0-1 4-16,1 2 0 0,-5-2-3 0,5 1 3 15,-3-2-3-15,0 0-1 0,0 0-2 16,-1 0-3-16,0-1-1 16,4 1 1-16,2-2-1 0,3 2 0 15,4-2-1-15,-2 0-3 0,2 0-5 0,-1 0-7 16,-2 0-14-16,3 0-14 0,-1 0-19 15,1 0-28-15,-2 0-51 0</inkml:trace>
  <inkml:trace contextRef="#ctx0" brushRef="#br0" timeOffset="326389.8788">12651 14608 271 0,'0'0'35'15,"0"0"-8"-15,0 0-2 0,0 0-4 0,0 0-13 16,0 0-5-16,0 0-4 0,0 0-5 15,0 0-2-15,0 0 0 0,-17-29 4 16,17 29 1-16,0 0 6 0,10 7 5 16,2 5-3-16,4 9 5 0,-2 5-5 15,1 2 0-15,-1 6-3 0,-1 4 0 0,1 3 1 16,-2-2-6-16,1-2 1 16,-3-4 0-16,-1-6-3 0,-2-8 6 15,0-4 1-15,-4-6 0 0,1 0 0 16,-1 0 0-16,-1-4 1 0,1 0 1 0,-3-5 5 15,0 0 9-15,0 0 7 0,0 0-1 16,1 1-2-16,-1-1-5 0,0-1-7 16,0-10 0-16,-4-8-1 0,-2-6-4 15,-1-2 0-15,-3-2-4 0,1-1 1 16,0 0-1-16,-1 1 2 0,0 1-3 0,0 0 1 16,0 3 0-16,0-1 2 0,1 1-3 15,-1 4 1-15,1 0-2 0,2 3 1 16,0 0-1-16,-2-1-6 0,2-1 6 15,1 2-7-15,2 5 5 0,1-4 1 16,1 7-2-16,1-5 2 0,1 3-2 16,0-1 0-16,1-4 0 0,5 6 2 15,0-4 0-15,4 5 1 0,3 1-2 16,-4 4 1-16,5 1-3 0,2 4 2 16,0 1 0-16,0 11-2 0,1 3 3 0,-4 3 0 15,-2 5 2-15,-3 1 0 0,-4 1 2 16,-1 1 7-16,-3-2-3 0,0-1 4 15,-3 0-3-15,-1-7-1 0,-4-2 2 16,-1-3-3-16,-1-2 0 0,-6 3-2 16,3-3-3-16,-6 0-2 0,10-3-1 0,-4 0-5 15,3-3-6-15,6-1-8 0,-1 1-21 16,5-3-48-16,-1 0-61 16</inkml:trace>
  <inkml:trace contextRef="#ctx0" brushRef="#br0" timeOffset="326714.9292">13009 14621 472 0,'0'0'47'0,"0"0"-11"0,0 0-11 15,0 0-6-15,0 0-8 0,0 0-5 16,0 0-4-16,0 0-3 0,0 0 1 0,-24-2-1 16,21 14 0-16,3 8-1 0,0-1-2 15,2 9-2-15,4-6 1 0,-1 0 1 16,1-4 0-16,0 0-1 0,0-6-5 15,-2 3-7-15,0 2-16 0,1-5-46 16,1 6-72-16,-2-5-108 0</inkml:trace>
  <inkml:trace contextRef="#ctx0" brushRef="#br0" timeOffset="328650.8444">23858 14505 170 0,'0'0'42'0,"0"0"-1"0,0 0-2 0,0 0-3 16,0 0-6-16,0 0-7 15,0 0-8-15,0 0-11 0,-8-16 0 16,6 16-1-16,1 0 4 0,-1 9-1 16,1 9 3-16,0 5-5 0,1 1 0 0,0 0 1 15,0 3 1-15,2-1 1 0,1 0-3 16,0-2 0-16,1-1 1 0,1-2 2 15,-4-5-2-15,2-1 1 0,-1-6-3 16,-1-5 0-16,0 2-2 0,-1-1 1 16,2-1 3-16,-1 1-1 0,1-1 5 0,-2-4 3 15,0 0-2-15,0 0-2 0,0 0 0 16,0-10-3-16,0-5 0 0,-5-5 1 16,0 0 0-16,-1 1-2 15,-1-3 0-15,0 1 0 0,-1 0-1 0,1-2 0 16,-3-1 0-16,3-2 0 0,-1 0-4 15,2 0 4-15,1 2-6 0,-1 1 3 16,2 7 0-16,2-2-2 0,1 7 0 16,1-3 0-16,0 0 1 0,0 0-2 15,0-2 0-15,1 5 2 0,5-4-1 0,3 3 1 16,-4 4 0-16,4-2-1 0,-1 5-2 16,-5 5-1-16,6 0 0 0,2 0 1 15,3 2 1-15,2 7 2 0,-2 3-1 16,-1 4 0-16,-2-2-1 0,-2 5 1 15,-1-1 0-15,-2-5 1 0,-5 5-1 16,-1 0 2-16,0 1 3 0,-7 3-1 16,-3 0 4-16,-3-3-2 0,1-5-4 15,-1 2 1-15,0-2-2 0,4-6-4 16,-2 2-5-16,1-1-15 0,2-3-37 0,-1 4-36 16,4 0-46-16</inkml:trace>
  <inkml:trace contextRef="#ctx0" brushRef="#br0" timeOffset="329037.1911">23999 14728 289 0,'0'0'35'0,"0"0"-6"0,0 0-12 16,0 0-8-16,0 0-5 0,0 0-3 0,0 0-1 15,0 0 0-15,0 0 0 16,0 0 2-16,70-68-1 0,-61 71 0 16,1 7 3-16,-4 3 2 0,-3-3 3 15,1 7 3-15,-4 3 0 0,0-2 2 0,0 6 0 16,-4-7 2-16,0-4 0 0,1-3 2 15,1-6-3-15,1 1 0 0,1-5-2 16,0 0-4-16,0 0 0 0,0 1-5 16,-2 1-2-16,2 0-1 0,-1-1-4 15,1-1 1-15,0 0 0 0,0 0 0 0,7 0-2 16,6-6-4-16,5-5-10 0,2-1-17 16,1 1-13-16,1-1-39 0,4-1-57 15</inkml:trace>
  <inkml:trace contextRef="#ctx0" brushRef="#br0" timeOffset="330154.53">26269 14352 333 0,'0'0'63'0,"0"0"-18"15,0 0-13-15,0 0-13 0,0 0-6 16,0 0-6-16,0 0-3 0,0 0-3 15,0 0-1-15,0 0 0 0,-52-4-1 16,45 17 0-16,4-4 1 0,-2 7-1 16,5 1 3-16,0 1-2 0,0 8-1 15,3-2 5-15,2 1-4 0,1-1 5 16,-1 2-1-16,4-1-4 0,0 2 0 16,-1 3 0-16,2-1-3 0,-1 0 2 0,-2 0 0 15,2-1 0-15,1 1-1 0,-3-3 1 16,-1-2 2-16,-1-7-1 0,-1-2 0 15,-3-4-1-15,2-7 0 0,-2 1 0 16,-1-5 4-16,0 0 5 0,0 0 0 16,0 0 0-16,2 0 0 0,-2 0-1 0,0-12-1 15,-2-6 1-15,-4-6-2 16,1 4-2-16,-1-2-2 0,0 1 1 0,0 1-2 16,-2 2 2-16,2-1-1 15,0-1 1-15,1-2-2 0,-1 3 1 0,0-4-3 16,3 1 1-16,0-2-2 0,0 0-4 15,2-2 5-15,1 0-4 0,0 2 5 16,0 0-1-16,0 1 1 0,4 2-1 16,1 7-1-16,0-1 0 0,3 1 0 15,0 2 0-15,7-3-1 0,-2 4 2 0,-1 4-3 16,2 1 2-16,2 4-1 0,1 2 1 16,5 0 2-16,-3 7-2 0,-1 3 1 15,-3 4-1-15,-1 2 2 16,-4 2-1-16,-2 2 2 0,-3 0-1 0,-3 1 1 15,-2-1 1-15,0 1 0 0,-9-1 6 16,1-2-4-16,-3 0 1 0,-3-3 1 16,1-2-3-16,-4-4 1 0,-1 0-2 15,5-3-1-15,-1-3 0 0,2 0-1 16,6-3-1-16,1 2-3 0,5-2-13 0,-2 0-33 16,2 0-59-16,-1 0-73 0</inkml:trace>
  <inkml:trace contextRef="#ctx0" brushRef="#br0" timeOffset="330802.9319">26671 14631 441 0,'0'0'48'0,"0"0"-13"0,0 0-9 16,0 0-8-16,0 0-7 0,0 0-3 16,0 0-6-16,0 0-2 15,0 0 0-15,-48-53-2 0,48 46 0 0,0 2-4 16,0 2 2-16,3-7 1 0,1 8-1 15,5-3 0-15,0 0 3 0,2 4-1 16,1 0-1-16,-2 1 0 0,7 0-1 16,-8 2-1-16,5 5 0 0,-3 3 0 15,-5-2-2-15,1 2 3 0,-2 0-2 0,-2-2 3 16,0 3 2-16,-3 2 1 0,0 5 2 16,0-2 0-16,-4 7 1 0,-5-3 0 15,2-2 0-15,-2 0-2 0,2-4 1 16,0-2 2-16,3-4 0 0,1-5 4 15,1 1 2-15,2-4 0 0,-1 0-1 16,1 0-4-16,-2 0-1 0,2 0-2 16,0-4-3-16,0-9 2 0,0-3-2 15,6-5 0-15,5 4-1 0,0 2 1 16,1 1 0-16,-1 5 0 0,-1 1-1 0,-1 1-1 16,1 4 1-16,-2-1-1 0,-3 3 2 15,5 0 1-15,-3 1-1 0,3 0 1 16,-1 1-1-16,-3 4 1 0,2 1 0 15,-6 3 0-15,1 0 1 0,-3 3-2 16,0 5 3-16,-10 1 0 0,-2 5-1 0,-1-4 3 16,-3 0-3-16,-1-1 0 15,-2-1 0-15,-1 0 0 0,1-1 0 16,-1-1 1-16,1-1 0 0,6-6-1 16,4-4-1-16,6-1-5 0,-2-3-3 0,0 2-8 15,1-1-37-15,0 1-79 0,4-2-137 16</inkml:trace>
  <inkml:trace contextRef="#ctx0" brushRef="#br0" timeOffset="330991.1272">27069 14820 384 0,'0'0'-72'15,"0"0"-78"-15</inkml:trace>
  <inkml:trace contextRef="#ctx0" brushRef="#br0" timeOffset="344550.2085">17185 17612 61 0,'0'0'17'0,"0"0"-4"15,0 0 0-15,0 0-6 0,0 0 1 16,0 0-1-16,0 0-1 0,0 0-3 15,0 0-1-15,0 0 4 0,-6 0 3 16,6 3 1-16,0 2 1 0,4 5-2 16,5 2 1-16,1 4 0 0,2-1 2 15,-2-3 0-15,-2-3-1 0,1-3-4 16,0-1 6-16,0-2 2 0,0 1 1 16,-1 0 3-16,1 0-9 0,-2-2-1 15,1 0-5-15,-5 1 2 0,2-1 3 0,-1-2 2 16,3 0 4-16,5 0-3 0,4-2 2 15,-2-11-3-15,2-4-4 0,0-6 1 16,-3-1-4-16,1-6-2 0,1-2 0 16,1-6 0-16,0-1-1 0,1-2-1 15,-1 2-4-15,1-1-14 0,1 3 13 0,-1-4-11 16,2 5-1-16,0-1 9 0,-2 2-16 16,0 5 3-16,1 4-9 0,-2 5-20 15,-4 8-24-15,-4 6-33 0</inkml:trace>
  <inkml:trace contextRef="#ctx0" brushRef="#br0" timeOffset="345834.8039">25005 17356 110 0,'0'0'28'0,"0"0"20"16,0 0 5-16,0 0-1 16,0 0-5-16,0 0-7 0,0 0-18 15,0 0-5-15,0 0-5 0,-35-37-11 16,34 37-4-16,1 0-5 0,0 0 1 0,0 0 7 16,0 0 12-16,0 5-7 0,6 7 8 15,3 6-10-15,2-4 1 0,1 3 2 16,-1-1 1-16,2-1 2 0,0 0-1 15,3 1 0-15,-3 0 0 0,3-4 3 16,-3 3-3-16,-3-7 2 0,5 0-3 16,-7-6-1-16,5-1 0 0,5-1 1 15,-1 0-5-15,5-6 2 0,-2-6-4 16,-1-4 0-16,1-3 1 0,2-6-1 16,-1-2-1-16,0-2-1 0,0 1-10 0,1-6 9 15,-3 1-10-15,1-2-6 0,0-2 5 16,-1-1-21-16,1 3-1 0,0-2-22 15,-1 5-15-15,-1 2-15 0,-2 3-9 16,-2 11-9-16</inkml:trace>
  <inkml:trace contextRef="#ctx0" brushRef="#br0" timeOffset="346326.1999">25078 17692 294 0,'0'0'37'0,"0"0"-5"16,0 0-5-16,0 0-2 0,0 0-1 0,0 0-3 16,0 0-4-16,0 0-5 0,0 0-6 15,0 0-1-15,-6 10-3 0,6-10-2 16,0 2 1-16,0 0 3 0,4 4 3 15,2 2-2-15,5 1 0 0,1 2 1 16,-1-4-3-16,1 1 4 0,-2 1-2 16,3 1 0-16,-1-2 2 0,-1 0-3 15,4-4 3-15,-7-1 1 0,5-3-4 16,6 0-2-16,3-7 4 0,5-5-5 16,-2-4 0-16,-2-3 3 0,0-2-6 0,2-4 2 15,1-3 2-15,1-9-8 0,4-5-6 16,0-7-7-16,3-6-22 0,0-6-39 15,6 2-51-15,-1-5-75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315BB-8D36-4211-9AD0-75AC94BB18AE}" type="datetimeFigureOut">
              <a:rPr lang="en-IN" smtClean="0"/>
              <a:t>12-01-2022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E909-3366-4489-9670-AC48B5A899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9565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315BB-8D36-4211-9AD0-75AC94BB18AE}" type="datetimeFigureOut">
              <a:rPr lang="en-IN" smtClean="0"/>
              <a:t>12-01-2022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E909-3366-4489-9670-AC48B5A899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5836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315BB-8D36-4211-9AD0-75AC94BB18AE}" type="datetimeFigureOut">
              <a:rPr lang="en-IN" smtClean="0"/>
              <a:t>12-01-2022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E909-3366-4489-9670-AC48B5A899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3456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315BB-8D36-4211-9AD0-75AC94BB18AE}" type="datetimeFigureOut">
              <a:rPr lang="en-IN" smtClean="0"/>
              <a:t>12-01-2022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E909-3366-4489-9670-AC48B5A899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2966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315BB-8D36-4211-9AD0-75AC94BB18AE}" type="datetimeFigureOut">
              <a:rPr lang="en-IN" smtClean="0"/>
              <a:t>12-01-2022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E909-3366-4489-9670-AC48B5A899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7338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315BB-8D36-4211-9AD0-75AC94BB18AE}" type="datetimeFigureOut">
              <a:rPr lang="en-IN" smtClean="0"/>
              <a:t>12-01-2022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E909-3366-4489-9670-AC48B5A899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2084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315BB-8D36-4211-9AD0-75AC94BB18AE}" type="datetimeFigureOut">
              <a:rPr lang="en-IN" smtClean="0"/>
              <a:t>12-01-2022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E909-3366-4489-9670-AC48B5A899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4490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315BB-8D36-4211-9AD0-75AC94BB18AE}" type="datetimeFigureOut">
              <a:rPr lang="en-IN" smtClean="0"/>
              <a:t>12-01-2022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E909-3366-4489-9670-AC48B5A899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0712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315BB-8D36-4211-9AD0-75AC94BB18AE}" type="datetimeFigureOut">
              <a:rPr lang="en-IN" smtClean="0"/>
              <a:t>12-01-2022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E909-3366-4489-9670-AC48B5A899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2177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315BB-8D36-4211-9AD0-75AC94BB18AE}" type="datetimeFigureOut">
              <a:rPr lang="en-IN" smtClean="0"/>
              <a:t>12-01-2022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E909-3366-4489-9670-AC48B5A899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39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315BB-8D36-4211-9AD0-75AC94BB18AE}" type="datetimeFigureOut">
              <a:rPr lang="en-IN" smtClean="0"/>
              <a:t>12-01-2022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5E909-3366-4489-9670-AC48B5A899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8597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C315BB-8D36-4211-9AD0-75AC94BB18AE}" type="datetimeFigureOut">
              <a:rPr lang="en-IN" smtClean="0"/>
              <a:t>12-01-2022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5E909-3366-4489-9670-AC48B5A899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9052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9.em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9.xml"/><Relationship Id="rId5" Type="http://schemas.openxmlformats.org/officeDocument/2006/relationships/image" Target="../media/image18.emf"/><Relationship Id="rId4" Type="http://schemas.openxmlformats.org/officeDocument/2006/relationships/customXml" Target="../ink/ink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youtube.com/watch?v=Svv721BSte0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emf"/><Relationship Id="rId4" Type="http://schemas.openxmlformats.org/officeDocument/2006/relationships/customXml" Target="../ink/ink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5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customXml" Target="../ink/ink12.x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8.jpeg"/><Relationship Id="rId7" Type="http://schemas.openxmlformats.org/officeDocument/2006/relationships/image" Target="../media/image27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6.wmf"/><Relationship Id="rId10" Type="http://schemas.openxmlformats.org/officeDocument/2006/relationships/image" Target="../media/image30.emf"/><Relationship Id="rId4" Type="http://schemas.openxmlformats.org/officeDocument/2006/relationships/oleObject" Target="../embeddings/oleObject2.bin"/><Relationship Id="rId9" Type="http://schemas.openxmlformats.org/officeDocument/2006/relationships/customXml" Target="../ink/ink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customXml" Target="../ink/ink14.xml"/><Relationship Id="rId3" Type="http://schemas.openxmlformats.org/officeDocument/2006/relationships/oleObject" Target="../embeddings/oleObject4.bin"/><Relationship Id="rId7" Type="http://schemas.openxmlformats.org/officeDocument/2006/relationships/image" Target="../media/image35.jpeg"/><Relationship Id="rId12" Type="http://schemas.openxmlformats.org/officeDocument/2006/relationships/image" Target="../media/image36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2.wmf"/><Relationship Id="rId11" Type="http://schemas.openxmlformats.org/officeDocument/2006/relationships/image" Target="../media/image34.wmf"/><Relationship Id="rId5" Type="http://schemas.openxmlformats.org/officeDocument/2006/relationships/oleObject" Target="../embeddings/oleObject5.bin"/><Relationship Id="rId10" Type="http://schemas.openxmlformats.org/officeDocument/2006/relationships/oleObject" Target="../embeddings/oleObject7.bin"/><Relationship Id="rId4" Type="http://schemas.openxmlformats.org/officeDocument/2006/relationships/image" Target="../media/image31.wmf"/><Relationship Id="rId9" Type="http://schemas.openxmlformats.org/officeDocument/2006/relationships/image" Target="../media/image33.wmf"/><Relationship Id="rId14" Type="http://schemas.openxmlformats.org/officeDocument/2006/relationships/image" Target="../media/image38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customXml" Target="../ink/ink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5" Type="http://schemas.openxmlformats.org/officeDocument/2006/relationships/customXml" Target="../ink/ink3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emf"/><Relationship Id="rId5" Type="http://schemas.openxmlformats.org/officeDocument/2006/relationships/customXml" Target="../ink/ink4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7.em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.xml"/><Relationship Id="rId5" Type="http://schemas.openxmlformats.org/officeDocument/2006/relationships/image" Target="../media/image16.emf"/><Relationship Id="rId4" Type="http://schemas.openxmlformats.org/officeDocument/2006/relationships/customXml" Target="../ink/ink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11892" y="304800"/>
            <a:ext cx="11376454" cy="60136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ounded Rectangle 4"/>
          <p:cNvSpPr/>
          <p:nvPr/>
        </p:nvSpPr>
        <p:spPr>
          <a:xfrm>
            <a:off x="411892" y="6507891"/>
            <a:ext cx="11376454" cy="15651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644237" y="1733348"/>
            <a:ext cx="109831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 smtClean="0">
                <a:latin typeface="Sitka Small" panose="02000505000000020004" pitchFamily="2" charset="0"/>
              </a:rPr>
              <a:t>Lecture -</a:t>
            </a:r>
            <a:r>
              <a:rPr lang="en-IN" sz="4800" dirty="0" smtClean="0">
                <a:latin typeface="Sitka Small" panose="02000505000000020004" pitchFamily="2" charset="0"/>
              </a:rPr>
              <a:t>12 </a:t>
            </a:r>
            <a:endParaRPr lang="en-IN" sz="4800" dirty="0" smtClean="0">
              <a:latin typeface="Sitka Small" panose="02000505000000020004" pitchFamily="2" charset="0"/>
            </a:endParaRPr>
          </a:p>
          <a:p>
            <a:pPr algn="ctr"/>
            <a:endParaRPr lang="en-IN" sz="4800" dirty="0" smtClean="0">
              <a:latin typeface="Sitka Small" panose="02000505000000020004" pitchFamily="2" charset="0"/>
            </a:endParaRPr>
          </a:p>
          <a:p>
            <a:pPr algn="ctr"/>
            <a:r>
              <a:rPr lang="en-IN" sz="4800" dirty="0" smtClean="0">
                <a:latin typeface="Sitka Small" panose="02000505000000020004" pitchFamily="2" charset="0"/>
              </a:rPr>
              <a:t>Engineering Mechanics</a:t>
            </a:r>
          </a:p>
          <a:p>
            <a:pPr algn="ctr"/>
            <a:endParaRPr lang="en-IN" sz="4800" dirty="0" smtClean="0">
              <a:latin typeface="Sitka Small" panose="02000505000000020004" pitchFamily="2" charset="0"/>
            </a:endParaRPr>
          </a:p>
          <a:p>
            <a:pPr algn="ctr"/>
            <a:r>
              <a:rPr lang="en-IN" sz="4800" dirty="0" smtClean="0">
                <a:latin typeface="Sitka Small" panose="02000505000000020004" pitchFamily="2" charset="0"/>
              </a:rPr>
              <a:t>Analysis of Structures</a:t>
            </a:r>
            <a:endParaRPr lang="en-IN" sz="4800" dirty="0">
              <a:latin typeface="Sitka Small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71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11892" y="304800"/>
            <a:ext cx="11376454" cy="60136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Trusses: Method of 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section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11892" y="6507891"/>
            <a:ext cx="11376454" cy="15651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4664531" y="1533301"/>
            <a:ext cx="7130007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7013" indent="-227013" algn="just">
              <a:spcBef>
                <a:spcPct val="50000"/>
              </a:spcBef>
              <a:buFontTx/>
              <a:buChar char="•"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the left-side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FBD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write </a:t>
            </a:r>
            <a:r>
              <a:rPr lang="en-US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equilibrium equation that can be solved to find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BD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 Check your equation with a neighbor; resolve any differences between your answers if you can.</a:t>
            </a:r>
          </a:p>
        </p:txBody>
      </p:sp>
      <p:pic>
        <p:nvPicPr>
          <p:cNvPr id="12" name="Picture 4" descr="C:\DOCUME~1\WALTOL~1\LOCALS~1\Temp\\msotw9_temp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077" y="1030855"/>
            <a:ext cx="3785468" cy="253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4787436" y="4839080"/>
            <a:ext cx="696006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7013" indent="-227013" algn="just">
              <a:spcBef>
                <a:spcPct val="50000"/>
              </a:spcBef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So, for example, this cut with line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p-p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acceptable.</a:t>
            </a: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4801950" y="2755526"/>
            <a:ext cx="694555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7013" indent="-227013" algn="just">
              <a:spcBef>
                <a:spcPct val="50000"/>
              </a:spcBef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Assume that the initial section cut was made using line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would this be a poor choice?  Think, then discuss with a neighbor.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777048" y="3916459"/>
            <a:ext cx="694142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7013" indent="-227013" algn="just">
              <a:spcBef>
                <a:spcPct val="50000"/>
              </a:spcBef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Notice that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cut may be chosen, so long as the cut creates a separated section.</a:t>
            </a:r>
          </a:p>
        </p:txBody>
      </p:sp>
      <p:grpSp>
        <p:nvGrpSpPr>
          <p:cNvPr id="16" name="Group 41"/>
          <p:cNvGrpSpPr>
            <a:grpSpLocks/>
          </p:cNvGrpSpPr>
          <p:nvPr/>
        </p:nvGrpSpPr>
        <p:grpSpPr bwMode="auto">
          <a:xfrm>
            <a:off x="411892" y="4234681"/>
            <a:ext cx="3749893" cy="1795641"/>
            <a:chOff x="602961" y="3824698"/>
            <a:chExt cx="2886650" cy="1800598"/>
          </a:xfrm>
        </p:grpSpPr>
        <p:pic>
          <p:nvPicPr>
            <p:cNvPr id="17" name="Picture 3" descr="C:\DOCUME~1\WALTOL~1\LOCALS~1\Temp\\msotw9_temp0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02961" y="3824698"/>
              <a:ext cx="2886650" cy="18005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Rectangle 17"/>
            <p:cNvSpPr/>
            <p:nvPr/>
          </p:nvSpPr>
          <p:spPr>
            <a:xfrm>
              <a:off x="1943078" y="3981893"/>
              <a:ext cx="247699" cy="355674"/>
            </a:xfrm>
            <a:prstGeom prst="rect">
              <a:avLst/>
            </a:prstGeom>
            <a:solidFill>
              <a:srgbClr val="FFFDF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43078" y="5188643"/>
              <a:ext cx="247699" cy="355674"/>
            </a:xfrm>
            <a:prstGeom prst="rect">
              <a:avLst/>
            </a:prstGeom>
            <a:solidFill>
              <a:srgbClr val="FFFDF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Group 26"/>
          <p:cNvGrpSpPr>
            <a:grpSpLocks/>
          </p:cNvGrpSpPr>
          <p:nvPr/>
        </p:nvGrpSpPr>
        <p:grpSpPr bwMode="auto">
          <a:xfrm>
            <a:off x="799669" y="3797646"/>
            <a:ext cx="2233446" cy="2217684"/>
            <a:chOff x="901691" y="3386682"/>
            <a:chExt cx="1719600" cy="2223223"/>
          </a:xfrm>
        </p:grpSpPr>
        <p:cxnSp>
          <p:nvCxnSpPr>
            <p:cNvPr id="21" name="Straight Connector 20"/>
            <p:cNvCxnSpPr/>
            <p:nvPr/>
          </p:nvCxnSpPr>
          <p:spPr>
            <a:xfrm rot="5400000">
              <a:off x="921918" y="3833239"/>
              <a:ext cx="1742979" cy="1392760"/>
            </a:xfrm>
            <a:prstGeom prst="line">
              <a:avLst/>
            </a:prstGeom>
            <a:ln w="12700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19"/>
            <p:cNvSpPr txBox="1">
              <a:spLocks noChangeArrowheads="1"/>
            </p:cNvSpPr>
            <p:nvPr/>
          </p:nvSpPr>
          <p:spPr bwMode="auto">
            <a:xfrm>
              <a:off x="2408761" y="3386682"/>
              <a:ext cx="212530" cy="33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i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</a:p>
          </p:txBody>
        </p:sp>
        <p:sp>
          <p:nvSpPr>
            <p:cNvPr id="23" name="TextBox 20"/>
            <p:cNvSpPr txBox="1">
              <a:spLocks noChangeArrowheads="1"/>
            </p:cNvSpPr>
            <p:nvPr/>
          </p:nvSpPr>
          <p:spPr bwMode="auto">
            <a:xfrm>
              <a:off x="901691" y="5270505"/>
              <a:ext cx="212530" cy="339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i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</a:p>
          </p:txBody>
        </p:sp>
      </p:grpSp>
      <p:grpSp>
        <p:nvGrpSpPr>
          <p:cNvPr id="24" name="Group 38"/>
          <p:cNvGrpSpPr>
            <a:grpSpLocks/>
          </p:cNvGrpSpPr>
          <p:nvPr/>
        </p:nvGrpSpPr>
        <p:grpSpPr bwMode="auto">
          <a:xfrm>
            <a:off x="993559" y="3705806"/>
            <a:ext cx="2531070" cy="1642045"/>
            <a:chOff x="1051693" y="3293825"/>
            <a:chExt cx="1947369" cy="1646911"/>
          </a:xfrm>
        </p:grpSpPr>
        <p:sp>
          <p:nvSpPr>
            <p:cNvPr id="25" name="Freeform 24"/>
            <p:cNvSpPr/>
            <p:nvPr/>
          </p:nvSpPr>
          <p:spPr>
            <a:xfrm>
              <a:off x="1191346" y="3620984"/>
              <a:ext cx="1725038" cy="1319752"/>
            </a:xfrm>
            <a:custGeom>
              <a:avLst/>
              <a:gdLst>
                <a:gd name="connsiteX0" fmla="*/ 0 w 1726359"/>
                <a:gd name="connsiteY0" fmla="*/ 0 h 1319514"/>
                <a:gd name="connsiteX1" fmla="*/ 218275 w 1726359"/>
                <a:gd name="connsiteY1" fmla="*/ 982195 h 1319514"/>
                <a:gd name="connsiteX2" fmla="*/ 843336 w 1726359"/>
                <a:gd name="connsiteY2" fmla="*/ 1309593 h 1319514"/>
                <a:gd name="connsiteX3" fmla="*/ 1458476 w 1726359"/>
                <a:gd name="connsiteY3" fmla="*/ 1041722 h 1319514"/>
                <a:gd name="connsiteX4" fmla="*/ 1726359 w 1726359"/>
                <a:gd name="connsiteY4" fmla="*/ 19843 h 1319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6359" h="1319514">
                  <a:moveTo>
                    <a:pt x="0" y="0"/>
                  </a:moveTo>
                  <a:cubicBezTo>
                    <a:pt x="38859" y="381965"/>
                    <a:pt x="77719" y="763930"/>
                    <a:pt x="218275" y="982195"/>
                  </a:cubicBezTo>
                  <a:cubicBezTo>
                    <a:pt x="358831" y="1200460"/>
                    <a:pt x="636636" y="1299672"/>
                    <a:pt x="843336" y="1309593"/>
                  </a:cubicBezTo>
                  <a:cubicBezTo>
                    <a:pt x="1050036" y="1319514"/>
                    <a:pt x="1311306" y="1256680"/>
                    <a:pt x="1458476" y="1041722"/>
                  </a:cubicBezTo>
                  <a:cubicBezTo>
                    <a:pt x="1605646" y="826764"/>
                    <a:pt x="1726359" y="19843"/>
                    <a:pt x="1726359" y="19843"/>
                  </a:cubicBezTo>
                </a:path>
              </a:pathLst>
            </a:custGeom>
            <a:ln w="12700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36"/>
            <p:cNvSpPr txBox="1">
              <a:spLocks noChangeArrowheads="1"/>
            </p:cNvSpPr>
            <p:nvPr/>
          </p:nvSpPr>
          <p:spPr bwMode="auto">
            <a:xfrm>
              <a:off x="2778050" y="3313667"/>
              <a:ext cx="221012" cy="3395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</a:p>
          </p:txBody>
        </p:sp>
        <p:sp>
          <p:nvSpPr>
            <p:cNvPr id="27" name="TextBox 37"/>
            <p:cNvSpPr txBox="1">
              <a:spLocks noChangeArrowheads="1"/>
            </p:cNvSpPr>
            <p:nvPr/>
          </p:nvSpPr>
          <p:spPr bwMode="auto">
            <a:xfrm>
              <a:off x="1051693" y="3293825"/>
              <a:ext cx="221012" cy="3395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056320" y="4683600"/>
              <a:ext cx="1264320" cy="630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53080" y="4681080"/>
                <a:ext cx="1270440" cy="63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3396240" y="1468440"/>
              <a:ext cx="6348960" cy="49734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93720" y="1465200"/>
                <a:ext cx="6359400" cy="498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6963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utoUpdateAnimBg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11892" y="304800"/>
            <a:ext cx="11376454" cy="60136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Trusses: Method of 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joints/ section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11892" y="6507891"/>
            <a:ext cx="11376454" cy="15651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/>
          <p:cNvSpPr txBox="1"/>
          <p:nvPr/>
        </p:nvSpPr>
        <p:spPr>
          <a:xfrm>
            <a:off x="594294" y="1303073"/>
            <a:ext cx="5550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https://www.youtube.com/watch?v=Svv721BSte0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35244" y="906162"/>
            <a:ext cx="19623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See this video</a:t>
            </a:r>
            <a:endParaRPr lang="en-I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740" y="1838919"/>
            <a:ext cx="7276757" cy="4197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8420040" y="4536360"/>
              <a:ext cx="3600" cy="2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17520" y="4533480"/>
                <a:ext cx="936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050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11892" y="304800"/>
            <a:ext cx="11376454" cy="60136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Trusses: Method of 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joints/ section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11892" y="6507891"/>
            <a:ext cx="11376454" cy="15651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84161" y="917551"/>
            <a:ext cx="6735432" cy="3059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680039" y="1547255"/>
            <a:ext cx="330786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 the force in members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680039" y="2897010"/>
            <a:ext cx="4884161" cy="1061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7013" indent="-227013" algn="just">
              <a:spcBef>
                <a:spcPct val="50000"/>
              </a:spcBef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27013" indent="-227013" algn="just">
              <a:spcBef>
                <a:spcPct val="50000"/>
              </a:spcBef>
              <a:buFont typeface="Arial" charset="0"/>
              <a:buChar char="•"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the steps for solving this problem.  Discuss your list with a neighbor.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460179" y="4310035"/>
            <a:ext cx="1084213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just">
              <a:spcBef>
                <a:spcPct val="50000"/>
              </a:spcBef>
              <a:buFont typeface="Arial" charset="0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FBD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entire truss.  Apply the equilibrium conditions and solve for the reactions at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460179" y="5809940"/>
            <a:ext cx="1115941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just">
              <a:spcBef>
                <a:spcPct val="50000"/>
              </a:spcBef>
              <a:buFont typeface="Arial" charset="0"/>
              <a:buAutoNum type="arabicPeriod" startAt="3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the conditions for static equilibrium to determine the desired member forces.</a:t>
            </a: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460179" y="4994451"/>
            <a:ext cx="1089042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just">
              <a:spcBef>
                <a:spcPct val="50000"/>
              </a:spcBef>
              <a:buFont typeface="Arial" charset="0"/>
              <a:buAutoNum type="arabicPeriod" startAt="2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a cut through members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take the right-hand section as a free body (the left side would also be good).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60880" y="1124640"/>
              <a:ext cx="9408960" cy="4887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1520" y="1114200"/>
                <a:ext cx="9423720" cy="490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706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  <p:bldP spid="10" grpId="0" autoUpdateAnimBg="0"/>
      <p:bldP spid="11" grpId="0" autoUpdateAnimBg="0"/>
      <p:bldP spid="12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11892" y="304800"/>
            <a:ext cx="11376454" cy="60136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Trusses: Method of 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joints/ section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11892" y="6507891"/>
            <a:ext cx="11376454" cy="15651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5841959" y="1484137"/>
            <a:ext cx="5946387" cy="1061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7013" indent="-227013">
              <a:spcBef>
                <a:spcPct val="50000"/>
              </a:spcBef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27013" indent="-227013" algn="just">
              <a:spcBef>
                <a:spcPct val="50000"/>
              </a:spcBef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 the entire truss as a free body.  Apply the conditions for static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equilibrium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solve for the reactions at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4" name="Picture 8" descr="C:\DOCUME~1\WALTOL~1\LOCALS~1\Temp\\msotw9_temp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1883" y="928586"/>
            <a:ext cx="5026673" cy="2283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7696460"/>
              </p:ext>
            </p:extLst>
          </p:nvPr>
        </p:nvGraphicFramePr>
        <p:xfrm>
          <a:off x="2466896" y="3654793"/>
          <a:ext cx="7586418" cy="25762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Equation" r:id="rId4" imgW="3073400" imgH="1358900" progId="Equation.3">
                  <p:embed/>
                </p:oleObj>
              </mc:Choice>
              <mc:Fallback>
                <p:oleObj name="Equation" r:id="rId4" imgW="3073400" imgH="1358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6896" y="3654793"/>
                        <a:ext cx="7586418" cy="257628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132480" y="1697040"/>
              <a:ext cx="10240200" cy="42764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880" y="1694520"/>
                <a:ext cx="10251720" cy="428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382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11892" y="304800"/>
            <a:ext cx="11376454" cy="60136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Trusses: Method of 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joints/ section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11892" y="6507891"/>
            <a:ext cx="11376454" cy="15651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12" descr="C:\DOCUME~1\WALTOL~1\LOCALS~1\Temp\\msotw9_temp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7823" y="993174"/>
            <a:ext cx="4848057" cy="2440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5675086" y="962301"/>
            <a:ext cx="604610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7013" indent="-227013">
              <a:spcBef>
                <a:spcPct val="50000"/>
              </a:spcBef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a cut through members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take the right-hand section as a free body. 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Draw this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FBD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9" name="Group 15"/>
          <p:cNvGrpSpPr>
            <a:grpSpLocks/>
          </p:cNvGrpSpPr>
          <p:nvPr/>
        </p:nvGrpSpPr>
        <p:grpSpPr bwMode="auto">
          <a:xfrm>
            <a:off x="5131054" y="3387076"/>
            <a:ext cx="6559219" cy="2810637"/>
            <a:chOff x="2404" y="1130"/>
            <a:chExt cx="3180" cy="1775"/>
          </a:xfrm>
        </p:grpSpPr>
        <p:graphicFrame>
          <p:nvGraphicFramePr>
            <p:cNvPr id="10" name="Object 2"/>
            <p:cNvGraphicFramePr>
              <a:graphicFrameLocks noChangeAspect="1"/>
            </p:cNvGraphicFramePr>
            <p:nvPr/>
          </p:nvGraphicFramePr>
          <p:xfrm>
            <a:off x="2404" y="1863"/>
            <a:ext cx="3022" cy="7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0" name="Equation" r:id="rId4" imgW="2654300" imgH="647700" progId="Equation.3">
                    <p:embed/>
                  </p:oleObj>
                </mc:Choice>
                <mc:Fallback>
                  <p:oleObj name="Equation" r:id="rId4" imgW="2654300" imgH="647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04" y="1863"/>
                          <a:ext cx="3022" cy="7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 Box 13"/>
            <p:cNvSpPr txBox="1">
              <a:spLocks noChangeArrowheads="1"/>
            </p:cNvSpPr>
            <p:nvPr/>
          </p:nvSpPr>
          <p:spPr bwMode="auto">
            <a:xfrm>
              <a:off x="2424" y="1130"/>
              <a:ext cx="3160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27013" indent="-227013">
                <a:spcBef>
                  <a:spcPct val="50000"/>
                </a:spcBef>
                <a:buFontTx/>
                <a:buChar char="•"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Sum of the moments about point H:</a:t>
              </a:r>
            </a:p>
          </p:txBody>
        </p:sp>
        <p:graphicFrame>
          <p:nvGraphicFramePr>
            <p:cNvPr id="12" name="Object 3"/>
            <p:cNvGraphicFramePr>
              <a:graphicFrameLocks noChangeAspect="1"/>
            </p:cNvGraphicFramePr>
            <p:nvPr/>
          </p:nvGraphicFramePr>
          <p:xfrm>
            <a:off x="4392" y="2697"/>
            <a:ext cx="1192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1" name="Equation" r:id="rId6" imgW="1892300" imgH="330200" progId="Equation.3">
                    <p:embed/>
                  </p:oleObj>
                </mc:Choice>
                <mc:Fallback>
                  <p:oleObj name="Equation" r:id="rId6" imgW="1892300" imgH="330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92" y="2697"/>
                          <a:ext cx="1192" cy="208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6" name="Picture 4" descr="C:\DOCUME~1\WALTOL~1\LOCALS~1\Temp\\msotw9_temp0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04677" y="3571549"/>
            <a:ext cx="4084918" cy="2143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11"/>
          <p:cNvSpPr txBox="1">
            <a:spLocks noChangeArrowheads="1"/>
          </p:cNvSpPr>
          <p:nvPr/>
        </p:nvSpPr>
        <p:spPr bwMode="auto">
          <a:xfrm>
            <a:off x="5776687" y="1890240"/>
            <a:ext cx="601166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7013" indent="-227013">
              <a:spcBef>
                <a:spcPct val="50000"/>
              </a:spcBef>
              <a:buFontTx/>
              <a:buChar char="•"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one equilibrium equation that could be solved to find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 Confirm your answer with a neighbor.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Ink 1"/>
              <p14:cNvContentPartPr/>
              <p14:nvPr/>
            </p14:nvContentPartPr>
            <p14:xfrm>
              <a:off x="217440" y="1472040"/>
              <a:ext cx="11342880" cy="48927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5560" y="1461240"/>
                <a:ext cx="11367000" cy="490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094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11892" y="304800"/>
            <a:ext cx="11376454" cy="60136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Trusses: Method of 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joints/ section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11892" y="6507891"/>
            <a:ext cx="11376454" cy="15651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3" name="Group 10"/>
          <p:cNvGrpSpPr>
            <a:grpSpLocks/>
          </p:cNvGrpSpPr>
          <p:nvPr/>
        </p:nvGrpSpPr>
        <p:grpSpPr bwMode="auto">
          <a:xfrm>
            <a:off x="5103080" y="1620434"/>
            <a:ext cx="6412468" cy="2042661"/>
            <a:chOff x="2374" y="750"/>
            <a:chExt cx="3233" cy="1290"/>
          </a:xfrm>
        </p:grpSpPr>
        <p:graphicFrame>
          <p:nvGraphicFramePr>
            <p:cNvPr id="14" name="Object 4"/>
            <p:cNvGraphicFramePr>
              <a:graphicFrameLocks noChangeAspect="1"/>
            </p:cNvGraphicFramePr>
            <p:nvPr/>
          </p:nvGraphicFramePr>
          <p:xfrm>
            <a:off x="2374" y="750"/>
            <a:ext cx="2502" cy="1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4" name="Equation" r:id="rId3" imgW="2438400" imgH="1257300" progId="Equation.3">
                    <p:embed/>
                  </p:oleObj>
                </mc:Choice>
                <mc:Fallback>
                  <p:oleObj name="Equation" r:id="rId3" imgW="2438400" imgH="1257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74" y="750"/>
                          <a:ext cx="2502" cy="129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5"/>
            <p:cNvGraphicFramePr>
              <a:graphicFrameLocks noChangeAspect="1"/>
            </p:cNvGraphicFramePr>
            <p:nvPr/>
          </p:nvGraphicFramePr>
          <p:xfrm>
            <a:off x="4376" y="1825"/>
            <a:ext cx="1231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5" name="Equation" r:id="rId5" imgW="1993035" imgH="317362" progId="Equation.3">
                    <p:embed/>
                  </p:oleObj>
                </mc:Choice>
                <mc:Fallback>
                  <p:oleObj name="Equation" r:id="rId5" imgW="1993035" imgH="317362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76" y="1825"/>
                          <a:ext cx="1231" cy="196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FF0000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8" name="Picture 5" descr="C:\DOCUME~1\WALTOL~1\LOCALS~1\Temp\\msotw9_temp0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74074" y="4250785"/>
            <a:ext cx="4364594" cy="1875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2892314"/>
              </p:ext>
            </p:extLst>
          </p:nvPr>
        </p:nvGraphicFramePr>
        <p:xfrm>
          <a:off x="5103080" y="4599233"/>
          <a:ext cx="6047683" cy="18098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Equation" r:id="rId8" imgW="2768600" imgH="1079500" progId="Equation.3">
                  <p:embed/>
                </p:oleObj>
              </mc:Choice>
              <mc:Fallback>
                <p:oleObj name="Equation" r:id="rId8" imgW="2768600" imgH="1079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3080" y="4599233"/>
                        <a:ext cx="6047683" cy="18098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3639828"/>
              </p:ext>
            </p:extLst>
          </p:nvPr>
        </p:nvGraphicFramePr>
        <p:xfrm>
          <a:off x="8973000" y="6104398"/>
          <a:ext cx="2442175" cy="311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Equation" r:id="rId10" imgW="1981200" imgH="330200" progId="Equation.3">
                  <p:embed/>
                </p:oleObj>
              </mc:Choice>
              <mc:Fallback>
                <p:oleObj name="Equation" r:id="rId10" imgW="1981200" imgH="330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73000" y="6104398"/>
                        <a:ext cx="2442175" cy="311941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 Box 11"/>
          <p:cNvSpPr txBox="1">
            <a:spLocks noChangeArrowheads="1"/>
          </p:cNvSpPr>
          <p:nvPr/>
        </p:nvSpPr>
        <p:spPr bwMode="auto">
          <a:xfrm>
            <a:off x="4605752" y="932959"/>
            <a:ext cx="718259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7013" indent="-227013">
              <a:spcBef>
                <a:spcPct val="50000"/>
              </a:spcBef>
              <a:buFontTx/>
              <a:buChar char="•"/>
            </a:pP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FH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shown as its components.  What one equilibrium equation will determine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FH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pic>
        <p:nvPicPr>
          <p:cNvPr id="22" name="Picture 4" descr="C:\DOCUME~1\WALTOL~1\LOCALS~1\Temp\\msotw9_temp0.jp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411892" y="1284098"/>
            <a:ext cx="4418391" cy="2115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 Box 11"/>
          <p:cNvSpPr txBox="1">
            <a:spLocks noChangeArrowheads="1"/>
          </p:cNvSpPr>
          <p:nvPr/>
        </p:nvSpPr>
        <p:spPr bwMode="auto">
          <a:xfrm>
            <a:off x="4515136" y="3854137"/>
            <a:ext cx="727321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7013" indent="-227013">
              <a:spcBef>
                <a:spcPct val="50000"/>
              </a:spcBef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many options for finding F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this point (e.g.,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SF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SF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=0).  Here is one more: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" name="Ink 1"/>
              <p14:cNvContentPartPr/>
              <p14:nvPr/>
            </p14:nvContentPartPr>
            <p14:xfrm>
              <a:off x="6869880" y="3791880"/>
              <a:ext cx="1095840" cy="25221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860520" y="3783240"/>
                <a:ext cx="1110600" cy="254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7975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11892" y="304800"/>
            <a:ext cx="11376454" cy="60136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Acknowledgement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11892" y="6507891"/>
            <a:ext cx="11376454" cy="15651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687953" y="1241848"/>
            <a:ext cx="109831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NPTEL lectures on Engineering Mechanics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Beer &amp; Johnston, Vector Mechanics for Engineers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Meriam</a:t>
            </a:r>
            <a:r>
              <a:rPr lang="en-I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IN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Kraige</a:t>
            </a:r>
            <a:r>
              <a:rPr lang="en-I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Engineering Mechanics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taken from internet sources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Timoshenko &amp; Young, Engineering Mechanics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99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11892" y="304800"/>
            <a:ext cx="11376454" cy="60136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to Problem 1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11892" y="6507891"/>
            <a:ext cx="11376454" cy="15651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2203" y="1087821"/>
            <a:ext cx="5512367" cy="3254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346358" y="906162"/>
            <a:ext cx="644198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the method of joints, determine the force in each member of the truss.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144160" y="1218240"/>
              <a:ext cx="8740800" cy="51332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36600" y="1213200"/>
                <a:ext cx="8758440" cy="515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898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11892" y="304800"/>
            <a:ext cx="11376454" cy="60136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to Problem 1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11892" y="6507891"/>
            <a:ext cx="11376454" cy="15651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1892" y="1000020"/>
            <a:ext cx="3855308" cy="236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 descr="C:\DOCUME~1\WALTOL~1\LOCALS~1\Temp\\msotw9_temp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1892" y="3481673"/>
            <a:ext cx="3789254" cy="1508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6" descr="C:\DOCUME~1\WALTOL~1\LOCALS~1\Temp\\msotw9_temp0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6004" y="5233773"/>
            <a:ext cx="3926570" cy="1159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246600" y="1180080"/>
              <a:ext cx="11728080" cy="5190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9400" y="1171080"/>
                <a:ext cx="11746080" cy="520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499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11892" y="304800"/>
            <a:ext cx="11376454" cy="60136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to Problem 1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11892" y="6507891"/>
            <a:ext cx="11376454" cy="15651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1892" y="1000020"/>
            <a:ext cx="3855308" cy="236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 descr="C:\DOCUME~1\WALTOL~1\LOCALS~1\Temp\\msotw9_temp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1892" y="3481673"/>
            <a:ext cx="3789254" cy="1508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6" descr="C:\DOCUME~1\WALTOL~1\LOCALS~1\Temp\\msotw9_temp0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6004" y="5233773"/>
            <a:ext cx="3926570" cy="1159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900000" y="948600"/>
              <a:ext cx="10630800" cy="36856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9200" y="936720"/>
                <a:ext cx="10648080" cy="370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652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11892" y="304800"/>
            <a:ext cx="11376454" cy="60136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to Problem 1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11892" y="6507891"/>
            <a:ext cx="11376454" cy="15651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905" y="937506"/>
            <a:ext cx="3797643" cy="2331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905" y="3354224"/>
            <a:ext cx="3321802" cy="1588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 descr="C:\DOCUME~1\WALTOL~1\LOCALS~1\Temp\\msotw9_temp0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3950" y="5112259"/>
            <a:ext cx="2245942" cy="1226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1973520" y="1578600"/>
              <a:ext cx="726840" cy="557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5960" y="1571760"/>
                <a:ext cx="740880" cy="57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509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11892" y="304800"/>
            <a:ext cx="11376454" cy="60136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to Problem 1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11892" y="6507891"/>
            <a:ext cx="11376454" cy="15651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905" y="937506"/>
            <a:ext cx="3797643" cy="2331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6172" y="3823817"/>
            <a:ext cx="3638650" cy="2029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2659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11892" y="304800"/>
            <a:ext cx="11376454" cy="60136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Trusses: Method of joints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11892" y="6507891"/>
            <a:ext cx="11376454" cy="15651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0" name="Group 49"/>
          <p:cNvGrpSpPr/>
          <p:nvPr/>
        </p:nvGrpSpPr>
        <p:grpSpPr>
          <a:xfrm>
            <a:off x="618125" y="1067304"/>
            <a:ext cx="3754850" cy="2639722"/>
            <a:chOff x="2418350" y="1914273"/>
            <a:chExt cx="3754850" cy="2639722"/>
          </a:xfrm>
        </p:grpSpPr>
        <p:grpSp>
          <p:nvGrpSpPr>
            <p:cNvPr id="40" name="Group 39"/>
            <p:cNvGrpSpPr/>
            <p:nvPr/>
          </p:nvGrpSpPr>
          <p:grpSpPr>
            <a:xfrm>
              <a:off x="2418350" y="2217974"/>
              <a:ext cx="3754850" cy="2336021"/>
              <a:chOff x="2418350" y="2217974"/>
              <a:chExt cx="3754850" cy="2336021"/>
            </a:xfrm>
          </p:grpSpPr>
          <p:cxnSp>
            <p:nvCxnSpPr>
              <p:cNvPr id="7" name="Straight Connector 6"/>
              <p:cNvCxnSpPr/>
              <p:nvPr/>
            </p:nvCxnSpPr>
            <p:spPr>
              <a:xfrm rot="1500000">
                <a:off x="2686050" y="3476625"/>
                <a:ext cx="320040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flipV="1">
                <a:off x="2845501" y="2803789"/>
                <a:ext cx="288000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rot="5400000" flipV="1">
                <a:off x="5041501" y="3484351"/>
                <a:ext cx="136800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7440000">
                <a:off x="2457450" y="2807438"/>
                <a:ext cx="533400" cy="4857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</p:pic>
          <p:sp>
            <p:nvSpPr>
              <p:cNvPr id="9" name="Oval 8"/>
              <p:cNvSpPr>
                <a:spLocks noChangeAspect="1"/>
              </p:cNvSpPr>
              <p:nvPr/>
            </p:nvSpPr>
            <p:spPr>
              <a:xfrm>
                <a:off x="5671501" y="4060351"/>
                <a:ext cx="108000" cy="108000"/>
              </a:xfrm>
              <a:prstGeom prst="ellips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500000">
                <a:off x="5295899" y="4146518"/>
                <a:ext cx="685800" cy="3143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</p:pic>
          <p:sp>
            <p:nvSpPr>
              <p:cNvPr id="13" name="Oval 12"/>
              <p:cNvSpPr>
                <a:spLocks noChangeAspect="1"/>
              </p:cNvSpPr>
              <p:nvPr/>
            </p:nvSpPr>
            <p:spPr>
              <a:xfrm>
                <a:off x="2791500" y="2746351"/>
                <a:ext cx="108000" cy="108000"/>
              </a:xfrm>
              <a:prstGeom prst="ellips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" name="Oval 13"/>
              <p:cNvSpPr>
                <a:spLocks noChangeAspect="1"/>
              </p:cNvSpPr>
              <p:nvPr/>
            </p:nvSpPr>
            <p:spPr>
              <a:xfrm>
                <a:off x="3782100" y="2740424"/>
                <a:ext cx="108000" cy="108000"/>
              </a:xfrm>
              <a:prstGeom prst="ellips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" name="Oval 14"/>
              <p:cNvSpPr>
                <a:spLocks noChangeAspect="1"/>
              </p:cNvSpPr>
              <p:nvPr/>
            </p:nvSpPr>
            <p:spPr>
              <a:xfrm>
                <a:off x="4734600" y="2749950"/>
                <a:ext cx="108000" cy="108000"/>
              </a:xfrm>
              <a:prstGeom prst="ellips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6" name="Oval 15"/>
              <p:cNvSpPr>
                <a:spLocks noChangeAspect="1"/>
              </p:cNvSpPr>
              <p:nvPr/>
            </p:nvSpPr>
            <p:spPr>
              <a:xfrm>
                <a:off x="3782876" y="3207154"/>
                <a:ext cx="108000" cy="108000"/>
              </a:xfrm>
              <a:prstGeom prst="ellips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7" name="Oval 16"/>
              <p:cNvSpPr>
                <a:spLocks noChangeAspect="1"/>
              </p:cNvSpPr>
              <p:nvPr/>
            </p:nvSpPr>
            <p:spPr>
              <a:xfrm>
                <a:off x="4734600" y="3666155"/>
                <a:ext cx="108000" cy="108000"/>
              </a:xfrm>
              <a:prstGeom prst="ellips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 rot="5400000" flipV="1">
                <a:off x="4321576" y="3256050"/>
                <a:ext cx="93600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rot="5400000" flipV="1">
                <a:off x="3584100" y="3019205"/>
                <a:ext cx="50400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15" idx="3"/>
                <a:endCxn id="16" idx="6"/>
              </p:cNvCxnSpPr>
              <p:nvPr/>
            </p:nvCxnSpPr>
            <p:spPr>
              <a:xfrm flipH="1">
                <a:off x="3890876" y="2842134"/>
                <a:ext cx="859540" cy="41902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/>
              <p:cNvSpPr>
                <a:spLocks noChangeAspect="1"/>
              </p:cNvSpPr>
              <p:nvPr/>
            </p:nvSpPr>
            <p:spPr>
              <a:xfrm>
                <a:off x="5667684" y="2739147"/>
                <a:ext cx="108000" cy="108000"/>
              </a:xfrm>
              <a:prstGeom prst="ellips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6" name="Straight Connector 25"/>
              <p:cNvCxnSpPr>
                <a:stCxn id="25" idx="3"/>
                <a:endCxn id="17" idx="7"/>
              </p:cNvCxnSpPr>
              <p:nvPr/>
            </p:nvCxnSpPr>
            <p:spPr>
              <a:xfrm flipH="1">
                <a:off x="4826784" y="2831331"/>
                <a:ext cx="856716" cy="85064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rot="5400000" flipV="1">
                <a:off x="3572949" y="2487974"/>
                <a:ext cx="540000" cy="0"/>
              </a:xfrm>
              <a:prstGeom prst="line">
                <a:avLst/>
              </a:prstGeom>
              <a:ln w="22225">
                <a:solidFill>
                  <a:schemeClr val="tx1"/>
                </a:solidFill>
                <a:headEnd type="none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rot="5400000" flipV="1">
                <a:off x="2724925" y="2571298"/>
                <a:ext cx="28800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rot="5400000" flipV="1">
                <a:off x="4647276" y="2585545"/>
                <a:ext cx="28800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rot="5400000" flipV="1">
                <a:off x="5600226" y="2571298"/>
                <a:ext cx="28800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flipV="1">
                <a:off x="2868925" y="2561999"/>
                <a:ext cx="972000" cy="0"/>
              </a:xfrm>
              <a:prstGeom prst="line">
                <a:avLst/>
              </a:prstGeom>
              <a:ln w="22225">
                <a:solidFill>
                  <a:schemeClr val="tx1"/>
                </a:solidFill>
                <a:headEnd type="stealth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V="1">
                <a:off x="3836100" y="2571524"/>
                <a:ext cx="972000" cy="0"/>
              </a:xfrm>
              <a:prstGeom prst="line">
                <a:avLst/>
              </a:prstGeom>
              <a:ln w="22225">
                <a:solidFill>
                  <a:schemeClr val="tx1"/>
                </a:solidFill>
                <a:headEnd type="stealth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V="1">
                <a:off x="4772226" y="2561999"/>
                <a:ext cx="972000" cy="0"/>
              </a:xfrm>
              <a:prstGeom prst="line">
                <a:avLst/>
              </a:prstGeom>
              <a:ln w="22225">
                <a:solidFill>
                  <a:schemeClr val="tx1"/>
                </a:solidFill>
                <a:headEnd type="stealth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Arc 37"/>
              <p:cNvSpPr/>
              <p:nvPr/>
            </p:nvSpPr>
            <p:spPr>
              <a:xfrm>
                <a:off x="2418350" y="2361975"/>
                <a:ext cx="914400" cy="914400"/>
              </a:xfrm>
              <a:prstGeom prst="arc">
                <a:avLst>
                  <a:gd name="adj1" fmla="val 21295224"/>
                  <a:gd name="adj2" fmla="val 1558464"/>
                </a:avLst>
              </a:prstGeom>
              <a:ln w="25400">
                <a:solidFill>
                  <a:schemeClr val="tx1"/>
                </a:solidFill>
                <a:headEnd type="stealth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9" name="Arc 38"/>
              <p:cNvSpPr/>
              <p:nvPr/>
            </p:nvSpPr>
            <p:spPr>
              <a:xfrm>
                <a:off x="5258800" y="3639595"/>
                <a:ext cx="914400" cy="914400"/>
              </a:xfrm>
              <a:prstGeom prst="arc">
                <a:avLst>
                  <a:gd name="adj1" fmla="val 11900152"/>
                  <a:gd name="adj2" fmla="val 16377515"/>
                </a:avLst>
              </a:prstGeom>
              <a:ln w="25400">
                <a:solidFill>
                  <a:schemeClr val="tx1"/>
                </a:solidFill>
                <a:headEnd type="stealth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3200670" y="2212321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185320" y="2201966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131251" y="2201966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5104308" y="3363040"/>
                  <a:ext cx="6061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60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4308" y="3363040"/>
                  <a:ext cx="606192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2971808" y="3057091"/>
                  <a:ext cx="6061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30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808" y="3057091"/>
                  <a:ext cx="606192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TextBox 45"/>
            <p:cNvSpPr txBox="1"/>
            <p:nvPr/>
          </p:nvSpPr>
          <p:spPr>
            <a:xfrm>
              <a:off x="2506740" y="2430809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762708" y="2619123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800288" y="3912129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789274" y="191427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236880" y="1143720"/>
              <a:ext cx="11594880" cy="5317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8240" y="1132920"/>
                <a:ext cx="11615400" cy="533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212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11892" y="304800"/>
            <a:ext cx="11376454" cy="60136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Trusses: Method of joints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11892" y="6507891"/>
            <a:ext cx="11376454" cy="15651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0" name="Group 49"/>
          <p:cNvGrpSpPr/>
          <p:nvPr/>
        </p:nvGrpSpPr>
        <p:grpSpPr>
          <a:xfrm>
            <a:off x="618125" y="1067304"/>
            <a:ext cx="3754850" cy="2639722"/>
            <a:chOff x="2418350" y="1914273"/>
            <a:chExt cx="3754850" cy="2639722"/>
          </a:xfrm>
        </p:grpSpPr>
        <p:grpSp>
          <p:nvGrpSpPr>
            <p:cNvPr id="40" name="Group 39"/>
            <p:cNvGrpSpPr/>
            <p:nvPr/>
          </p:nvGrpSpPr>
          <p:grpSpPr>
            <a:xfrm>
              <a:off x="2418350" y="2217974"/>
              <a:ext cx="3754850" cy="2336021"/>
              <a:chOff x="2418350" y="2217974"/>
              <a:chExt cx="3754850" cy="2336021"/>
            </a:xfrm>
          </p:grpSpPr>
          <p:cxnSp>
            <p:nvCxnSpPr>
              <p:cNvPr id="7" name="Straight Connector 6"/>
              <p:cNvCxnSpPr/>
              <p:nvPr/>
            </p:nvCxnSpPr>
            <p:spPr>
              <a:xfrm rot="1500000">
                <a:off x="2686050" y="3476625"/>
                <a:ext cx="320040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flipV="1">
                <a:off x="2845501" y="2803789"/>
                <a:ext cx="288000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rot="5400000" flipV="1">
                <a:off x="5041501" y="3484351"/>
                <a:ext cx="136800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7440000">
                <a:off x="2457450" y="2807438"/>
                <a:ext cx="533400" cy="4857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</p:pic>
          <p:sp>
            <p:nvSpPr>
              <p:cNvPr id="9" name="Oval 8"/>
              <p:cNvSpPr>
                <a:spLocks noChangeAspect="1"/>
              </p:cNvSpPr>
              <p:nvPr/>
            </p:nvSpPr>
            <p:spPr>
              <a:xfrm>
                <a:off x="5671501" y="4060351"/>
                <a:ext cx="108000" cy="108000"/>
              </a:xfrm>
              <a:prstGeom prst="ellips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500000">
                <a:off x="5295899" y="4146518"/>
                <a:ext cx="685800" cy="3143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</p:pic>
          <p:sp>
            <p:nvSpPr>
              <p:cNvPr id="13" name="Oval 12"/>
              <p:cNvSpPr>
                <a:spLocks noChangeAspect="1"/>
              </p:cNvSpPr>
              <p:nvPr/>
            </p:nvSpPr>
            <p:spPr>
              <a:xfrm>
                <a:off x="2791500" y="2746351"/>
                <a:ext cx="108000" cy="108000"/>
              </a:xfrm>
              <a:prstGeom prst="ellips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4" name="Oval 13"/>
              <p:cNvSpPr>
                <a:spLocks noChangeAspect="1"/>
              </p:cNvSpPr>
              <p:nvPr/>
            </p:nvSpPr>
            <p:spPr>
              <a:xfrm>
                <a:off x="3782100" y="2740424"/>
                <a:ext cx="108000" cy="108000"/>
              </a:xfrm>
              <a:prstGeom prst="ellips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" name="Oval 14"/>
              <p:cNvSpPr>
                <a:spLocks noChangeAspect="1"/>
              </p:cNvSpPr>
              <p:nvPr/>
            </p:nvSpPr>
            <p:spPr>
              <a:xfrm>
                <a:off x="4734600" y="2749950"/>
                <a:ext cx="108000" cy="108000"/>
              </a:xfrm>
              <a:prstGeom prst="ellips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6" name="Oval 15"/>
              <p:cNvSpPr>
                <a:spLocks noChangeAspect="1"/>
              </p:cNvSpPr>
              <p:nvPr/>
            </p:nvSpPr>
            <p:spPr>
              <a:xfrm>
                <a:off x="3782876" y="3207154"/>
                <a:ext cx="108000" cy="108000"/>
              </a:xfrm>
              <a:prstGeom prst="ellips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7" name="Oval 16"/>
              <p:cNvSpPr>
                <a:spLocks noChangeAspect="1"/>
              </p:cNvSpPr>
              <p:nvPr/>
            </p:nvSpPr>
            <p:spPr>
              <a:xfrm>
                <a:off x="4734600" y="3666155"/>
                <a:ext cx="108000" cy="108000"/>
              </a:xfrm>
              <a:prstGeom prst="ellips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 rot="5400000" flipV="1">
                <a:off x="4321576" y="3256050"/>
                <a:ext cx="93600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rot="5400000" flipV="1">
                <a:off x="3584100" y="3019205"/>
                <a:ext cx="50400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15" idx="3"/>
                <a:endCxn id="16" idx="6"/>
              </p:cNvCxnSpPr>
              <p:nvPr/>
            </p:nvCxnSpPr>
            <p:spPr>
              <a:xfrm flipH="1">
                <a:off x="3890876" y="2842134"/>
                <a:ext cx="859540" cy="41902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/>
              <p:cNvSpPr>
                <a:spLocks noChangeAspect="1"/>
              </p:cNvSpPr>
              <p:nvPr/>
            </p:nvSpPr>
            <p:spPr>
              <a:xfrm>
                <a:off x="5667684" y="2739147"/>
                <a:ext cx="108000" cy="108000"/>
              </a:xfrm>
              <a:prstGeom prst="ellips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6" name="Straight Connector 25"/>
              <p:cNvCxnSpPr>
                <a:stCxn id="25" idx="3"/>
                <a:endCxn id="17" idx="7"/>
              </p:cNvCxnSpPr>
              <p:nvPr/>
            </p:nvCxnSpPr>
            <p:spPr>
              <a:xfrm flipH="1">
                <a:off x="4826784" y="2831331"/>
                <a:ext cx="856716" cy="85064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rot="5400000" flipV="1">
                <a:off x="3572949" y="2487974"/>
                <a:ext cx="540000" cy="0"/>
              </a:xfrm>
              <a:prstGeom prst="line">
                <a:avLst/>
              </a:prstGeom>
              <a:ln w="22225">
                <a:solidFill>
                  <a:schemeClr val="tx1"/>
                </a:solidFill>
                <a:headEnd type="none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rot="5400000" flipV="1">
                <a:off x="2724925" y="2571298"/>
                <a:ext cx="28800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rot="5400000" flipV="1">
                <a:off x="4647276" y="2585545"/>
                <a:ext cx="28800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rot="5400000" flipV="1">
                <a:off x="5600226" y="2571298"/>
                <a:ext cx="288000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flipV="1">
                <a:off x="2868925" y="2561999"/>
                <a:ext cx="972000" cy="0"/>
              </a:xfrm>
              <a:prstGeom prst="line">
                <a:avLst/>
              </a:prstGeom>
              <a:ln w="22225">
                <a:solidFill>
                  <a:schemeClr val="tx1"/>
                </a:solidFill>
                <a:headEnd type="stealth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V="1">
                <a:off x="3836100" y="2571524"/>
                <a:ext cx="972000" cy="0"/>
              </a:xfrm>
              <a:prstGeom prst="line">
                <a:avLst/>
              </a:prstGeom>
              <a:ln w="22225">
                <a:solidFill>
                  <a:schemeClr val="tx1"/>
                </a:solidFill>
                <a:headEnd type="stealth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V="1">
                <a:off x="4772226" y="2561999"/>
                <a:ext cx="972000" cy="0"/>
              </a:xfrm>
              <a:prstGeom prst="line">
                <a:avLst/>
              </a:prstGeom>
              <a:ln w="22225">
                <a:solidFill>
                  <a:schemeClr val="tx1"/>
                </a:solidFill>
                <a:headEnd type="stealth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Arc 37"/>
              <p:cNvSpPr/>
              <p:nvPr/>
            </p:nvSpPr>
            <p:spPr>
              <a:xfrm>
                <a:off x="2418350" y="2361975"/>
                <a:ext cx="914400" cy="914400"/>
              </a:xfrm>
              <a:prstGeom prst="arc">
                <a:avLst>
                  <a:gd name="adj1" fmla="val 21295224"/>
                  <a:gd name="adj2" fmla="val 1558464"/>
                </a:avLst>
              </a:prstGeom>
              <a:ln w="25400">
                <a:solidFill>
                  <a:schemeClr val="tx1"/>
                </a:solidFill>
                <a:headEnd type="stealth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9" name="Arc 38"/>
              <p:cNvSpPr/>
              <p:nvPr/>
            </p:nvSpPr>
            <p:spPr>
              <a:xfrm>
                <a:off x="5258800" y="3639595"/>
                <a:ext cx="914400" cy="914400"/>
              </a:xfrm>
              <a:prstGeom prst="arc">
                <a:avLst>
                  <a:gd name="adj1" fmla="val 11900152"/>
                  <a:gd name="adj2" fmla="val 16377515"/>
                </a:avLst>
              </a:prstGeom>
              <a:ln w="25400">
                <a:solidFill>
                  <a:schemeClr val="tx1"/>
                </a:solidFill>
                <a:headEnd type="stealth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3200670" y="2212321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185320" y="2201966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131251" y="2201966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5104308" y="3363040"/>
                  <a:ext cx="6061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60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4308" y="3363040"/>
                  <a:ext cx="606192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2971808" y="3057091"/>
                  <a:ext cx="6061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30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808" y="3057091"/>
                  <a:ext cx="606192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TextBox 45"/>
            <p:cNvSpPr txBox="1"/>
            <p:nvPr/>
          </p:nvSpPr>
          <p:spPr>
            <a:xfrm>
              <a:off x="2506740" y="2430809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762708" y="2619123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800288" y="3912129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789274" y="191427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989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11892" y="304800"/>
            <a:ext cx="11376454" cy="60136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Trusses: Method of </a:t>
            </a: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section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11892" y="6507891"/>
            <a:ext cx="11376454" cy="15651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1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9169" y="1102988"/>
            <a:ext cx="4932766" cy="2362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Text Box 5"/>
          <p:cNvSpPr txBox="1">
            <a:spLocks noChangeArrowheads="1"/>
          </p:cNvSpPr>
          <p:nvPr/>
        </p:nvSpPr>
        <p:spPr bwMode="auto">
          <a:xfrm>
            <a:off x="5144850" y="1059432"/>
            <a:ext cx="655715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27013" indent="-227013">
              <a:spcBef>
                <a:spcPct val="50000"/>
              </a:spcBef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force in only one member or the forces in a very few members are desired, the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 of sections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works well.</a:t>
            </a:r>
          </a:p>
        </p:txBody>
      </p:sp>
      <p:pic>
        <p:nvPicPr>
          <p:cNvPr id="53" name="Picture 4" descr="C:\DOCUME~1\WALTOL~1\LOCALS~1\Temp\\msotw9_temp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1279" y="3879586"/>
            <a:ext cx="3821891" cy="2563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" name="Text Box 6"/>
          <p:cNvSpPr txBox="1">
            <a:spLocks noChangeArrowheads="1"/>
          </p:cNvSpPr>
          <p:nvPr/>
        </p:nvSpPr>
        <p:spPr bwMode="auto">
          <a:xfrm>
            <a:off x="5130334" y="2054373"/>
            <a:ext cx="660459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27013" indent="-227013">
              <a:spcBef>
                <a:spcPct val="50000"/>
              </a:spcBef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determine the force in member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BD,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 a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“cutting” the truss at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create a free body diagram for the left side.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 Box 7"/>
          <p:cNvSpPr txBox="1">
            <a:spLocks noChangeArrowheads="1"/>
          </p:cNvSpPr>
          <p:nvPr/>
        </p:nvSpPr>
        <p:spPr bwMode="auto">
          <a:xfrm>
            <a:off x="5231935" y="5454562"/>
            <a:ext cx="6540656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27013" indent="-227013">
              <a:spcBef>
                <a:spcPct val="50000"/>
              </a:spcBef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only three members cut by the section, the equations for static equilibrium may be applied to determine the unknown member forces, including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6" name="Text Box 6"/>
          <p:cNvSpPr txBox="1">
            <a:spLocks noChangeArrowheads="1"/>
          </p:cNvSpPr>
          <p:nvPr/>
        </p:nvSpPr>
        <p:spPr bwMode="auto">
          <a:xfrm>
            <a:off x="5159364" y="3385520"/>
            <a:ext cx="660459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27013" indent="-227013">
              <a:spcBef>
                <a:spcPct val="50000"/>
              </a:spcBef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FBD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could have been created for the right side, but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is this a less desirable choice?  Think and discuss.</a:t>
            </a:r>
          </a:p>
        </p:txBody>
      </p:sp>
      <p:sp>
        <p:nvSpPr>
          <p:cNvPr id="57" name="Rectangle 56"/>
          <p:cNvSpPr>
            <a:spLocks noChangeArrowheads="1"/>
          </p:cNvSpPr>
          <p:nvPr/>
        </p:nvSpPr>
        <p:spPr bwMode="auto">
          <a:xfrm>
            <a:off x="5279603" y="4444856"/>
            <a:ext cx="640439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7013" indent="-227013">
              <a:spcBef>
                <a:spcPct val="50000"/>
              </a:spcBef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Notice that the exposed internal forces are all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be in tension.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207080" y="1850760"/>
              <a:ext cx="4199400" cy="4563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02760" y="1844640"/>
                <a:ext cx="4213440" cy="45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1305360" y="1009800"/>
              <a:ext cx="4136400" cy="37209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96000" y="1006200"/>
                <a:ext cx="4154040" cy="372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679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utoUpdateAnimBg="0"/>
      <p:bldP spid="56" grpId="0"/>
      <p:bldP spid="5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D61BE93823A842A5FCCB2235C9EA92" ma:contentTypeVersion="2" ma:contentTypeDescription="Create a new document." ma:contentTypeScope="" ma:versionID="dfe79caef76a138a8302b9e8c06a2215">
  <xsd:schema xmlns:xsd="http://www.w3.org/2001/XMLSchema" xmlns:xs="http://www.w3.org/2001/XMLSchema" xmlns:p="http://schemas.microsoft.com/office/2006/metadata/properties" xmlns:ns2="f1ec8fd9-82f8-4edc-b221-4d5656994e8e" targetNamespace="http://schemas.microsoft.com/office/2006/metadata/properties" ma:root="true" ma:fieldsID="f7a909168bf16ed1777f4507d2a8479f" ns2:_="">
    <xsd:import namespace="f1ec8fd9-82f8-4edc-b221-4d5656994e8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ec8fd9-82f8-4edc-b221-4d5656994e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8E01548-E876-484C-870E-5F31D5F1E3C8}"/>
</file>

<file path=customXml/itemProps2.xml><?xml version="1.0" encoding="utf-8"?>
<ds:datastoreItem xmlns:ds="http://schemas.openxmlformats.org/officeDocument/2006/customXml" ds:itemID="{1A7C55AC-8BF2-4233-8350-E4CB25FEA3CE}">
  <ds:schemaRefs>
    <ds:schemaRef ds:uri="db6f8f43-e7c8-4eb7-bec9-3fde85bfec8c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purl.org/dc/elements/1.1/"/>
    <ds:schemaRef ds:uri="http://www.w3.org/XML/1998/namespace"/>
    <ds:schemaRef ds:uri="http://purl.org/dc/terms/"/>
    <ds:schemaRef ds:uri="http://schemas.microsoft.com/office/2006/documentManagement/type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1D3A0C53-A378-4E68-9FA6-C808F950317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17294</TotalTime>
  <Words>596</Words>
  <Application>Microsoft Office PowerPoint</Application>
  <PresentationFormat>Widescreen</PresentationFormat>
  <Paragraphs>72</Paragraphs>
  <Slides>16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Sitka Small</vt:lpstr>
      <vt:lpstr>Times New Roman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NITD</dc:creator>
  <cp:lastModifiedBy>NITD</cp:lastModifiedBy>
  <cp:revision>61</cp:revision>
  <dcterms:created xsi:type="dcterms:W3CDTF">2021-01-08T13:49:46Z</dcterms:created>
  <dcterms:modified xsi:type="dcterms:W3CDTF">2022-01-17T03:40:34Z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0x01010026D61BE93823A842A5FCCB2235C9EA92</vt:lpwstr>
  </property>
</Properties>
</file>